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75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941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4456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915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79294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484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60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63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831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1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96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95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83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0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568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7691370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&amp; Mobile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–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Saylani Mass IT Training Faisalabad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Git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41FAF-730D-47FE-9638-C05616C3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53" y="1679332"/>
            <a:ext cx="9104990" cy="43961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Launched in 2005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Git is Version Control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Git in Open Source Software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Free to modify ,use and distribute.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Git enables to push and pull code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This makes a </a:t>
            </a:r>
            <a:r>
              <a:rPr lang="en-US" sz="2400" dirty="0" err="1" smtClean="0"/>
              <a:t>git</a:t>
            </a:r>
            <a:r>
              <a:rPr lang="en-US" sz="2400" dirty="0" smtClean="0"/>
              <a:t> distributed version control system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Local Software installed on your local machine </a:t>
            </a:r>
            <a:r>
              <a:rPr lang="en-US" sz="2400" dirty="0" err="1" smtClean="0"/>
              <a:t>git</a:t>
            </a:r>
            <a:r>
              <a:rPr lang="en-US" sz="2400" dirty="0" smtClean="0"/>
              <a:t> cant read or edit the other developers the may be making in real time.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You wont able to view each others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GitHub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26931"/>
            <a:ext cx="8915400" cy="49705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Launched in 2007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GitHub make easier to collaborate using Git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GitHub is owned by Microsoft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is a platform that can hold repositories of Code in Cloud-Based Storage so that multiple developers can work on simple projects edit each other code at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includes Project organization and management features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GitHub Repositories are publically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Developers from globe contribute to each others code in order to modify or update called social coding.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IT is networking site for web professionals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/>
              <a:t>FORK , PULL , MERGE.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323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</a:t>
            </a:r>
            <a:r>
              <a:rPr lang="en-US" dirty="0" err="1" smtClean="0"/>
              <a:t>Congif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Every </a:t>
            </a:r>
            <a:r>
              <a:rPr lang="en-US" sz="2000" dirty="0"/>
              <a:t>new OS(Window) install / fresh setup: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/>
              <a:t>download - https://git-scm.com/downloads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</a:t>
            </a:r>
            <a:r>
              <a:rPr lang="en-US" sz="2000"/>
              <a:t>user.name </a:t>
            </a:r>
            <a:r>
              <a:rPr lang="en-US" sz="2000" smtClean="0"/>
              <a:t>“</a:t>
            </a:r>
            <a:r>
              <a:rPr lang="en-US" sz="2000" smtClean="0"/>
              <a:t>User Name</a:t>
            </a:r>
            <a:r>
              <a:rPr lang="en-US" sz="2000" smtClean="0"/>
              <a:t>"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git</a:t>
            </a:r>
            <a:r>
              <a:rPr lang="en-US" sz="2000" dirty="0" smtClean="0"/>
              <a:t> </a:t>
            </a:r>
            <a:r>
              <a:rPr lang="en-US" sz="2000" dirty="0" err="1"/>
              <a:t>config</a:t>
            </a:r>
            <a:r>
              <a:rPr lang="en-US" sz="2000" dirty="0"/>
              <a:t> --global </a:t>
            </a:r>
            <a:r>
              <a:rPr lang="en-US" sz="2000" dirty="0" err="1"/>
              <a:t>user.email</a:t>
            </a:r>
            <a:r>
              <a:rPr lang="en-US" sz="2000" dirty="0"/>
              <a:t> </a:t>
            </a:r>
            <a:r>
              <a:rPr lang="en-US" sz="2000" dirty="0" smtClean="0"/>
              <a:t>“useremail@gmail.com</a:t>
            </a:r>
            <a:r>
              <a:rPr lang="en-US" sz="2000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when </a:t>
            </a:r>
            <a:r>
              <a:rPr lang="en-US" sz="2000" dirty="0"/>
              <a:t>we will push code very first time (login popup will appear - you have to be login with your </a:t>
            </a:r>
            <a:r>
              <a:rPr lang="en-US" sz="2000" dirty="0" smtClean="0"/>
              <a:t>GitHub </a:t>
            </a:r>
            <a:r>
              <a:rPr lang="en-US" sz="2000" dirty="0"/>
              <a:t>credentials)</a:t>
            </a:r>
          </a:p>
        </p:txBody>
      </p:sp>
    </p:spTree>
    <p:extLst>
      <p:ext uri="{BB962C8B-B14F-4D97-AF65-F5344CB8AC3E}">
        <p14:creationId xmlns:p14="http://schemas.microsoft.com/office/powerpoint/2010/main" val="2273346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8873" y="1693985"/>
            <a:ext cx="8915400" cy="450459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clone https://github.com/umairazmat/SMIT-WMA-6-A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Every </a:t>
            </a:r>
            <a:r>
              <a:rPr lang="en-US" dirty="0"/>
              <a:t>new project start (which is created in your local):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add .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commit –m “”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remote add </a:t>
            </a:r>
            <a:r>
              <a:rPr lang="en-US" dirty="0" smtClean="0"/>
              <a:t>origin “Repo Link”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Git push origin master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repeat every time when we change anything: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add -A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commit -m "first commit"</a:t>
            </a:r>
          </a:p>
          <a:p>
            <a:pPr>
              <a:buFont typeface="+mj-lt"/>
              <a:buAutoNum type="arabicPeriod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/>
              <a:t>push origin master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411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291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WEB &amp; Mobile Application development</vt:lpstr>
      <vt:lpstr>Git</vt:lpstr>
      <vt:lpstr>GitHub</vt:lpstr>
      <vt:lpstr>Git Congif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2022-05-28T04:39:04Z</dcterms:created>
  <dcterms:modified xsi:type="dcterms:W3CDTF">2023-01-16T14:01:04Z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