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C68AB-9E94-458E-B88C-EA629A789C38}" v="5" dt="2023-11-06T04:32:40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on Vega" userId="8b894eea2e3bb217" providerId="LiveId" clId="{E62C68AB-9E94-458E-B88C-EA629A789C38}"/>
    <pc:docChg chg="custSel addSld modSld">
      <pc:chgData name="Jhon Vega" userId="8b894eea2e3bb217" providerId="LiveId" clId="{E62C68AB-9E94-458E-B88C-EA629A789C38}" dt="2023-11-06T04:32:44.505" v="60" actId="20577"/>
      <pc:docMkLst>
        <pc:docMk/>
      </pc:docMkLst>
      <pc:sldChg chg="addSp modSp mod">
        <pc:chgData name="Jhon Vega" userId="8b894eea2e3bb217" providerId="LiveId" clId="{E62C68AB-9E94-458E-B88C-EA629A789C38}" dt="2023-11-06T04:32:21.250" v="49" actId="1076"/>
        <pc:sldMkLst>
          <pc:docMk/>
          <pc:sldMk cId="2100938256" sldId="256"/>
        </pc:sldMkLst>
        <pc:spChg chg="add mod">
          <ac:chgData name="Jhon Vega" userId="8b894eea2e3bb217" providerId="LiveId" clId="{E62C68AB-9E94-458E-B88C-EA629A789C38}" dt="2023-11-06T04:32:21.250" v="49" actId="1076"/>
          <ac:spMkLst>
            <pc:docMk/>
            <pc:sldMk cId="2100938256" sldId="256"/>
            <ac:spMk id="9" creationId="{20A24494-D3AE-E4CB-11B9-D59621B6E7C7}"/>
          </ac:spMkLst>
        </pc:spChg>
      </pc:sldChg>
      <pc:sldChg chg="addSp delSp modSp mod">
        <pc:chgData name="Jhon Vega" userId="8b894eea2e3bb217" providerId="LiveId" clId="{E62C68AB-9E94-458E-B88C-EA629A789C38}" dt="2023-11-06T04:32:32.025" v="52"/>
        <pc:sldMkLst>
          <pc:docMk/>
          <pc:sldMk cId="437425111" sldId="257"/>
        </pc:sldMkLst>
        <pc:spChg chg="add mod">
          <ac:chgData name="Jhon Vega" userId="8b894eea2e3bb217" providerId="LiveId" clId="{E62C68AB-9E94-458E-B88C-EA629A789C38}" dt="2023-11-06T04:32:15.906" v="48" actId="1076"/>
          <ac:spMkLst>
            <pc:docMk/>
            <pc:sldMk cId="437425111" sldId="257"/>
            <ac:spMk id="109" creationId="{9214D592-F637-4A05-27D4-48E220A384C2}"/>
          </ac:spMkLst>
        </pc:spChg>
        <pc:spChg chg="add del mod">
          <ac:chgData name="Jhon Vega" userId="8b894eea2e3bb217" providerId="LiveId" clId="{E62C68AB-9E94-458E-B88C-EA629A789C38}" dt="2023-11-06T04:32:32.025" v="52"/>
          <ac:spMkLst>
            <pc:docMk/>
            <pc:sldMk cId="437425111" sldId="257"/>
            <ac:spMk id="110" creationId="{E5A57A15-965D-835A-78B2-8F9A22FE3512}"/>
          </ac:spMkLst>
        </pc:spChg>
      </pc:sldChg>
      <pc:sldChg chg="addSp delSp modSp new mod">
        <pc:chgData name="Jhon Vega" userId="8b894eea2e3bb217" providerId="LiveId" clId="{E62C68AB-9E94-458E-B88C-EA629A789C38}" dt="2023-11-06T04:32:44.505" v="60" actId="20577"/>
        <pc:sldMkLst>
          <pc:docMk/>
          <pc:sldMk cId="1434150428" sldId="258"/>
        </pc:sldMkLst>
        <pc:spChg chg="del">
          <ac:chgData name="Jhon Vega" userId="8b894eea2e3bb217" providerId="LiveId" clId="{E62C68AB-9E94-458E-B88C-EA629A789C38}" dt="2023-11-06T04:32:40.256" v="54" actId="478"/>
          <ac:spMkLst>
            <pc:docMk/>
            <pc:sldMk cId="1434150428" sldId="258"/>
            <ac:spMk id="2" creationId="{378DEF8F-A54D-BA7D-ED7C-28C0E2106604}"/>
          </ac:spMkLst>
        </pc:spChg>
        <pc:spChg chg="del">
          <ac:chgData name="Jhon Vega" userId="8b894eea2e3bb217" providerId="LiveId" clId="{E62C68AB-9E94-458E-B88C-EA629A789C38}" dt="2023-11-06T04:32:37.965" v="53" actId="478"/>
          <ac:spMkLst>
            <pc:docMk/>
            <pc:sldMk cId="1434150428" sldId="258"/>
            <ac:spMk id="3" creationId="{81027004-AC99-AC90-EE58-8AF156C8E485}"/>
          </ac:spMkLst>
        </pc:spChg>
        <pc:spChg chg="add mod">
          <ac:chgData name="Jhon Vega" userId="8b894eea2e3bb217" providerId="LiveId" clId="{E62C68AB-9E94-458E-B88C-EA629A789C38}" dt="2023-11-06T04:32:44.505" v="60" actId="20577"/>
          <ac:spMkLst>
            <pc:docMk/>
            <pc:sldMk cId="1434150428" sldId="258"/>
            <ac:spMk id="4" creationId="{45316ADD-6990-766F-90DD-52AB44F976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5C0E3-AA04-0A7A-9E88-649F469FD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C92713-2FAD-A65F-CA90-DD1A389E0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D987BF-A455-02A9-D06F-E73F4AF2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3BFF-A863-48D8-9E24-1A3034CDFF07}" type="datetimeFigureOut">
              <a:rPr lang="es-CO" smtClean="0"/>
              <a:t>6/11/2023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EAFE39-8E5C-3C12-7054-980E95E5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9E69E-7131-F524-295D-B48054E1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65A3-A55A-4E48-9BED-17AEFE021E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497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CCCD3-DA6B-8C18-84F3-28419EF1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A5AE05-3FCE-3A8F-9FF5-FBB15083A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58E725-B4B1-4F84-683B-DB0257BB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3BFF-A863-48D8-9E24-1A3034CDFF07}" type="datetimeFigureOut">
              <a:rPr lang="es-CO" smtClean="0"/>
              <a:t>6/11/2023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B8AB0A-AAE9-BA95-F6F7-C1C6054B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6A6B64-617A-7DEC-69B8-4C4894F8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65A3-A55A-4E48-9BED-17AEFE021E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939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2DDC84-B646-EFE5-CC1E-5936F6A09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124D38-D828-C530-BE95-1930ED81B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E71A08-D4BE-EF56-5F0D-9EF4BCED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3BFF-A863-48D8-9E24-1A3034CDFF07}" type="datetimeFigureOut">
              <a:rPr lang="es-CO" smtClean="0"/>
              <a:t>6/11/2023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C718AD-F84E-FE04-B18C-6D1A7709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8AE8A-658E-98CB-F060-9FEDD078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65A3-A55A-4E48-9BED-17AEFE021E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294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92C40-8DAD-DA4C-CF5E-43D40D73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293CAB-3A7E-100A-B806-A05E6703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FE385E-02EB-6645-A5D4-9C16B2FC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3BFF-A863-48D8-9E24-1A3034CDFF07}" type="datetimeFigureOut">
              <a:rPr lang="es-CO" smtClean="0"/>
              <a:t>6/11/2023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239A8E-51A4-EAC1-126A-628567B1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72F35-9374-C3BC-D188-B12CD49A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65A3-A55A-4E48-9BED-17AEFE021E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742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9D056-9157-5C22-C72E-3080AB8FE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807211-66C1-BE4E-2CE0-A5BA890D5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73A5F9-56D6-5383-0485-F4154DDBE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3BFF-A863-48D8-9E24-1A3034CDFF07}" type="datetimeFigureOut">
              <a:rPr lang="es-CO" smtClean="0"/>
              <a:t>6/11/2023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AEBE5F-63DC-8940-CC67-0FE93464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4EAF59-E899-9143-AD4A-FDF3B5F3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65A3-A55A-4E48-9BED-17AEFE021E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54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C9DFE-91A0-9395-6F93-EAF1EE3C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CAAA4B-A3ED-5037-BF0A-4B1AB1411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914B83-9D4E-5CD9-8E46-320839364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349C4B-E279-0980-C935-E128890D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3BFF-A863-48D8-9E24-1A3034CDFF07}" type="datetimeFigureOut">
              <a:rPr lang="es-CO" smtClean="0"/>
              <a:t>6/11/2023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BF102A-7184-DE3A-BD62-C4EDDE38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C65A29-69C8-5A19-E02B-9806CC20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65A3-A55A-4E48-9BED-17AEFE021E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12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E6BEF-F5B6-8E61-6DE0-98F65CB1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3BB29B-F1AE-9B1B-E563-0CF813079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186157-5AB4-AC89-A3C1-30BEA7F3A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538EA0-A87F-046E-201D-8532777D5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523E49-E422-38C2-C9E3-04EC9C028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6FB0B0-4C63-E42E-A296-2A072C66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3BFF-A863-48D8-9E24-1A3034CDFF07}" type="datetimeFigureOut">
              <a:rPr lang="es-CO" smtClean="0"/>
              <a:t>6/11/2023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FBF534-092F-5E03-2AE9-3DD72A2D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4E38E2-2AE7-87D5-842C-D8476E81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65A3-A55A-4E48-9BED-17AEFE021E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705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87470-4092-1CD8-ABF8-5C281CF3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90A0C6-7CAC-5877-88B7-C3E61337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3BFF-A863-48D8-9E24-1A3034CDFF07}" type="datetimeFigureOut">
              <a:rPr lang="es-CO" smtClean="0"/>
              <a:t>6/11/2023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39FB22-1D83-B2BA-85DE-2F02A6FD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F187CE-91F0-4295-37F6-1D38E5B0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65A3-A55A-4E48-9BED-17AEFE021E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71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50A9ED-2AF1-2AE9-F09E-961AB728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3BFF-A863-48D8-9E24-1A3034CDFF07}" type="datetimeFigureOut">
              <a:rPr lang="es-CO" smtClean="0"/>
              <a:t>6/11/2023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6277D5-B312-C0F8-9C36-F2C70FBD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BF3064-6674-A793-20D6-105D860D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65A3-A55A-4E48-9BED-17AEFE021E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148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5C26B-0CF7-60C3-43CE-C84A2415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B6C1D-F96E-2AA1-94BA-89A3A7E02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E9E224-0757-AC5A-76B5-AFF9A920B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B716D1-DD6F-3426-C11E-E8924BCF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3BFF-A863-48D8-9E24-1A3034CDFF07}" type="datetimeFigureOut">
              <a:rPr lang="es-CO" smtClean="0"/>
              <a:t>6/11/2023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AA21B9-15D9-DA16-88DA-C8044122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7AAF5D-26CC-83E2-2318-D012881A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65A3-A55A-4E48-9BED-17AEFE021E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444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E9BC7-F762-62A3-0AD9-D2A69CF5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D6B746-37BD-12A5-9F9C-D52729FED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6B817B-95A7-FD73-BA9F-C2DADA036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4335DC-5EDD-B215-83F0-77C4B0BE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3BFF-A863-48D8-9E24-1A3034CDFF07}" type="datetimeFigureOut">
              <a:rPr lang="es-CO" smtClean="0"/>
              <a:t>6/11/2023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F08CEF-CF9D-21C9-A734-6C1047D0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FDF10A-0825-E69E-D45B-4E70DFBE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65A3-A55A-4E48-9BED-17AEFE021E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278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DDFE71-7DCC-7B7B-366C-85B12365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45C632-682C-EB80-7D4D-342447BD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EF1B3B-C0EF-BE97-5D5B-1B2FDD64F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3BFF-A863-48D8-9E24-1A3034CDFF07}" type="datetimeFigureOut">
              <a:rPr lang="es-CO" smtClean="0"/>
              <a:t>6/11/2023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1777AA-BC0F-CBD0-64C9-7C22AFDDA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D68778-8355-6C7B-9A6E-B3B4A84A0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365A3-A55A-4E48-9BED-17AEFE021E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760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B42A94E-8D61-2C61-9525-AC25F76DF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2" y="1119187"/>
            <a:ext cx="6581775" cy="46196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0A24494-D3AE-E4CB-11B9-D59621B6E7C7}"/>
              </a:ext>
            </a:extLst>
          </p:cNvPr>
          <p:cNvSpPr txBox="1"/>
          <p:nvPr/>
        </p:nvSpPr>
        <p:spPr>
          <a:xfrm>
            <a:off x="764998" y="2592387"/>
            <a:ext cx="2689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/>
              <a:t>MODELO ORIGINAL</a:t>
            </a:r>
          </a:p>
        </p:txBody>
      </p:sp>
    </p:spTree>
    <p:extLst>
      <p:ext uri="{BB962C8B-B14F-4D97-AF65-F5344CB8AC3E}">
        <p14:creationId xmlns:p14="http://schemas.microsoft.com/office/powerpoint/2010/main" val="210093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7DA751B-C569-DA50-A95A-8F238D6FA938}"/>
              </a:ext>
            </a:extLst>
          </p:cNvPr>
          <p:cNvSpPr/>
          <p:nvPr/>
        </p:nvSpPr>
        <p:spPr>
          <a:xfrm>
            <a:off x="4197752" y="633050"/>
            <a:ext cx="895109" cy="89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E1BD7FC-C899-1DA6-1CB9-8436EDE10EC1}"/>
              </a:ext>
            </a:extLst>
          </p:cNvPr>
          <p:cNvSpPr/>
          <p:nvPr/>
        </p:nvSpPr>
        <p:spPr>
          <a:xfrm>
            <a:off x="4197752" y="1942918"/>
            <a:ext cx="895109" cy="89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CC5FACC-CB15-75C0-3C2C-0484C4130356}"/>
              </a:ext>
            </a:extLst>
          </p:cNvPr>
          <p:cNvSpPr/>
          <p:nvPr/>
        </p:nvSpPr>
        <p:spPr>
          <a:xfrm>
            <a:off x="4197752" y="3252786"/>
            <a:ext cx="895109" cy="89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8F22FDE-A0B9-3073-4B0A-6AABB1172FBD}"/>
              </a:ext>
            </a:extLst>
          </p:cNvPr>
          <p:cNvSpPr/>
          <p:nvPr/>
        </p:nvSpPr>
        <p:spPr>
          <a:xfrm>
            <a:off x="2577296" y="4998484"/>
            <a:ext cx="895109" cy="89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5FBBF7B-0798-87D5-B292-17C26F6B0604}"/>
              </a:ext>
            </a:extLst>
          </p:cNvPr>
          <p:cNvSpPr/>
          <p:nvPr/>
        </p:nvSpPr>
        <p:spPr>
          <a:xfrm>
            <a:off x="1956121" y="633050"/>
            <a:ext cx="895109" cy="89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25658FA-7D60-CF59-AFE5-4D808AF20EB0}"/>
              </a:ext>
            </a:extLst>
          </p:cNvPr>
          <p:cNvSpPr/>
          <p:nvPr/>
        </p:nvSpPr>
        <p:spPr>
          <a:xfrm>
            <a:off x="8586486" y="633050"/>
            <a:ext cx="895109" cy="89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0A072B6-B723-55BE-BDCC-B66AA7DA907E}"/>
              </a:ext>
            </a:extLst>
          </p:cNvPr>
          <p:cNvSpPr/>
          <p:nvPr/>
        </p:nvSpPr>
        <p:spPr>
          <a:xfrm>
            <a:off x="6651586" y="1942918"/>
            <a:ext cx="895109" cy="89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F3F0D71-26B4-3CB5-7707-132D5BD8BF54}"/>
              </a:ext>
            </a:extLst>
          </p:cNvPr>
          <p:cNvSpPr/>
          <p:nvPr/>
        </p:nvSpPr>
        <p:spPr>
          <a:xfrm>
            <a:off x="6651585" y="3252786"/>
            <a:ext cx="895109" cy="89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F5C90A2-E5AA-263B-FA4A-A0E1B4859166}"/>
              </a:ext>
            </a:extLst>
          </p:cNvPr>
          <p:cNvSpPr/>
          <p:nvPr/>
        </p:nvSpPr>
        <p:spPr>
          <a:xfrm>
            <a:off x="7947951" y="5055756"/>
            <a:ext cx="895109" cy="89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9438950-6E9C-B815-72CA-ADB03F656723}"/>
              </a:ext>
            </a:extLst>
          </p:cNvPr>
          <p:cNvSpPr/>
          <p:nvPr/>
        </p:nvSpPr>
        <p:spPr>
          <a:xfrm>
            <a:off x="9666701" y="4147594"/>
            <a:ext cx="895109" cy="89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901405E-7907-D0BE-6736-1E4DB60C11C5}"/>
              </a:ext>
            </a:extLst>
          </p:cNvPr>
          <p:cNvSpPr/>
          <p:nvPr/>
        </p:nvSpPr>
        <p:spPr>
          <a:xfrm>
            <a:off x="9666702" y="5602296"/>
            <a:ext cx="895109" cy="89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BB71AE1-0A70-77FC-D249-B9E4299AE0F0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4645307" y="1527858"/>
            <a:ext cx="0" cy="41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46E4830-555C-704E-CF34-8F855448FF91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>
            <a:off x="2851230" y="1080454"/>
            <a:ext cx="1346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66ED7CC-1D3D-7A84-D507-6159A8520F5C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>
            <a:off x="2403676" y="1527858"/>
            <a:ext cx="621175" cy="347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66D8BB6-85E3-A9EC-F73B-D4E18A4404FC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4645307" y="2837726"/>
            <a:ext cx="0" cy="41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D809F3A-CE16-8620-4FFD-064D9652E9D3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3341319" y="4016552"/>
            <a:ext cx="987519" cy="111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BCA81BF-CB13-5F30-9492-D85767D19263}"/>
              </a:ext>
            </a:extLst>
          </p:cNvPr>
          <p:cNvCxnSpPr>
            <a:cxnSpLocks/>
            <a:stCxn id="18" idx="2"/>
            <a:endCxn id="13" idx="6"/>
          </p:cNvCxnSpPr>
          <p:nvPr/>
        </p:nvCxnSpPr>
        <p:spPr>
          <a:xfrm flipH="1" flipV="1">
            <a:off x="3472405" y="5445888"/>
            <a:ext cx="4475546" cy="5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6CD87DB6-9340-4FCC-480D-FCB6B291270D}"/>
              </a:ext>
            </a:extLst>
          </p:cNvPr>
          <p:cNvCxnSpPr>
            <a:cxnSpLocks/>
            <a:stCxn id="12" idx="5"/>
            <a:endCxn id="18" idx="1"/>
          </p:cNvCxnSpPr>
          <p:nvPr/>
        </p:nvCxnSpPr>
        <p:spPr>
          <a:xfrm>
            <a:off x="4961775" y="4016552"/>
            <a:ext cx="3117262" cy="117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4A70C92C-9655-CE1E-1C9E-4778D56B3399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5092861" y="1080454"/>
            <a:ext cx="3493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0079F668-D6C2-E229-09E8-387993A115E1}"/>
              </a:ext>
            </a:extLst>
          </p:cNvPr>
          <p:cNvCxnSpPr>
            <a:cxnSpLocks/>
            <a:stCxn id="15" idx="3"/>
            <a:endCxn id="16" idx="6"/>
          </p:cNvCxnSpPr>
          <p:nvPr/>
        </p:nvCxnSpPr>
        <p:spPr>
          <a:xfrm flipH="1">
            <a:off x="7546695" y="1396816"/>
            <a:ext cx="1170877" cy="99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2796AEDD-1160-37A2-C465-859B7F103285}"/>
              </a:ext>
            </a:extLst>
          </p:cNvPr>
          <p:cNvCxnSpPr>
            <a:cxnSpLocks/>
            <a:stCxn id="16" idx="2"/>
            <a:endCxn id="10" idx="5"/>
          </p:cNvCxnSpPr>
          <p:nvPr/>
        </p:nvCxnSpPr>
        <p:spPr>
          <a:xfrm flipH="1" flipV="1">
            <a:off x="4961775" y="1396816"/>
            <a:ext cx="1689811" cy="99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0B962D76-9151-FAFE-901D-5A47D514339E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7099140" y="2837726"/>
            <a:ext cx="1" cy="41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1D514920-5AC4-AC9D-0C85-ABE4D8974A73}"/>
              </a:ext>
            </a:extLst>
          </p:cNvPr>
          <p:cNvCxnSpPr>
            <a:cxnSpLocks/>
            <a:stCxn id="17" idx="2"/>
            <a:endCxn id="12" idx="6"/>
          </p:cNvCxnSpPr>
          <p:nvPr/>
        </p:nvCxnSpPr>
        <p:spPr>
          <a:xfrm flipH="1">
            <a:off x="5092861" y="3700190"/>
            <a:ext cx="1558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95C5B343-8DF0-78A6-DA4B-377E24503613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 flipH="1">
            <a:off x="8395506" y="1527858"/>
            <a:ext cx="638535" cy="352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7A9E7080-F491-BC8D-9376-07347AF7A8CE}"/>
              </a:ext>
            </a:extLst>
          </p:cNvPr>
          <p:cNvCxnSpPr>
            <a:cxnSpLocks/>
            <a:stCxn id="18" idx="7"/>
            <a:endCxn id="19" idx="2"/>
          </p:cNvCxnSpPr>
          <p:nvPr/>
        </p:nvCxnSpPr>
        <p:spPr>
          <a:xfrm flipV="1">
            <a:off x="8711974" y="4594998"/>
            <a:ext cx="954727" cy="59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34933B58-9A34-1935-6EFD-8CB875F6F91A}"/>
              </a:ext>
            </a:extLst>
          </p:cNvPr>
          <p:cNvCxnSpPr>
            <a:cxnSpLocks/>
            <a:stCxn id="18" idx="5"/>
            <a:endCxn id="20" idx="2"/>
          </p:cNvCxnSpPr>
          <p:nvPr/>
        </p:nvCxnSpPr>
        <p:spPr>
          <a:xfrm>
            <a:off x="8711974" y="5819522"/>
            <a:ext cx="954728" cy="23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4BD5F50E-7983-2F18-A503-594EF21B201B}"/>
              </a:ext>
            </a:extLst>
          </p:cNvPr>
          <p:cNvCxnSpPr>
            <a:cxnSpLocks/>
            <a:stCxn id="20" idx="1"/>
            <a:endCxn id="18" idx="6"/>
          </p:cNvCxnSpPr>
          <p:nvPr/>
        </p:nvCxnSpPr>
        <p:spPr>
          <a:xfrm flipH="1" flipV="1">
            <a:off x="8843060" y="5503160"/>
            <a:ext cx="954728" cy="23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4DAA4B8-27A0-97CA-DDF1-BD1042BE20BB}"/>
              </a:ext>
            </a:extLst>
          </p:cNvPr>
          <p:cNvSpPr txBox="1"/>
          <p:nvPr/>
        </p:nvSpPr>
        <p:spPr>
          <a:xfrm>
            <a:off x="4388732" y="927676"/>
            <a:ext cx="955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target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5DF970B0-9249-C64D-B24E-BE7F55B1247D}"/>
              </a:ext>
            </a:extLst>
          </p:cNvPr>
          <p:cNvSpPr txBox="1"/>
          <p:nvPr/>
        </p:nvSpPr>
        <p:spPr>
          <a:xfrm>
            <a:off x="4174603" y="2151559"/>
            <a:ext cx="955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scholaship</a:t>
            </a:r>
          </a:p>
          <a:p>
            <a:pPr algn="ctr"/>
            <a:r>
              <a:rPr lang="es-CO" sz="1100" dirty="0"/>
              <a:t>holder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67BB5EEE-18E1-E788-D458-3CC04E4A3F59}"/>
              </a:ext>
            </a:extLst>
          </p:cNvPr>
          <p:cNvSpPr txBox="1"/>
          <p:nvPr/>
        </p:nvSpPr>
        <p:spPr>
          <a:xfrm>
            <a:off x="1926174" y="865010"/>
            <a:ext cx="955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Tuition fees up to date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BF71AC0C-ACB1-64AF-90F4-C6E820290B5B}"/>
              </a:ext>
            </a:extLst>
          </p:cNvPr>
          <p:cNvSpPr txBox="1"/>
          <p:nvPr/>
        </p:nvSpPr>
        <p:spPr>
          <a:xfrm>
            <a:off x="8514239" y="717243"/>
            <a:ext cx="10396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Curricular units 1st sem (evaluations)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AEE03ED9-FE37-E9C0-A189-3D4AFB969346}"/>
              </a:ext>
            </a:extLst>
          </p:cNvPr>
          <p:cNvSpPr txBox="1"/>
          <p:nvPr/>
        </p:nvSpPr>
        <p:spPr>
          <a:xfrm>
            <a:off x="6579339" y="2043992"/>
            <a:ext cx="10396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Curricular units 1st sem (grade)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DE0F94FF-535F-3237-EF25-8B56280BC254}"/>
              </a:ext>
            </a:extLst>
          </p:cNvPr>
          <p:cNvSpPr txBox="1"/>
          <p:nvPr/>
        </p:nvSpPr>
        <p:spPr>
          <a:xfrm>
            <a:off x="6595829" y="3376893"/>
            <a:ext cx="10396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previous qualification (grade)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34C20AB-C861-AA89-204E-F74802C7BBB8}"/>
              </a:ext>
            </a:extLst>
          </p:cNvPr>
          <p:cNvSpPr txBox="1"/>
          <p:nvPr/>
        </p:nvSpPr>
        <p:spPr>
          <a:xfrm>
            <a:off x="4148653" y="3388534"/>
            <a:ext cx="10396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Daytime/</a:t>
            </a:r>
          </a:p>
          <a:p>
            <a:pPr algn="ctr"/>
            <a:r>
              <a:rPr lang="es-CO" sz="1100" dirty="0"/>
              <a:t>evening attendance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3F8E5499-6E03-E075-9B0D-C72BD8EA5177}"/>
              </a:ext>
            </a:extLst>
          </p:cNvPr>
          <p:cNvSpPr txBox="1"/>
          <p:nvPr/>
        </p:nvSpPr>
        <p:spPr>
          <a:xfrm>
            <a:off x="2484887" y="5249799"/>
            <a:ext cx="1039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displaced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8E4C24AA-7F97-4F35-3FF1-E2190E77C56F}"/>
              </a:ext>
            </a:extLst>
          </p:cNvPr>
          <p:cNvSpPr txBox="1"/>
          <p:nvPr/>
        </p:nvSpPr>
        <p:spPr>
          <a:xfrm>
            <a:off x="7875703" y="5343719"/>
            <a:ext cx="1039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Inflation rate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7BC95560-0129-1160-DAD6-95AF282E781C}"/>
              </a:ext>
            </a:extLst>
          </p:cNvPr>
          <p:cNvSpPr txBox="1"/>
          <p:nvPr/>
        </p:nvSpPr>
        <p:spPr>
          <a:xfrm>
            <a:off x="9542365" y="4439164"/>
            <a:ext cx="1143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unemployment rate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B4D00258-8189-C3F5-A2C5-53A91A80F2D8}"/>
              </a:ext>
            </a:extLst>
          </p:cNvPr>
          <p:cNvSpPr txBox="1"/>
          <p:nvPr/>
        </p:nvSpPr>
        <p:spPr>
          <a:xfrm>
            <a:off x="9593676" y="5892779"/>
            <a:ext cx="1039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gdp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9214D592-F637-4A05-27D4-48E220A384C2}"/>
              </a:ext>
            </a:extLst>
          </p:cNvPr>
          <p:cNvSpPr txBox="1"/>
          <p:nvPr/>
        </p:nvSpPr>
        <p:spPr>
          <a:xfrm>
            <a:off x="500252" y="3188479"/>
            <a:ext cx="1559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/>
              <a:t>MODELO K2</a:t>
            </a:r>
          </a:p>
        </p:txBody>
      </p:sp>
    </p:spTree>
    <p:extLst>
      <p:ext uri="{BB962C8B-B14F-4D97-AF65-F5344CB8AC3E}">
        <p14:creationId xmlns:p14="http://schemas.microsoft.com/office/powerpoint/2010/main" val="43742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5316ADD-6990-766F-90DD-52AB44F97639}"/>
              </a:ext>
            </a:extLst>
          </p:cNvPr>
          <p:cNvSpPr txBox="1"/>
          <p:nvPr/>
        </p:nvSpPr>
        <p:spPr>
          <a:xfrm>
            <a:off x="860138" y="2953749"/>
            <a:ext cx="1559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/>
              <a:t>MODELO BIC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31D807D-87C1-A26D-9D72-10CA626671F1}"/>
              </a:ext>
            </a:extLst>
          </p:cNvPr>
          <p:cNvSpPr/>
          <p:nvPr/>
        </p:nvSpPr>
        <p:spPr>
          <a:xfrm>
            <a:off x="7600036" y="3222817"/>
            <a:ext cx="895109" cy="89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54FE7EF-C332-9D0D-A4A1-9FC0B1652067}"/>
              </a:ext>
            </a:extLst>
          </p:cNvPr>
          <p:cNvSpPr/>
          <p:nvPr/>
        </p:nvSpPr>
        <p:spPr>
          <a:xfrm>
            <a:off x="8991627" y="1689111"/>
            <a:ext cx="895109" cy="89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2BF6A63-7F3F-BFDD-8630-0AAB5AA882B0}"/>
              </a:ext>
            </a:extLst>
          </p:cNvPr>
          <p:cNvSpPr/>
          <p:nvPr/>
        </p:nvSpPr>
        <p:spPr>
          <a:xfrm>
            <a:off x="10082424" y="3298954"/>
            <a:ext cx="895109" cy="89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834D114-50FC-3CE4-DBA9-25982C6243AA}"/>
              </a:ext>
            </a:extLst>
          </p:cNvPr>
          <p:cNvSpPr/>
          <p:nvPr/>
        </p:nvSpPr>
        <p:spPr>
          <a:xfrm>
            <a:off x="8917624" y="4737169"/>
            <a:ext cx="895109" cy="89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1DDA924-0E7F-996B-3304-4D873001B5AE}"/>
              </a:ext>
            </a:extLst>
          </p:cNvPr>
          <p:cNvSpPr/>
          <p:nvPr/>
        </p:nvSpPr>
        <p:spPr>
          <a:xfrm>
            <a:off x="6185573" y="1681894"/>
            <a:ext cx="895109" cy="89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C296BF9-0352-B5DD-482D-D32F7E17CAA8}"/>
              </a:ext>
            </a:extLst>
          </p:cNvPr>
          <p:cNvSpPr/>
          <p:nvPr/>
        </p:nvSpPr>
        <p:spPr>
          <a:xfrm>
            <a:off x="3476084" y="4767017"/>
            <a:ext cx="895109" cy="89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ED4038A-A43E-FE77-E04B-63EC4515AA7D}"/>
              </a:ext>
            </a:extLst>
          </p:cNvPr>
          <p:cNvSpPr/>
          <p:nvPr/>
        </p:nvSpPr>
        <p:spPr>
          <a:xfrm>
            <a:off x="6088405" y="4737169"/>
            <a:ext cx="895109" cy="89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37ED65C-1324-10F7-2E41-6A3C5996C576}"/>
              </a:ext>
            </a:extLst>
          </p:cNvPr>
          <p:cNvSpPr/>
          <p:nvPr/>
        </p:nvSpPr>
        <p:spPr>
          <a:xfrm>
            <a:off x="4225940" y="1689111"/>
            <a:ext cx="895109" cy="89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546B071-1818-B6F9-21F2-53BD199DBB9D}"/>
              </a:ext>
            </a:extLst>
          </p:cNvPr>
          <p:cNvSpPr/>
          <p:nvPr/>
        </p:nvSpPr>
        <p:spPr>
          <a:xfrm>
            <a:off x="3223552" y="3247670"/>
            <a:ext cx="895109" cy="89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2B6D779-C780-FA5E-556F-23985F06E866}"/>
              </a:ext>
            </a:extLst>
          </p:cNvPr>
          <p:cNvSpPr/>
          <p:nvPr/>
        </p:nvSpPr>
        <p:spPr>
          <a:xfrm>
            <a:off x="5210351" y="3248366"/>
            <a:ext cx="895109" cy="89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82A5052-48CB-C2B8-B68C-5B408A5A4220}"/>
              </a:ext>
            </a:extLst>
          </p:cNvPr>
          <p:cNvSpPr txBox="1"/>
          <p:nvPr/>
        </p:nvSpPr>
        <p:spPr>
          <a:xfrm>
            <a:off x="7791016" y="3517443"/>
            <a:ext cx="955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target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B738FDB-FF53-BA42-221E-252020EF7128}"/>
              </a:ext>
            </a:extLst>
          </p:cNvPr>
          <p:cNvSpPr txBox="1"/>
          <p:nvPr/>
        </p:nvSpPr>
        <p:spPr>
          <a:xfrm>
            <a:off x="8968478" y="1897752"/>
            <a:ext cx="955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scholaship</a:t>
            </a:r>
          </a:p>
          <a:p>
            <a:pPr algn="ctr"/>
            <a:r>
              <a:rPr lang="es-CO" sz="1100" dirty="0"/>
              <a:t>holder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55858B5-9227-F896-4FAE-D569FD5FB499}"/>
              </a:ext>
            </a:extLst>
          </p:cNvPr>
          <p:cNvSpPr txBox="1"/>
          <p:nvPr/>
        </p:nvSpPr>
        <p:spPr>
          <a:xfrm>
            <a:off x="6155626" y="1913854"/>
            <a:ext cx="955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Tuition fees up to date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3C6C58C-5BA6-98C6-F28A-1DAC6BBA3AAF}"/>
              </a:ext>
            </a:extLst>
          </p:cNvPr>
          <p:cNvSpPr txBox="1"/>
          <p:nvPr/>
        </p:nvSpPr>
        <p:spPr>
          <a:xfrm>
            <a:off x="3403837" y="4851210"/>
            <a:ext cx="10396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Curricular units 1st sem (evaluations)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8120332-FE59-98DE-5806-624A309B91B9}"/>
              </a:ext>
            </a:extLst>
          </p:cNvPr>
          <p:cNvSpPr txBox="1"/>
          <p:nvPr/>
        </p:nvSpPr>
        <p:spPr>
          <a:xfrm>
            <a:off x="6016158" y="4838243"/>
            <a:ext cx="10396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Curricular units 1st sem (grade)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49E0E4-8D14-3BB5-E7D1-497C907EB949}"/>
              </a:ext>
            </a:extLst>
          </p:cNvPr>
          <p:cNvSpPr txBox="1"/>
          <p:nvPr/>
        </p:nvSpPr>
        <p:spPr>
          <a:xfrm>
            <a:off x="10033325" y="3434702"/>
            <a:ext cx="10396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Daytime/</a:t>
            </a:r>
          </a:p>
          <a:p>
            <a:pPr algn="ctr"/>
            <a:r>
              <a:rPr lang="es-CO" sz="1100" dirty="0"/>
              <a:t>evening attendance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93073D4-F37F-AE86-8EDB-6CA771DA735C}"/>
              </a:ext>
            </a:extLst>
          </p:cNvPr>
          <p:cNvSpPr txBox="1"/>
          <p:nvPr/>
        </p:nvSpPr>
        <p:spPr>
          <a:xfrm>
            <a:off x="8825215" y="4988484"/>
            <a:ext cx="1039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displaced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57780A2-1079-02F0-15C2-DBF593CA202F}"/>
              </a:ext>
            </a:extLst>
          </p:cNvPr>
          <p:cNvSpPr txBox="1"/>
          <p:nvPr/>
        </p:nvSpPr>
        <p:spPr>
          <a:xfrm>
            <a:off x="4153692" y="1977074"/>
            <a:ext cx="1039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Inflation rate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7A0C3DA-B84A-7594-03B7-CF7A4541A30C}"/>
              </a:ext>
            </a:extLst>
          </p:cNvPr>
          <p:cNvSpPr txBox="1"/>
          <p:nvPr/>
        </p:nvSpPr>
        <p:spPr>
          <a:xfrm>
            <a:off x="3099216" y="3539240"/>
            <a:ext cx="1143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unemployment rate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462AD2F-652E-AFD3-679B-0F1D0621AB9A}"/>
              </a:ext>
            </a:extLst>
          </p:cNvPr>
          <p:cNvSpPr txBox="1"/>
          <p:nvPr/>
        </p:nvSpPr>
        <p:spPr>
          <a:xfrm>
            <a:off x="5137325" y="3538849"/>
            <a:ext cx="1039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gdp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752DBE5F-9E9E-AFF6-4A15-75EADCF058BE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3671107" y="2452877"/>
            <a:ext cx="685919" cy="79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8B948F11-98C4-7CC2-716F-EFEC8439C14F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4989963" y="2452877"/>
            <a:ext cx="667943" cy="79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C39B8710-A92D-3555-75EE-954EF6ACA442}"/>
              </a:ext>
            </a:extLst>
          </p:cNvPr>
          <p:cNvCxnSpPr>
            <a:cxnSpLocks/>
          </p:cNvCxnSpPr>
          <p:nvPr/>
        </p:nvCxnSpPr>
        <p:spPr>
          <a:xfrm flipH="1">
            <a:off x="4371192" y="5250094"/>
            <a:ext cx="1724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861CC147-E8DB-D92D-06D0-52E56C07F14F}"/>
              </a:ext>
            </a:extLst>
          </p:cNvPr>
          <p:cNvCxnSpPr>
            <a:cxnSpLocks/>
            <a:stCxn id="9" idx="7"/>
            <a:endCxn id="2" idx="3"/>
          </p:cNvCxnSpPr>
          <p:nvPr/>
        </p:nvCxnSpPr>
        <p:spPr>
          <a:xfrm flipV="1">
            <a:off x="6852428" y="3986583"/>
            <a:ext cx="878694" cy="88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5C06C983-CD9B-7330-E8FC-8355DC6E2383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8364059" y="3986583"/>
            <a:ext cx="684651" cy="88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32ED5611-D4AE-C50E-9DDF-0D3A9AF39001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9681647" y="4062720"/>
            <a:ext cx="531863" cy="80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E51254B4-8E32-EC36-CBD1-1BD586E9F212}"/>
              </a:ext>
            </a:extLst>
          </p:cNvPr>
          <p:cNvCxnSpPr>
            <a:cxnSpLocks/>
            <a:stCxn id="3" idx="5"/>
            <a:endCxn id="5" idx="0"/>
          </p:cNvCxnSpPr>
          <p:nvPr/>
        </p:nvCxnSpPr>
        <p:spPr>
          <a:xfrm>
            <a:off x="9755650" y="2452877"/>
            <a:ext cx="774329" cy="84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345D238B-35A3-9D4F-597A-27FEC02437C0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8364059" y="2452877"/>
            <a:ext cx="758654" cy="90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70CBD0FF-ED56-337A-9FFE-DB598DDAD4AE}"/>
              </a:ext>
            </a:extLst>
          </p:cNvPr>
          <p:cNvCxnSpPr>
            <a:cxnSpLocks/>
            <a:stCxn id="2" idx="1"/>
            <a:endCxn id="7" idx="5"/>
          </p:cNvCxnSpPr>
          <p:nvPr/>
        </p:nvCxnSpPr>
        <p:spPr>
          <a:xfrm flipH="1" flipV="1">
            <a:off x="6949596" y="2445660"/>
            <a:ext cx="781526" cy="90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150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75</Words>
  <Application>Microsoft Office PowerPoint</Application>
  <PresentationFormat>Panorámica</PresentationFormat>
  <Paragraphs>28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 Vega</dc:creator>
  <cp:lastModifiedBy>Jhon Vega</cp:lastModifiedBy>
  <cp:revision>2</cp:revision>
  <dcterms:created xsi:type="dcterms:W3CDTF">2023-11-06T03:09:38Z</dcterms:created>
  <dcterms:modified xsi:type="dcterms:W3CDTF">2023-11-06T21:19:12Z</dcterms:modified>
</cp:coreProperties>
</file>