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f4b37180d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f4b37180d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5066ae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5066ae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5066a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5066a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f5066aed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f5066aed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f5066aed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f5066aed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4b3718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4b3718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f4b3718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f4b3718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4b3718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4b3718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f4b3718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f4b3718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f4b3718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f4b3718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4b3718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f4b3718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88d07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88d07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11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Proyecto Formativo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2150" y="1588274"/>
            <a:ext cx="83940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Estupiñán Cortés Jeison Gerardo, Laverde Ibarra Peter Andres, Lopez Osorio Dairon Stick, Narvaez Castro Miller Camilo &amp; Perez Garcia Nicolas Steven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Ficha </a:t>
            </a: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2338311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Tovar Rugeles </a:t>
            </a: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Paola </a:t>
            </a: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Tatiana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Servicio Nacional De Aprendizaje SENA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CEET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 nomina (Jefe)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¿Cuales son los procesos que realiza para el pago de sus empleados?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¿Qué herramientas usa para realizar la nómina de sus empleados?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¿Qué prestaciones tienen sus empleados?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¿Cuánto paga usted por las horas extras?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¿Cuales características cree usted que debe tener un buen empleado?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¿Que tipo de  problemas  se le presentan a la hora de realizar el proceso de nómina a sus empleados?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74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 nomina (Jefe)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902250"/>
            <a:ext cx="85206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¿El proceso actual para generar la </a:t>
            </a:r>
            <a:r>
              <a:rPr lang="es"/>
              <a:t>nómina</a:t>
            </a:r>
            <a:r>
              <a:rPr lang="es"/>
              <a:t> de sus empleados es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fácil</a:t>
            </a:r>
            <a:r>
              <a:rPr lang="es"/>
              <a:t>		b. </a:t>
            </a:r>
            <a:r>
              <a:rPr lang="es"/>
              <a:t>difícil</a:t>
            </a:r>
            <a:r>
              <a:rPr lang="es"/>
              <a:t>		c. me toma </a:t>
            </a:r>
            <a:r>
              <a:rPr lang="es"/>
              <a:t>demasiado</a:t>
            </a:r>
            <a:r>
              <a:rPr lang="es"/>
              <a:t> tiempo		d. otra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¿Considera que malgasta papel para entregar el registro de </a:t>
            </a:r>
            <a:r>
              <a:rPr lang="es"/>
              <a:t>nómina</a:t>
            </a:r>
            <a:r>
              <a:rPr lang="es"/>
              <a:t> de sus empleados?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		b. no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¿Cual es el lapso de tiempo que tarda en generar la </a:t>
            </a:r>
            <a:r>
              <a:rPr lang="es"/>
              <a:t>nómina</a:t>
            </a:r>
            <a:r>
              <a:rPr lang="es"/>
              <a:t> para un empleado?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a. </a:t>
            </a:r>
            <a:r>
              <a:rPr lang="es"/>
              <a:t>30 minutos         b. 1 hora      c. </a:t>
            </a:r>
            <a:r>
              <a:rPr lang="es"/>
              <a:t>más</a:t>
            </a:r>
            <a:r>
              <a:rPr lang="es"/>
              <a:t> de una hora      d. otra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¿Considera usted que es necesario informarle al empleado el valor por hora laboral en el comprobante de </a:t>
            </a:r>
            <a:r>
              <a:rPr lang="es"/>
              <a:t>nómina</a:t>
            </a:r>
            <a:r>
              <a:rPr lang="es"/>
              <a:t>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a. </a:t>
            </a:r>
            <a:r>
              <a:rPr lang="es"/>
              <a:t>si       b. no 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¿Con </a:t>
            </a:r>
            <a:r>
              <a:rPr lang="es"/>
              <a:t>qué</a:t>
            </a:r>
            <a:r>
              <a:rPr lang="es"/>
              <a:t> frecuencia hay quejas por lo datos de </a:t>
            </a:r>
            <a:r>
              <a:rPr lang="es"/>
              <a:t>nómina expuestos?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a) Nula   b) poca    c) frecuente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28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Empleados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¿Tiene un acceso sencillo para la actualización y visualización de sus datos personales básicos?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¿Conoce usted el valor que le están pagando por hora laboral?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</a:t>
            </a:r>
            <a:r>
              <a:rPr lang="es"/>
              <a:t>onsidera</a:t>
            </a:r>
            <a:r>
              <a:rPr lang="es"/>
              <a:t> que se le complica el conocer </a:t>
            </a:r>
            <a:r>
              <a:rPr lang="es"/>
              <a:t>qué</a:t>
            </a:r>
            <a:r>
              <a:rPr lang="es"/>
              <a:t> beneficios </a:t>
            </a:r>
            <a:r>
              <a:rPr lang="es"/>
              <a:t>está</a:t>
            </a:r>
            <a:r>
              <a:rPr lang="es"/>
              <a:t> recibiendo con anterioridad?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¿Sabe el valor de sus aportes a apropiaciones?(salud, pensión, prestaciones sociales y riesgos profesionales)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cree usted que la empresa </a:t>
            </a:r>
            <a:r>
              <a:rPr lang="es"/>
              <a:t>podría</a:t>
            </a:r>
            <a:r>
              <a:rPr lang="es"/>
              <a:t> mejorar en el estado de </a:t>
            </a:r>
            <a:r>
              <a:rPr lang="es"/>
              <a:t>nómina</a:t>
            </a:r>
            <a:r>
              <a:rPr lang="es"/>
              <a:t> y </a:t>
            </a:r>
            <a:r>
              <a:rPr lang="es"/>
              <a:t>actualización</a:t>
            </a:r>
            <a:r>
              <a:rPr lang="es"/>
              <a:t> de datos?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Empleados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29875"/>
            <a:ext cx="85206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¿Cuándo tiene una deducción de su sueldo, se le facilita conocer la justificación de dicha deducción?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</a:t>
            </a:r>
            <a:r>
              <a:rPr lang="es"/>
              <a:t>a. S</a:t>
            </a:r>
            <a:r>
              <a:rPr lang="es"/>
              <a:t>i        b. No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</a:t>
            </a:r>
            <a:r>
              <a:rPr lang="es"/>
              <a:t>egún</a:t>
            </a:r>
            <a:r>
              <a:rPr lang="es"/>
              <a:t> la </a:t>
            </a:r>
            <a:r>
              <a:rPr lang="es"/>
              <a:t>siguiente</a:t>
            </a:r>
            <a:r>
              <a:rPr lang="es"/>
              <a:t> escala, indique cuál es su nivel de </a:t>
            </a:r>
            <a:r>
              <a:rPr lang="es"/>
              <a:t>satisfacción</a:t>
            </a:r>
            <a:r>
              <a:rPr lang="es"/>
              <a:t> al momento de recibir su comprobante de </a:t>
            </a:r>
            <a:r>
              <a:rPr lang="es"/>
              <a:t>nómina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 a. buena	b. med</a:t>
            </a:r>
            <a:r>
              <a:rPr lang="es"/>
              <a:t>ia  </a:t>
            </a:r>
            <a:r>
              <a:rPr lang="es"/>
              <a:t>c. regular   d. insatisfactoria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¿Conoce usted a </a:t>
            </a:r>
            <a:r>
              <a:rPr lang="es"/>
              <a:t>qué</a:t>
            </a:r>
            <a:r>
              <a:rPr lang="es"/>
              <a:t> tipo de seguro </a:t>
            </a:r>
            <a:r>
              <a:rPr lang="es"/>
              <a:t>está</a:t>
            </a:r>
            <a:r>
              <a:rPr lang="es"/>
              <a:t> afiliado en la empresa donde labora?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a. si      b.no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¿Cree que los detalles de su nómina son precisos?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a. si        b. no      c. no puedo acceder a ellos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Ante un error claro en su </a:t>
            </a:r>
            <a:r>
              <a:rPr lang="es"/>
              <a:t>información</a:t>
            </a:r>
            <a:r>
              <a:rPr lang="es"/>
              <a:t> de </a:t>
            </a:r>
            <a:r>
              <a:rPr lang="es"/>
              <a:t>nómina</a:t>
            </a:r>
            <a:r>
              <a:rPr lang="es"/>
              <a:t> ¿como es el proceso?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. Muy </a:t>
            </a:r>
            <a:r>
              <a:rPr lang="es"/>
              <a:t>específico</a:t>
            </a:r>
            <a:r>
              <a:rPr lang="es"/>
              <a:t> y complicado   b. lento pero resolutivo    c. inmediato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55">
                <a:latin typeface="Times New Roman"/>
                <a:ea typeface="Times New Roman"/>
                <a:cs typeface="Times New Roman"/>
                <a:sym typeface="Times New Roman"/>
              </a:rPr>
              <a:t>Payroll Information System</a:t>
            </a:r>
            <a:endParaRPr b="1" sz="44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93600" y="144800"/>
            <a:ext cx="58704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Planteamiento de la problemática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01625" y="944800"/>
            <a:ext cx="74739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 la empresa “Ingeniero Mekanico”que se encuentra ubicada en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localidad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Kennedy en el barrio Carvajal; se usa la herramienta de excel para realizar la nómina de sus empleados, esto es una problemática debido a que se requiere de más tiempo para determinar dicha nómina de cada empleado. Adicionalmente, no hay una base de datos donde el empleado pueda suministrar su información personal y consultar los detalles de su sueldo, como caja de compensación, aportes a pensión, aporte a salud y ayuda de transporte.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63250" y="420600"/>
            <a:ext cx="30603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1" sz="282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63250" y="1474750"/>
            <a:ext cx="598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 un sistema que apoye a los empleados para verificacion y actualizacion de datos nominales, para la empresa “Ingeniero </a:t>
            </a:r>
            <a:r>
              <a:rPr lang="e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Mekánico</a:t>
            </a:r>
            <a:r>
              <a:rPr lang="e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el cual suministre detalladamente los datos reales.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486275" y="1163400"/>
            <a:ext cx="7450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informes de la </a:t>
            </a:r>
            <a:r>
              <a:rPr lang="e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nómina.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Permitir que el empleado visualice su información de nómina y pueda actualizar todos sus datos personales básicos.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una interfaz gráfica que se adapte a cualquier tipo de dispositivo para su uso.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96500" y="110300"/>
            <a:ext cx="54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bjetivos Específicos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Este proyecto va a satisfacer las necesidades de la empresa Ingeniero Mekanico referentes a los procesos de actualización y verificación de datos personales y </a:t>
            </a: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nómina de sus empleados, cambiando así la forma de manejo que tiene actualmente sobre su nómina, implementando un sistema de información (aplicación web).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Alcance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11700" y="755950"/>
            <a:ext cx="8520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•"/>
            </a:pPr>
            <a:r>
              <a:rPr b="1"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Social: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Aumentará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 competitividad al mejorar el desarrollo social y bienestar del personal de la empresa.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•"/>
            </a:pPr>
            <a:r>
              <a:rPr b="1"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Económico: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administración de los recursos será mejor y segura, al utilizar eficientemente su información.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•"/>
            </a:pPr>
            <a:r>
              <a:rPr b="1"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Ambiental: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proceso limpio en relación con el desarrollo sostenible </a:t>
            </a:r>
            <a:r>
              <a:rPr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aumentaría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al bajar el consumo de insumos como el papel.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•"/>
            </a:pPr>
            <a:r>
              <a:rPr b="1"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Tecnológico: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utilizar nuevas herramientas tecnológica </a:t>
            </a:r>
            <a:r>
              <a:rPr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mejorará</a:t>
            </a:r>
            <a:r>
              <a:rPr i="0" lang="es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 procesos y procedimientos de su información, siendo más rápidos y ordenados permitiendo mejorar en sus metas.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•"/>
            </a:pPr>
            <a:r>
              <a:rPr b="1"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seguridad: </a:t>
            </a:r>
            <a:r>
              <a:rPr lang="e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permitirá brindarles seguridad de sus datos personales.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216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latin typeface="Times New Roman"/>
                <a:ea typeface="Times New Roman"/>
                <a:cs typeface="Times New Roman"/>
                <a:sym typeface="Times New Roman"/>
              </a:rPr>
              <a:t>Delimitación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66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limitaciones</a:t>
            </a: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 que podemos encontrar son: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adaptabilidad</a:t>
            </a: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 de algunos lenguajes de </a:t>
            </a: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programación.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El costo de la </a:t>
            </a: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implementación.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Los cambios de tiempo al momento de la entrega del proyecto.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3400" y="1553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00"/>
              <a:t>Técnicas</a:t>
            </a:r>
            <a:r>
              <a:rPr lang="es" sz="3800"/>
              <a:t> y </a:t>
            </a:r>
            <a:r>
              <a:rPr lang="es" sz="3800"/>
              <a:t>recolección</a:t>
            </a:r>
            <a:r>
              <a:rPr lang="es" sz="3800"/>
              <a:t> de datos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