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22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20" Type="http://customschemas.google.com/relationships/presentationmetadata" Target="meta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22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pPr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2.jpe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png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ivabala/Ai-and-green-skills_case-study-1" TargetMode="External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33483" y="2621822"/>
            <a:ext cx="6870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>
                <a:solidFill>
                  <a:schemeClr val="bg1"/>
                </a:solidFill>
              </a:rPr>
              <a:t>CASE STUDY – 1</a:t>
            </a:r>
          </a:p>
          <a:p>
            <a:pPr algn="r"/>
            <a:endParaRPr lang="en-IN" sz="3600" dirty="0">
              <a:solidFill>
                <a:schemeClr val="bg1"/>
              </a:solidFill>
            </a:endParaRPr>
          </a:p>
          <a:p>
            <a:pPr algn="r"/>
            <a:r>
              <a:rPr lang="en-IN" sz="3600" dirty="0">
                <a:solidFill>
                  <a:schemeClr val="bg1"/>
                </a:solidFill>
              </a:rPr>
              <a:t>Predictive Maintenance in Solar Power Systems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630658" y="2138290"/>
            <a:ext cx="6865034" cy="2964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Integrate real-time weather and irradiance data.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Explore advanced models like Transformers.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Automate maintenance scheduling and alerts.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Expand model for multiple components (not just inverters).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63" y="1336430"/>
            <a:ext cx="108461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1.What features in the dataset are most important for predicting equipment failures?</a:t>
            </a:r>
          </a:p>
          <a:p>
            <a:r>
              <a:rPr lang="en-IN" sz="2000" b="1" u="sng" dirty="0"/>
              <a:t>Answer: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effectively predict equipment failures, it's crucial to monitor and analyze specific features that often serve as indicators of potential issues. These features include: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Temperature: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Elevated temperatures can signal overheating components or insufficient cooling mechanisms.​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Vibration: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Unusual vibration patterns may indicate misalignments, imbalances, or wear in moving parts.​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Pressure: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Abnormal pressure readings can point to blockages, leaks, or malfunctions in hydraulic or pneumatic systems.​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Usage Patterns: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Deviations from standard operating procedures or unexpected usage spikes can stress equipment, leading to premature failures</a:t>
            </a:r>
          </a:p>
          <a:p>
            <a:endParaRPr lang="en-IN" sz="2000" b="1" u="sng" dirty="0"/>
          </a:p>
          <a:p>
            <a:r>
              <a:rPr lang="en-IN" sz="2000" b="1" u="sng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7114" y="858129"/>
            <a:ext cx="10761784" cy="591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2.Develop a machine learning model to predict inverter failure</a:t>
            </a:r>
          </a:p>
          <a:p>
            <a:r>
              <a:rPr lang="en-IN" sz="2000" b="1" u="sng" dirty="0"/>
              <a:t>Answer: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Collection: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Gather historical data from inverters, including sensor readings (e.g., voltage, current, temperature), operational logs, and maintenance records.​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Clean the data to handle missing values, remove outliers, and normalize the dataset for consistency.​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Feature Engineering: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Identify and select relevant features that have a significant impact on inverter performance and potential failures.​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Model Selection: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Choose appropriate machine learning algorithms such as Random Forest, Support Vector Machines, or Neural Networks, known for their effectiveness in classification tasks.​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Deployment: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Implement the trained model into the monitoring system to provide real-time predictions and alerts for potential inverter failures</a:t>
            </a:r>
          </a:p>
          <a:p>
            <a:endParaRPr lang="en-IN" sz="2000" b="1" dirty="0"/>
          </a:p>
          <a:p>
            <a:endParaRPr lang="en-IN" sz="2000" b="1" u="sng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828" y="1125415"/>
            <a:ext cx="113526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+mn-lt"/>
              </a:rPr>
              <a:t>3.How would you improve the model's accuracy?</a:t>
            </a:r>
          </a:p>
          <a:p>
            <a:r>
              <a:rPr lang="en-IN" sz="2000" b="1" u="sng" dirty="0">
                <a:latin typeface="+mn-lt"/>
              </a:rPr>
              <a:t>Answer: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Feature Selection: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Utilize techniques like Recursive Feature Elimination or Principal Component Analysis to identify and retain the most informative features, removing redundant or irrelevant data.​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Augmentation: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Increase the diversity and volume of training data through simulation or synthetic data generation, helping the model generalize better.​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Tuning: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Optimize model parameters using methods like Grid Search or Random Search to find the best combination for improved performance.​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Cross-Validation: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Implement k-fold cross-validation to ensure the model's robustness and prevent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Continuous Learning: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Regularly update the model with new data to adapt to evolving patterns and maintain accuracy over time.</a:t>
            </a:r>
          </a:p>
          <a:p>
            <a:endParaRPr lang="en-IN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6437" y="1055077"/>
            <a:ext cx="112260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4.What actions should be taken if a failure is predicted?</a:t>
            </a:r>
          </a:p>
          <a:p>
            <a:r>
              <a:rPr lang="en-IN" sz="2000" b="1" u="sng" dirty="0"/>
              <a:t>Answer: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Immediate Notification: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Alert maintenance teams promptly to ensure they are aware of the potential issue.​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Diagnostic Assessment: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Conduct a thorough examination to confirm the prediction and identify the root cause.​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Scheduled Maintenance: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Plan and execute maintenance activities during non-peak hours to minimize operational disruption.​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Component Replacement: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Replace or repair the faulty components as identified during the diagnostic assessment.​</a:t>
            </a:r>
          </a:p>
          <a:p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Post-Maintenance Testing: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After maintenance, perform tests to ensure the equipment operates correctly and the issue is resolved.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9829" y="1041009"/>
            <a:ext cx="111275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5.How can predictive maintenance contribute to sustainability and reduce waste?</a:t>
            </a:r>
          </a:p>
          <a:p>
            <a:r>
              <a:rPr lang="en-IN" sz="2000" b="1" u="sng" dirty="0"/>
              <a:t>Answer: 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Extending Equipment Lifespan: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Timely maintenance prevents excessive wear and tear, prolonging the service life of machinery and reducing the need for frequent replacements.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​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Reducing Resource Consumption: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Efficiently operating equipment consumes less energy and materials, leading to lower resource utilization.​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Minimizing Waste Generation: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Preventing unexpected breakdowns reduces the disposal of damaged parts and the production of defective products, thereby decreasing waste.​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Lowering Carbon Footprint: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Efficient maintenance schedules reduce the need for emergency repairs and associated logistics, contributing to lower greenhouse gas emissions.</a:t>
            </a:r>
          </a:p>
          <a:p>
            <a:endParaRPr lang="en-IN" sz="2000" b="1" u="sng" dirty="0"/>
          </a:p>
          <a:p>
            <a:endParaRPr lang="en-IN" sz="2000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80818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Predictive maintenance boosts solar efficiency.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AI helps prevent unexpected failures.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Reduces environmental waste and cost.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• Supports a more sustainable energy future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9982" y="1561515"/>
            <a:ext cx="69494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3200" dirty="0"/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8635" y="2475914"/>
            <a:ext cx="104382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Solar power is vital for clean energy.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Traditional maintenance can lead to inefficiencies.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Predictive maintenance uses AI to optimize performance.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Reduces costs and increases reliability of solar systems.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4394" y="2194559"/>
            <a:ext cx="797638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Breakdowns reduce power output and cause financial loss.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Manual maintenance is often inefficient and reactive.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Need for intelligent, proactive maintenance system.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606" y="2307102"/>
            <a:ext cx="63163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Predict inverter failures using sensor and maintenance data.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Reduce downtime and increase energy output.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Enable sustainable operations of solar power systems.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63594" y="2808189"/>
            <a:ext cx="72917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Sensor data: temperature, voltage, current, energy.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Historical maintenance logs.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Normalization and time-series transformation.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Labeling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based on failure criteria.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5403" y="2667512"/>
            <a:ext cx="739960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Use LSTM model for sequence learning.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Input: sensor data over time.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Output: failure probability.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Early stopping to avoid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8629" y="2560321"/>
            <a:ext cx="845468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Train/test split and validation.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Metrics: Accuracy, Loss, Precision, Recall.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Achieved ~90% accuracy on test data.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• Visualizations: Accuracy/Loss graphs over epochs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101149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4" name="Picture 5" descr="C:\Users\Lenovo\Desktop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40" y="2054886"/>
            <a:ext cx="8306972" cy="339150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D300D8-D698-2955-53D1-A0EB746F9C6A}"/>
              </a:ext>
            </a:extLst>
          </p:cNvPr>
          <p:cNvSpPr txBox="1"/>
          <p:nvPr/>
        </p:nvSpPr>
        <p:spPr>
          <a:xfrm>
            <a:off x="1349310" y="6107977"/>
            <a:ext cx="852958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GITHUB LINK :</a:t>
            </a:r>
            <a:r>
              <a:rPr lang="en-IN" dirty="0">
                <a:hlinkClick r:id="rId3"/>
              </a:rPr>
              <a:t> https://github.com/Jeivabala/Ai-and-green-skills_case-study-1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62</TotalTime>
  <Words>931</Words>
  <Application>Microsoft Office PowerPoint</Application>
  <PresentationFormat>Widescreen</PresentationFormat>
  <Paragraphs>124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iswaryasudha05@gmail.com</cp:lastModifiedBy>
  <cp:revision>22</cp:revision>
  <dcterms:created xsi:type="dcterms:W3CDTF">2024-12-31T09:40:01Z</dcterms:created>
  <dcterms:modified xsi:type="dcterms:W3CDTF">2025-04-05T12:22:52Z</dcterms:modified>
</cp:coreProperties>
</file>