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89600"/>
  <p:notesSz cx="6858000" cy="9144000"/>
  <p:embeddedFontLst>
    <p:embeddedFont>
      <p:font typeface="Catamaran"/>
      <p:regular r:id="rId16"/>
      <p:bold r:id="rId17"/>
    </p:embeddedFont>
    <p:embeddedFont>
      <p:font typeface="Roboto Black"/>
      <p:bold r:id="rId18"/>
      <p:boldItalic r:id="rId19"/>
    </p:embeddedFont>
    <p:embeddedFont>
      <p:font typeface="Nunito"/>
      <p:regular r:id="rId20"/>
      <p:bold r:id="rId21"/>
      <p:italic r:id="rId22"/>
      <p:boldItalic r:id="rId23"/>
    </p:embeddedFont>
    <p:embeddedFont>
      <p:font typeface="Catamaran ExtraBold"/>
      <p:bold r:id="rId24"/>
    </p:embeddedFont>
    <p:embeddedFont>
      <p:font typeface="Catamaran Black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CatamaranExtraBold-bold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CatamaranBlack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atamaran-bold.fntdata"/><Relationship Id="rId16" Type="http://schemas.openxmlformats.org/officeDocument/2006/relationships/font" Target="fonts/Catamaran-regular.fntdata"/><Relationship Id="rId19" Type="http://schemas.openxmlformats.org/officeDocument/2006/relationships/font" Target="fonts/RobotoBlack-boldItalic.fntdata"/><Relationship Id="rId18" Type="http://schemas.openxmlformats.org/officeDocument/2006/relationships/font" Target="fonts/RobotoBlack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900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8bce5440c3_0_0:notes"/>
          <p:cNvSpPr/>
          <p:nvPr>
            <p:ph idx="2" type="sldImg"/>
          </p:nvPr>
        </p:nvSpPr>
        <p:spPr>
          <a:xfrm>
            <a:off x="381900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8bce5440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aa6b21cae_0_11:notes"/>
          <p:cNvSpPr/>
          <p:nvPr>
            <p:ph idx="2" type="sldImg"/>
          </p:nvPr>
        </p:nvSpPr>
        <p:spPr>
          <a:xfrm>
            <a:off x="381900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aa6b21ca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5bf19f2a0_0_0:notes"/>
          <p:cNvSpPr/>
          <p:nvPr>
            <p:ph idx="2" type="sldImg"/>
          </p:nvPr>
        </p:nvSpPr>
        <p:spPr>
          <a:xfrm>
            <a:off x="381900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5bf19f2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23c2cded7_2_53:notes"/>
          <p:cNvSpPr/>
          <p:nvPr>
            <p:ph idx="2" type="sldImg"/>
          </p:nvPr>
        </p:nvSpPr>
        <p:spPr>
          <a:xfrm>
            <a:off x="381900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23c2cded7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23c2cded7_2_76:notes"/>
          <p:cNvSpPr/>
          <p:nvPr>
            <p:ph idx="2" type="sldImg"/>
          </p:nvPr>
        </p:nvSpPr>
        <p:spPr>
          <a:xfrm>
            <a:off x="381900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23c2cded7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aa6b21cae_0_34:notes"/>
          <p:cNvSpPr/>
          <p:nvPr>
            <p:ph idx="2" type="sldImg"/>
          </p:nvPr>
        </p:nvSpPr>
        <p:spPr>
          <a:xfrm>
            <a:off x="381900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aa6b21ca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aa6b21cae_0_49:notes"/>
          <p:cNvSpPr/>
          <p:nvPr>
            <p:ph idx="2" type="sldImg"/>
          </p:nvPr>
        </p:nvSpPr>
        <p:spPr>
          <a:xfrm>
            <a:off x="381900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aa6b21ca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23c2cded7_2_30:notes"/>
          <p:cNvSpPr/>
          <p:nvPr>
            <p:ph idx="2" type="sldImg"/>
          </p:nvPr>
        </p:nvSpPr>
        <p:spPr>
          <a:xfrm>
            <a:off x="381900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23c2cded7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23c2cded7_2_119:notes"/>
          <p:cNvSpPr/>
          <p:nvPr>
            <p:ph idx="2" type="sldImg"/>
          </p:nvPr>
        </p:nvSpPr>
        <p:spPr>
          <a:xfrm>
            <a:off x="381900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23c2cded7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aa6b21cae_0_4:notes"/>
          <p:cNvSpPr/>
          <p:nvPr>
            <p:ph idx="2" type="sldImg"/>
          </p:nvPr>
        </p:nvSpPr>
        <p:spPr>
          <a:xfrm>
            <a:off x="381900" y="685800"/>
            <a:ext cx="609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aa6b21ca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700850" y="2035200"/>
            <a:ext cx="2787900" cy="2787600"/>
          </a:xfrm>
          <a:prstGeom prst="ellipse">
            <a:avLst/>
          </a:prstGeom>
          <a:solidFill>
            <a:srgbClr val="FFC4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15525" y="2950499"/>
            <a:ext cx="11358600" cy="957000"/>
          </a:xfrm>
          <a:prstGeom prst="rect">
            <a:avLst/>
          </a:prstGeom>
        </p:spPr>
        <p:txBody>
          <a:bodyPr anchorCtr="0" anchor="b" bIns="121875" lIns="121875" spcFirstLastPara="1" rIns="121875" wrap="square" tIns="121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4600"/>
              <a:buFont typeface="Catamaran ExtraBold"/>
              <a:buNone/>
              <a:defRPr sz="4600">
                <a:solidFill>
                  <a:srgbClr val="19355F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4600"/>
              <a:buFont typeface="Catamaran ExtraBold"/>
              <a:buNone/>
              <a:defRPr sz="4600">
                <a:solidFill>
                  <a:srgbClr val="19355F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4600"/>
              <a:buFont typeface="Catamaran ExtraBold"/>
              <a:buNone/>
              <a:defRPr sz="4600">
                <a:solidFill>
                  <a:srgbClr val="19355F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4600"/>
              <a:buFont typeface="Catamaran ExtraBold"/>
              <a:buNone/>
              <a:defRPr sz="4600">
                <a:solidFill>
                  <a:srgbClr val="19355F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4600"/>
              <a:buFont typeface="Catamaran ExtraBold"/>
              <a:buNone/>
              <a:defRPr sz="4600">
                <a:solidFill>
                  <a:srgbClr val="19355F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4600"/>
              <a:buFont typeface="Catamaran ExtraBold"/>
              <a:buNone/>
              <a:defRPr sz="4600">
                <a:solidFill>
                  <a:srgbClr val="19355F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4600"/>
              <a:buFont typeface="Catamaran ExtraBold"/>
              <a:buNone/>
              <a:defRPr sz="4600">
                <a:solidFill>
                  <a:srgbClr val="19355F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4600"/>
              <a:buFont typeface="Catamaran ExtraBold"/>
              <a:buNone/>
              <a:defRPr sz="4600">
                <a:solidFill>
                  <a:srgbClr val="19355F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4600"/>
              <a:buFont typeface="Catamaran ExtraBold"/>
              <a:buNone/>
              <a:defRPr sz="4600">
                <a:solidFill>
                  <a:srgbClr val="19355F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294387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59775" y="-178523"/>
            <a:ext cx="1506825" cy="15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14336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4700850" y="2035200"/>
            <a:ext cx="2787900" cy="2787600"/>
          </a:xfrm>
          <a:prstGeom prst="ellipse">
            <a:avLst/>
          </a:prstGeom>
          <a:solidFill>
            <a:srgbClr val="FFC4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15518" y="2867800"/>
            <a:ext cx="11358600" cy="11223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600"/>
              <a:buFont typeface="Catamaran ExtraBold"/>
              <a:buNone/>
              <a:defRPr sz="4600">
                <a:solidFill>
                  <a:srgbClr val="FFFFFF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600"/>
              <a:buFont typeface="Catamaran ExtraBold"/>
              <a:buNone/>
              <a:defRPr sz="4600">
                <a:solidFill>
                  <a:srgbClr val="FFFFFF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600"/>
              <a:buFont typeface="Catamaran ExtraBold"/>
              <a:buNone/>
              <a:defRPr sz="4600">
                <a:solidFill>
                  <a:srgbClr val="FFFFFF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600"/>
              <a:buFont typeface="Catamaran ExtraBold"/>
              <a:buNone/>
              <a:defRPr sz="4600">
                <a:solidFill>
                  <a:srgbClr val="FFFFFF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600"/>
              <a:buFont typeface="Catamaran ExtraBold"/>
              <a:buNone/>
              <a:defRPr sz="4600">
                <a:solidFill>
                  <a:srgbClr val="FFFFFF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600"/>
              <a:buFont typeface="Catamaran ExtraBold"/>
              <a:buNone/>
              <a:defRPr sz="4600">
                <a:solidFill>
                  <a:srgbClr val="FFFFFF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600"/>
              <a:buFont typeface="Catamaran ExtraBold"/>
              <a:buNone/>
              <a:defRPr sz="4600">
                <a:solidFill>
                  <a:srgbClr val="FFFFFF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600"/>
              <a:buFont typeface="Catamaran ExtraBold"/>
              <a:buNone/>
              <a:defRPr sz="4600">
                <a:solidFill>
                  <a:srgbClr val="FFFFFF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600"/>
              <a:buFont typeface="Catamaran ExtraBold"/>
              <a:buNone/>
              <a:defRPr sz="4600">
                <a:solidFill>
                  <a:srgbClr val="FFFFFF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1294387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59775" y="-178523"/>
            <a:ext cx="1506825" cy="15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1294387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-1473525" y="1606800"/>
            <a:ext cx="3644400" cy="3644400"/>
          </a:xfrm>
          <a:prstGeom prst="ellipse">
            <a:avLst/>
          </a:prstGeom>
          <a:solidFill>
            <a:srgbClr val="FFC2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5977725" y="-749850"/>
            <a:ext cx="8357700" cy="8357700"/>
          </a:xfrm>
          <a:prstGeom prst="ellipse">
            <a:avLst/>
          </a:prstGeom>
          <a:solidFill>
            <a:srgbClr val="FFFA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59775" y="-178523"/>
            <a:ext cx="1506825" cy="150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type="title"/>
          </p:nvPr>
        </p:nvSpPr>
        <p:spPr>
          <a:xfrm>
            <a:off x="3532318" y="3003892"/>
            <a:ext cx="11358600" cy="7635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43362"/>
              </a:buClr>
              <a:buSzPts val="4600"/>
              <a:buFont typeface="Catamaran ExtraBold"/>
              <a:buNone/>
              <a:defRPr sz="4600">
                <a:solidFill>
                  <a:srgbClr val="143362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43362"/>
              </a:buClr>
              <a:buSzPts val="4800"/>
              <a:buFont typeface="Catamaran ExtraBold"/>
              <a:buNone/>
              <a:defRPr sz="4800">
                <a:solidFill>
                  <a:srgbClr val="143362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43362"/>
              </a:buClr>
              <a:buSzPts val="4800"/>
              <a:buFont typeface="Catamaran ExtraBold"/>
              <a:buNone/>
              <a:defRPr sz="4800">
                <a:solidFill>
                  <a:srgbClr val="143362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43362"/>
              </a:buClr>
              <a:buSzPts val="4800"/>
              <a:buFont typeface="Catamaran ExtraBold"/>
              <a:buNone/>
              <a:defRPr sz="4800">
                <a:solidFill>
                  <a:srgbClr val="143362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43362"/>
              </a:buClr>
              <a:buSzPts val="4800"/>
              <a:buFont typeface="Catamaran ExtraBold"/>
              <a:buNone/>
              <a:defRPr sz="4800">
                <a:solidFill>
                  <a:srgbClr val="143362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43362"/>
              </a:buClr>
              <a:buSzPts val="4800"/>
              <a:buFont typeface="Catamaran ExtraBold"/>
              <a:buNone/>
              <a:defRPr sz="4800">
                <a:solidFill>
                  <a:srgbClr val="143362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43362"/>
              </a:buClr>
              <a:buSzPts val="4800"/>
              <a:buFont typeface="Catamaran ExtraBold"/>
              <a:buNone/>
              <a:defRPr sz="4800">
                <a:solidFill>
                  <a:srgbClr val="143362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43362"/>
              </a:buClr>
              <a:buSzPts val="4800"/>
              <a:buFont typeface="Catamaran ExtraBold"/>
              <a:buNone/>
              <a:defRPr sz="4800">
                <a:solidFill>
                  <a:srgbClr val="143362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43362"/>
              </a:buClr>
              <a:buSzPts val="4800"/>
              <a:buFont typeface="Catamaran ExtraBold"/>
              <a:buNone/>
              <a:defRPr sz="4800">
                <a:solidFill>
                  <a:srgbClr val="143362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11294387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-1473525" y="1606800"/>
            <a:ext cx="3644400" cy="3644400"/>
          </a:xfrm>
          <a:prstGeom prst="ellipse">
            <a:avLst/>
          </a:prstGeom>
          <a:solidFill>
            <a:srgbClr val="FFC2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5977725" y="-749850"/>
            <a:ext cx="8357700" cy="8357700"/>
          </a:xfrm>
          <a:prstGeom prst="ellipse">
            <a:avLst/>
          </a:prstGeom>
          <a:solidFill>
            <a:srgbClr val="FFFA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59775" y="-178523"/>
            <a:ext cx="1506825" cy="1506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type="title"/>
          </p:nvPr>
        </p:nvSpPr>
        <p:spPr>
          <a:xfrm>
            <a:off x="3532318" y="3003892"/>
            <a:ext cx="11358600" cy="7635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43362"/>
              </a:buClr>
              <a:buSzPts val="4600"/>
              <a:buFont typeface="Catamaran ExtraBold"/>
              <a:buNone/>
              <a:defRPr sz="4600">
                <a:solidFill>
                  <a:srgbClr val="143362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43362"/>
              </a:buClr>
              <a:buSzPts val="4800"/>
              <a:buFont typeface="Catamaran ExtraBold"/>
              <a:buNone/>
              <a:defRPr sz="4800">
                <a:solidFill>
                  <a:srgbClr val="143362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43362"/>
              </a:buClr>
              <a:buSzPts val="4800"/>
              <a:buFont typeface="Catamaran ExtraBold"/>
              <a:buNone/>
              <a:defRPr sz="4800">
                <a:solidFill>
                  <a:srgbClr val="143362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43362"/>
              </a:buClr>
              <a:buSzPts val="4800"/>
              <a:buFont typeface="Catamaran ExtraBold"/>
              <a:buNone/>
              <a:defRPr sz="4800">
                <a:solidFill>
                  <a:srgbClr val="143362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43362"/>
              </a:buClr>
              <a:buSzPts val="4800"/>
              <a:buFont typeface="Catamaran ExtraBold"/>
              <a:buNone/>
              <a:defRPr sz="4800">
                <a:solidFill>
                  <a:srgbClr val="143362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43362"/>
              </a:buClr>
              <a:buSzPts val="4800"/>
              <a:buFont typeface="Catamaran ExtraBold"/>
              <a:buNone/>
              <a:defRPr sz="4800">
                <a:solidFill>
                  <a:srgbClr val="143362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43362"/>
              </a:buClr>
              <a:buSzPts val="4800"/>
              <a:buFont typeface="Catamaran ExtraBold"/>
              <a:buNone/>
              <a:defRPr sz="4800">
                <a:solidFill>
                  <a:srgbClr val="143362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43362"/>
              </a:buClr>
              <a:buSzPts val="4800"/>
              <a:buFont typeface="Catamaran ExtraBold"/>
              <a:buNone/>
              <a:defRPr sz="4800">
                <a:solidFill>
                  <a:srgbClr val="143362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43362"/>
              </a:buClr>
              <a:buSzPts val="4800"/>
              <a:buFont typeface="Catamaran ExtraBold"/>
              <a:buNone/>
              <a:defRPr sz="4800">
                <a:solidFill>
                  <a:srgbClr val="143362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3532330" y="3767408"/>
            <a:ext cx="5392500" cy="16467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tamaran"/>
              <a:buNone/>
              <a:defRPr sz="3000"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tamaran"/>
              <a:buNone/>
              <a:defRPr sz="3000"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tamaran"/>
              <a:buNone/>
              <a:defRPr sz="3000"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tamaran"/>
              <a:buNone/>
              <a:defRPr sz="3000"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tamaran"/>
              <a:buNone/>
              <a:defRPr sz="3000"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tamaran"/>
              <a:buNone/>
              <a:defRPr sz="3000"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tamaran"/>
              <a:buNone/>
              <a:defRPr sz="3000"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tamaran"/>
              <a:buNone/>
              <a:defRPr sz="3000"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tamaran"/>
              <a:buNone/>
              <a:defRPr sz="3000"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1">
  <p:cSld name="TITLE_AND_BODY_1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625468" y="906967"/>
            <a:ext cx="11358600" cy="7635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43362"/>
              </a:buClr>
              <a:buSzPts val="4600"/>
              <a:buFont typeface="Catamaran ExtraBold"/>
              <a:buNone/>
              <a:defRPr sz="4600">
                <a:solidFill>
                  <a:srgbClr val="143362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43362"/>
              </a:buClr>
              <a:buSzPts val="4800"/>
              <a:buFont typeface="Catamaran ExtraBold"/>
              <a:buNone/>
              <a:defRPr sz="4800">
                <a:solidFill>
                  <a:srgbClr val="143362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43362"/>
              </a:buClr>
              <a:buSzPts val="4800"/>
              <a:buFont typeface="Catamaran ExtraBold"/>
              <a:buNone/>
              <a:defRPr sz="4800">
                <a:solidFill>
                  <a:srgbClr val="143362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43362"/>
              </a:buClr>
              <a:buSzPts val="4800"/>
              <a:buFont typeface="Catamaran ExtraBold"/>
              <a:buNone/>
              <a:defRPr sz="4800">
                <a:solidFill>
                  <a:srgbClr val="143362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43362"/>
              </a:buClr>
              <a:buSzPts val="4800"/>
              <a:buFont typeface="Catamaran ExtraBold"/>
              <a:buNone/>
              <a:defRPr sz="4800">
                <a:solidFill>
                  <a:srgbClr val="143362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43362"/>
              </a:buClr>
              <a:buSzPts val="4800"/>
              <a:buFont typeface="Catamaran ExtraBold"/>
              <a:buNone/>
              <a:defRPr sz="4800">
                <a:solidFill>
                  <a:srgbClr val="143362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43362"/>
              </a:buClr>
              <a:buSzPts val="4800"/>
              <a:buFont typeface="Catamaran ExtraBold"/>
              <a:buNone/>
              <a:defRPr sz="4800">
                <a:solidFill>
                  <a:srgbClr val="143362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43362"/>
              </a:buClr>
              <a:buSzPts val="4800"/>
              <a:buFont typeface="Catamaran ExtraBold"/>
              <a:buNone/>
              <a:defRPr sz="4800">
                <a:solidFill>
                  <a:srgbClr val="143362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43362"/>
              </a:buClr>
              <a:buSzPts val="4800"/>
              <a:buFont typeface="Catamaran ExtraBold"/>
              <a:buNone/>
              <a:defRPr sz="4800">
                <a:solidFill>
                  <a:srgbClr val="143362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" type="subTitle"/>
          </p:nvPr>
        </p:nvSpPr>
        <p:spPr>
          <a:xfrm>
            <a:off x="651605" y="1670483"/>
            <a:ext cx="5392500" cy="16467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tamaran"/>
              <a:buNone/>
              <a:defRPr sz="3000"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tamaran"/>
              <a:buNone/>
              <a:defRPr sz="3000"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tamaran"/>
              <a:buNone/>
              <a:defRPr sz="3000"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tamaran"/>
              <a:buNone/>
              <a:defRPr sz="3000"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tamaran"/>
              <a:buNone/>
              <a:defRPr sz="3000"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tamaran"/>
              <a:buNone/>
              <a:defRPr sz="3000"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tamaran"/>
              <a:buNone/>
              <a:defRPr sz="3000"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tamaran"/>
              <a:buNone/>
              <a:defRPr sz="3000"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tamaran"/>
              <a:buNone/>
              <a:defRPr sz="3000"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  <p:pic>
        <p:nvPicPr>
          <p:cNvPr id="35" name="Google Shape;3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59775" y="-178523"/>
            <a:ext cx="1506825" cy="15068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/>
          <p:nvPr/>
        </p:nvSpPr>
        <p:spPr>
          <a:xfrm>
            <a:off x="651600" y="-527875"/>
            <a:ext cx="1097400" cy="1097400"/>
          </a:xfrm>
          <a:prstGeom prst="ellipse">
            <a:avLst/>
          </a:prstGeom>
          <a:solidFill>
            <a:srgbClr val="FFC2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10764500" y="6268250"/>
            <a:ext cx="1097400" cy="1097400"/>
          </a:xfrm>
          <a:prstGeom prst="ellipse">
            <a:avLst/>
          </a:prstGeom>
          <a:solidFill>
            <a:srgbClr val="FFC2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1 1">
  <p:cSld name="TITLE_AND_BODY_1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625468" y="906967"/>
            <a:ext cx="11358600" cy="7635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43362"/>
              </a:buClr>
              <a:buSzPts val="4600"/>
              <a:buFont typeface="Catamaran ExtraBold"/>
              <a:buNone/>
              <a:defRPr sz="4600">
                <a:solidFill>
                  <a:srgbClr val="143362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43362"/>
              </a:buClr>
              <a:buSzPts val="4800"/>
              <a:buFont typeface="Catamaran ExtraBold"/>
              <a:buNone/>
              <a:defRPr sz="4800">
                <a:solidFill>
                  <a:srgbClr val="143362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43362"/>
              </a:buClr>
              <a:buSzPts val="4800"/>
              <a:buFont typeface="Catamaran ExtraBold"/>
              <a:buNone/>
              <a:defRPr sz="4800">
                <a:solidFill>
                  <a:srgbClr val="143362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43362"/>
              </a:buClr>
              <a:buSzPts val="4800"/>
              <a:buFont typeface="Catamaran ExtraBold"/>
              <a:buNone/>
              <a:defRPr sz="4800">
                <a:solidFill>
                  <a:srgbClr val="143362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43362"/>
              </a:buClr>
              <a:buSzPts val="4800"/>
              <a:buFont typeface="Catamaran ExtraBold"/>
              <a:buNone/>
              <a:defRPr sz="4800">
                <a:solidFill>
                  <a:srgbClr val="143362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43362"/>
              </a:buClr>
              <a:buSzPts val="4800"/>
              <a:buFont typeface="Catamaran ExtraBold"/>
              <a:buNone/>
              <a:defRPr sz="4800">
                <a:solidFill>
                  <a:srgbClr val="143362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43362"/>
              </a:buClr>
              <a:buSzPts val="4800"/>
              <a:buFont typeface="Catamaran ExtraBold"/>
              <a:buNone/>
              <a:defRPr sz="4800">
                <a:solidFill>
                  <a:srgbClr val="143362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43362"/>
              </a:buClr>
              <a:buSzPts val="4800"/>
              <a:buFont typeface="Catamaran ExtraBold"/>
              <a:buNone/>
              <a:defRPr sz="4800">
                <a:solidFill>
                  <a:srgbClr val="143362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43362"/>
              </a:buClr>
              <a:buSzPts val="4800"/>
              <a:buFont typeface="Catamaran ExtraBold"/>
              <a:buNone/>
              <a:defRPr sz="4800">
                <a:solidFill>
                  <a:srgbClr val="143362"/>
                </a:solidFill>
                <a:latin typeface="Catamaran ExtraBold"/>
                <a:ea typeface="Catamaran ExtraBold"/>
                <a:cs typeface="Catamaran ExtraBold"/>
                <a:sym typeface="Catamaran ExtraBold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" type="subTitle"/>
          </p:nvPr>
        </p:nvSpPr>
        <p:spPr>
          <a:xfrm>
            <a:off x="651605" y="1670483"/>
            <a:ext cx="5392500" cy="16467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tamaran"/>
              <a:buNone/>
              <a:defRPr sz="3000"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tamaran"/>
              <a:buNone/>
              <a:defRPr sz="3000"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tamaran"/>
              <a:buNone/>
              <a:defRPr sz="3000"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tamaran"/>
              <a:buNone/>
              <a:defRPr sz="3000"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tamaran"/>
              <a:buNone/>
              <a:defRPr sz="3000"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tamaran"/>
              <a:buNone/>
              <a:defRPr sz="3000"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tamaran"/>
              <a:buNone/>
              <a:defRPr sz="3000"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tamaran"/>
              <a:buNone/>
              <a:defRPr sz="3000"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tamaran"/>
              <a:buNone/>
              <a:defRPr sz="3000"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  <p:pic>
        <p:nvPicPr>
          <p:cNvPr id="41" name="Google Shape;4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59775" y="-178523"/>
            <a:ext cx="1506825" cy="150682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/>
          <p:nvPr/>
        </p:nvSpPr>
        <p:spPr>
          <a:xfrm>
            <a:off x="4992000" y="-1392089"/>
            <a:ext cx="2208000" cy="2208000"/>
          </a:xfrm>
          <a:prstGeom prst="ellipse">
            <a:avLst/>
          </a:prstGeom>
          <a:solidFill>
            <a:srgbClr val="FFC4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11294387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518" y="593367"/>
            <a:ext cx="11358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518" y="1536633"/>
            <a:ext cx="11358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4387" y="6217622"/>
            <a:ext cx="731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9775" y="-178523"/>
            <a:ext cx="1506825" cy="150682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/>
          <p:nvPr/>
        </p:nvSpPr>
        <p:spPr>
          <a:xfrm>
            <a:off x="4639475" y="2035200"/>
            <a:ext cx="2787900" cy="2787600"/>
          </a:xfrm>
          <a:prstGeom prst="ellipse">
            <a:avLst/>
          </a:prstGeom>
          <a:solidFill>
            <a:srgbClr val="FFC4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/>
        </p:nvSpPr>
        <p:spPr>
          <a:xfrm>
            <a:off x="2909216" y="2840389"/>
            <a:ext cx="62484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143362"/>
                </a:solidFill>
                <a:latin typeface="Roboto Black"/>
                <a:ea typeface="Roboto Black"/>
                <a:cs typeface="Roboto Black"/>
                <a:sym typeface="Roboto Black"/>
              </a:rPr>
              <a:t>Jejak Kita</a:t>
            </a:r>
            <a:endParaRPr sz="4400">
              <a:solidFill>
                <a:srgbClr val="14336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52" name="Google Shape;52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6400" y="517500"/>
            <a:ext cx="573405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1275" y="3859350"/>
            <a:ext cx="392430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9775" y="-178523"/>
            <a:ext cx="1506825" cy="150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/>
          <p:nvPr/>
        </p:nvSpPr>
        <p:spPr>
          <a:xfrm>
            <a:off x="651600" y="-527875"/>
            <a:ext cx="1097400" cy="1097400"/>
          </a:xfrm>
          <a:prstGeom prst="ellipse">
            <a:avLst/>
          </a:prstGeom>
          <a:solidFill>
            <a:srgbClr val="FFC2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10764500" y="6268250"/>
            <a:ext cx="1097400" cy="1097400"/>
          </a:xfrm>
          <a:prstGeom prst="ellipse">
            <a:avLst/>
          </a:prstGeom>
          <a:solidFill>
            <a:srgbClr val="FFC2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1988" y="258537"/>
            <a:ext cx="7824800" cy="634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>
            <a:off x="-4394075" y="-1311300"/>
            <a:ext cx="9590400" cy="9590700"/>
          </a:xfrm>
          <a:prstGeom prst="ellipse">
            <a:avLst/>
          </a:prstGeom>
          <a:solidFill>
            <a:srgbClr val="FFFA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59" name="Google Shape;5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9775" y="481877"/>
            <a:ext cx="1506532" cy="1506533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"/>
          <p:cNvSpPr/>
          <p:nvPr/>
        </p:nvSpPr>
        <p:spPr>
          <a:xfrm rot="5400000">
            <a:off x="382200" y="4348067"/>
            <a:ext cx="11322300" cy="41700"/>
          </a:xfrm>
          <a:prstGeom prst="rect">
            <a:avLst/>
          </a:prstGeom>
          <a:solidFill>
            <a:srgbClr val="19355F"/>
          </a:solidFill>
          <a:ln cap="flat" cmpd="sng" w="9525">
            <a:solidFill>
              <a:srgbClr val="1935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0"/>
          <p:cNvSpPr txBox="1"/>
          <p:nvPr/>
        </p:nvSpPr>
        <p:spPr>
          <a:xfrm>
            <a:off x="6432661" y="1612908"/>
            <a:ext cx="331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n" sz="1900">
                <a:solidFill>
                  <a:srgbClr val="19355F"/>
                </a:solidFill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Tim</a:t>
            </a:r>
            <a:endParaRPr b="1" sz="1900">
              <a:solidFill>
                <a:srgbClr val="19355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" name="Google Shape;62;p10"/>
          <p:cNvSpPr/>
          <p:nvPr/>
        </p:nvSpPr>
        <p:spPr>
          <a:xfrm>
            <a:off x="5906245" y="1645166"/>
            <a:ext cx="274200" cy="273900"/>
          </a:xfrm>
          <a:prstGeom prst="ellipse">
            <a:avLst/>
          </a:prstGeom>
          <a:solidFill>
            <a:srgbClr val="FFC200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0"/>
          <p:cNvSpPr txBox="1"/>
          <p:nvPr/>
        </p:nvSpPr>
        <p:spPr>
          <a:xfrm>
            <a:off x="6432675" y="2264850"/>
            <a:ext cx="331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n" sz="1900">
                <a:solidFill>
                  <a:srgbClr val="19355F"/>
                </a:solidFill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Deskripsi Projek</a:t>
            </a:r>
            <a:endParaRPr b="1" sz="1900">
              <a:solidFill>
                <a:srgbClr val="19355F"/>
              </a:solidFill>
              <a:highlight>
                <a:srgbClr val="FFFFFF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" name="Google Shape;64;p10"/>
          <p:cNvSpPr txBox="1"/>
          <p:nvPr/>
        </p:nvSpPr>
        <p:spPr>
          <a:xfrm>
            <a:off x="6432675" y="2916775"/>
            <a:ext cx="362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n" sz="1900">
                <a:solidFill>
                  <a:srgbClr val="19355F"/>
                </a:solidFill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Alur Sistem</a:t>
            </a:r>
            <a:endParaRPr b="1" sz="1900">
              <a:solidFill>
                <a:srgbClr val="19355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5" name="Google Shape;65;p10"/>
          <p:cNvSpPr txBox="1"/>
          <p:nvPr/>
        </p:nvSpPr>
        <p:spPr>
          <a:xfrm>
            <a:off x="6432675" y="3568700"/>
            <a:ext cx="331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n" sz="1900">
                <a:solidFill>
                  <a:srgbClr val="19355F"/>
                </a:solidFill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MVP Projek</a:t>
            </a:r>
            <a:endParaRPr b="1" sz="1900">
              <a:solidFill>
                <a:srgbClr val="19355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6" name="Google Shape;66;p10"/>
          <p:cNvSpPr txBox="1"/>
          <p:nvPr/>
        </p:nvSpPr>
        <p:spPr>
          <a:xfrm>
            <a:off x="6432650" y="4872550"/>
            <a:ext cx="412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n" sz="1900">
                <a:solidFill>
                  <a:srgbClr val="19355F"/>
                </a:solidFill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Design REST API</a:t>
            </a:r>
            <a:endParaRPr b="1" sz="1900">
              <a:solidFill>
                <a:srgbClr val="19355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7" name="Google Shape;67;p10"/>
          <p:cNvSpPr/>
          <p:nvPr/>
        </p:nvSpPr>
        <p:spPr>
          <a:xfrm>
            <a:off x="5906245" y="2297091"/>
            <a:ext cx="274200" cy="273900"/>
          </a:xfrm>
          <a:prstGeom prst="ellipse">
            <a:avLst/>
          </a:prstGeom>
          <a:solidFill>
            <a:srgbClr val="FFC200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0"/>
          <p:cNvSpPr/>
          <p:nvPr/>
        </p:nvSpPr>
        <p:spPr>
          <a:xfrm>
            <a:off x="5906245" y="2949016"/>
            <a:ext cx="274200" cy="273900"/>
          </a:xfrm>
          <a:prstGeom prst="ellipse">
            <a:avLst/>
          </a:prstGeom>
          <a:solidFill>
            <a:srgbClr val="FFC200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/>
          <p:nvPr/>
        </p:nvSpPr>
        <p:spPr>
          <a:xfrm>
            <a:off x="5906245" y="3600941"/>
            <a:ext cx="274200" cy="273900"/>
          </a:xfrm>
          <a:prstGeom prst="ellipse">
            <a:avLst/>
          </a:prstGeom>
          <a:solidFill>
            <a:srgbClr val="FFC200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0"/>
          <p:cNvSpPr/>
          <p:nvPr/>
        </p:nvSpPr>
        <p:spPr>
          <a:xfrm>
            <a:off x="5906245" y="4862466"/>
            <a:ext cx="274200" cy="273900"/>
          </a:xfrm>
          <a:prstGeom prst="ellipse">
            <a:avLst/>
          </a:prstGeom>
          <a:solidFill>
            <a:srgbClr val="FFC200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0"/>
          <p:cNvSpPr txBox="1"/>
          <p:nvPr/>
        </p:nvSpPr>
        <p:spPr>
          <a:xfrm>
            <a:off x="6432675" y="4178300"/>
            <a:ext cx="459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n" sz="1900">
                <a:solidFill>
                  <a:srgbClr val="19355F"/>
                </a:solidFill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Entity Relationship Diagram</a:t>
            </a:r>
            <a:endParaRPr b="1" sz="1900">
              <a:solidFill>
                <a:srgbClr val="19355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" name="Google Shape;72;p10"/>
          <p:cNvSpPr/>
          <p:nvPr/>
        </p:nvSpPr>
        <p:spPr>
          <a:xfrm>
            <a:off x="5906245" y="4210541"/>
            <a:ext cx="274200" cy="273900"/>
          </a:xfrm>
          <a:prstGeom prst="ellipse">
            <a:avLst/>
          </a:prstGeom>
          <a:solidFill>
            <a:srgbClr val="FFC200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0"/>
          <p:cNvSpPr txBox="1"/>
          <p:nvPr/>
        </p:nvSpPr>
        <p:spPr>
          <a:xfrm>
            <a:off x="-631539" y="3018533"/>
            <a:ext cx="57741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6000"/>
              <a:buFont typeface="Roboto Black"/>
              <a:buNone/>
            </a:pPr>
            <a:r>
              <a:rPr lang="en" sz="6000">
                <a:solidFill>
                  <a:srgbClr val="143362"/>
                </a:solidFill>
                <a:latin typeface="Catamaran ExtraBold"/>
                <a:ea typeface="Catamaran ExtraBold"/>
                <a:cs typeface="Catamaran ExtraBold"/>
                <a:sym typeface="Catamaran ExtraBold"/>
              </a:rPr>
              <a:t>Outline</a:t>
            </a:r>
            <a:endParaRPr i="0" sz="6000" u="none" cap="none" strike="noStrike">
              <a:solidFill>
                <a:srgbClr val="143362"/>
              </a:solidFill>
              <a:latin typeface="Catamaran ExtraBold"/>
              <a:ea typeface="Catamaran ExtraBold"/>
              <a:cs typeface="Catamaran ExtraBold"/>
              <a:sym typeface="Catamaran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9775" y="-178523"/>
            <a:ext cx="1506825" cy="15068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1"/>
          <p:cNvSpPr txBox="1"/>
          <p:nvPr/>
        </p:nvSpPr>
        <p:spPr>
          <a:xfrm>
            <a:off x="2171628" y="1961430"/>
            <a:ext cx="77475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9355F"/>
                </a:solidFill>
                <a:latin typeface="Catamaran Black"/>
                <a:ea typeface="Catamaran Black"/>
                <a:cs typeface="Catamaran Black"/>
                <a:sym typeface="Catamaran Black"/>
              </a:rPr>
              <a:t>Tim</a:t>
            </a:r>
            <a:endParaRPr sz="3600">
              <a:solidFill>
                <a:srgbClr val="19355F"/>
              </a:solidFill>
              <a:latin typeface="Catamaran Black"/>
              <a:ea typeface="Catamaran Black"/>
              <a:cs typeface="Catamaran Black"/>
              <a:sym typeface="Catamaran Black"/>
            </a:endParaRPr>
          </a:p>
        </p:txBody>
      </p:sp>
      <p:sp>
        <p:nvSpPr>
          <p:cNvPr id="80" name="Google Shape;80;p11"/>
          <p:cNvSpPr/>
          <p:nvPr/>
        </p:nvSpPr>
        <p:spPr>
          <a:xfrm>
            <a:off x="4236579" y="3055300"/>
            <a:ext cx="1647300" cy="1647300"/>
          </a:xfrm>
          <a:prstGeom prst="ellipse">
            <a:avLst/>
          </a:prstGeom>
          <a:noFill/>
          <a:ln cap="flat" cmpd="sng" w="9525">
            <a:solidFill>
              <a:srgbClr val="FFC2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/>
        </p:nvSpPr>
        <p:spPr>
          <a:xfrm>
            <a:off x="3994275" y="4778531"/>
            <a:ext cx="2131200" cy="3783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r="7080000" dist="9525">
              <a:srgbClr val="FFFFFF">
                <a:alpha val="68000"/>
              </a:srgbClr>
            </a:outerShdw>
          </a:effectLst>
        </p:spPr>
        <p:txBody>
          <a:bodyPr anchorCtr="0" anchor="t" bIns="0" lIns="0" spcFirstLastPara="1" rIns="0" wrap="square" tIns="144000">
            <a:noAutofit/>
          </a:bodyPr>
          <a:lstStyle/>
          <a:p>
            <a:pPr indent="0" lvl="0" marL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43362"/>
                </a:solidFill>
                <a:latin typeface="Muli"/>
                <a:ea typeface="Muli"/>
                <a:cs typeface="Muli"/>
                <a:sym typeface="Muli"/>
              </a:rPr>
              <a:t>Siffiyan Assauri</a:t>
            </a:r>
            <a:endParaRPr sz="1800">
              <a:solidFill>
                <a:srgbClr val="14336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2" name="Google Shape;82;p11"/>
          <p:cNvSpPr/>
          <p:nvPr/>
        </p:nvSpPr>
        <p:spPr>
          <a:xfrm>
            <a:off x="4334984" y="4280894"/>
            <a:ext cx="274200" cy="274200"/>
          </a:xfrm>
          <a:prstGeom prst="ellipse">
            <a:avLst/>
          </a:prstGeom>
          <a:solidFill>
            <a:srgbClr val="FFC4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/>
          <p:nvPr/>
        </p:nvSpPr>
        <p:spPr>
          <a:xfrm>
            <a:off x="6585079" y="3055300"/>
            <a:ext cx="1647300" cy="1647300"/>
          </a:xfrm>
          <a:prstGeom prst="ellipse">
            <a:avLst/>
          </a:prstGeom>
          <a:noFill/>
          <a:ln cap="flat" cmpd="sng" w="9525">
            <a:solidFill>
              <a:srgbClr val="FFC2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/>
          <p:nvPr/>
        </p:nvSpPr>
        <p:spPr>
          <a:xfrm>
            <a:off x="6683484" y="4280894"/>
            <a:ext cx="274200" cy="274200"/>
          </a:xfrm>
          <a:prstGeom prst="ellipse">
            <a:avLst/>
          </a:prstGeom>
          <a:solidFill>
            <a:srgbClr val="FFC4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1"/>
          <p:cNvSpPr txBox="1"/>
          <p:nvPr/>
        </p:nvSpPr>
        <p:spPr>
          <a:xfrm>
            <a:off x="6343125" y="4778531"/>
            <a:ext cx="2131200" cy="3783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r="7080000" dist="9525">
              <a:srgbClr val="FFFFFF">
                <a:alpha val="68000"/>
              </a:srgbClr>
            </a:outerShdw>
          </a:effectLst>
        </p:spPr>
        <p:txBody>
          <a:bodyPr anchorCtr="0" anchor="t" bIns="0" lIns="0" spcFirstLastPara="1" rIns="0" wrap="square" tIns="144000">
            <a:noAutofit/>
          </a:bodyPr>
          <a:lstStyle/>
          <a:p>
            <a:pPr indent="0" lvl="0" marL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43362"/>
                </a:solidFill>
                <a:latin typeface="Muli"/>
                <a:ea typeface="Muli"/>
                <a:cs typeface="Muli"/>
                <a:sym typeface="Muli"/>
              </a:rPr>
              <a:t>Ahmad Syarifuddin</a:t>
            </a:r>
            <a:endParaRPr sz="1800">
              <a:solidFill>
                <a:srgbClr val="14336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6" name="Google Shape;86;p11"/>
          <p:cNvSpPr/>
          <p:nvPr/>
        </p:nvSpPr>
        <p:spPr>
          <a:xfrm>
            <a:off x="4992000" y="-1392089"/>
            <a:ext cx="2208000" cy="2208000"/>
          </a:xfrm>
          <a:prstGeom prst="ellipse">
            <a:avLst/>
          </a:prstGeom>
          <a:solidFill>
            <a:srgbClr val="FFC4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1"/>
          <p:cNvSpPr txBox="1"/>
          <p:nvPr/>
        </p:nvSpPr>
        <p:spPr>
          <a:xfrm>
            <a:off x="4594625" y="3638650"/>
            <a:ext cx="931200" cy="4806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r="7080000" dist="9525">
              <a:srgbClr val="FFFFFF">
                <a:alpha val="67840"/>
              </a:srgbClr>
            </a:outerShdw>
          </a:effectLst>
        </p:spPr>
        <p:txBody>
          <a:bodyPr anchorCtr="0" anchor="t" bIns="0" lIns="0" spcFirstLastPara="1" rIns="0" wrap="square" tIns="144000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143362"/>
                </a:solidFill>
              </a:rPr>
              <a:t>SA</a:t>
            </a:r>
            <a:endParaRPr b="0" i="0" sz="2400" u="none" cap="none" strike="noStrike">
              <a:solidFill>
                <a:srgbClr val="1433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1"/>
          <p:cNvSpPr txBox="1"/>
          <p:nvPr/>
        </p:nvSpPr>
        <p:spPr>
          <a:xfrm>
            <a:off x="6943125" y="3638650"/>
            <a:ext cx="931200" cy="4806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r="7080000" dist="9525">
              <a:srgbClr val="FFFFFF">
                <a:alpha val="67840"/>
              </a:srgbClr>
            </a:outerShdw>
          </a:effectLst>
        </p:spPr>
        <p:txBody>
          <a:bodyPr anchorCtr="0" anchor="t" bIns="0" lIns="0" spcFirstLastPara="1" rIns="0" wrap="square" tIns="144000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143362"/>
                </a:solidFill>
              </a:rPr>
              <a:t>AS</a:t>
            </a:r>
            <a:endParaRPr b="0" i="0" sz="2400" u="none" cap="none" strike="noStrike">
              <a:solidFill>
                <a:srgbClr val="14336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9775" y="-178523"/>
            <a:ext cx="1506825" cy="15068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2"/>
          <p:cNvSpPr txBox="1"/>
          <p:nvPr/>
        </p:nvSpPr>
        <p:spPr>
          <a:xfrm>
            <a:off x="270603" y="815905"/>
            <a:ext cx="77475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9355F"/>
                </a:solidFill>
                <a:latin typeface="Catamaran Black"/>
                <a:ea typeface="Catamaran Black"/>
                <a:cs typeface="Catamaran Black"/>
                <a:sym typeface="Catamaran Black"/>
              </a:rPr>
              <a:t>Deskripsi Projek</a:t>
            </a:r>
            <a:endParaRPr sz="3600">
              <a:solidFill>
                <a:srgbClr val="19355F"/>
              </a:solidFill>
              <a:latin typeface="Catamaran Black"/>
              <a:ea typeface="Catamaran Black"/>
              <a:cs typeface="Catamaran Black"/>
              <a:sym typeface="Catamaran Black"/>
            </a:endParaRPr>
          </a:p>
        </p:txBody>
      </p:sp>
      <p:sp>
        <p:nvSpPr>
          <p:cNvPr id="95" name="Google Shape;95;p12"/>
          <p:cNvSpPr/>
          <p:nvPr/>
        </p:nvSpPr>
        <p:spPr>
          <a:xfrm>
            <a:off x="4992000" y="-1392089"/>
            <a:ext cx="2208000" cy="2208000"/>
          </a:xfrm>
          <a:prstGeom prst="ellipse">
            <a:avLst/>
          </a:prstGeom>
          <a:solidFill>
            <a:srgbClr val="FFC4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6" name="Google Shape;96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538" y="1734680"/>
            <a:ext cx="11820525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2"/>
          <p:cNvSpPr/>
          <p:nvPr/>
        </p:nvSpPr>
        <p:spPr>
          <a:xfrm>
            <a:off x="1184400" y="3712675"/>
            <a:ext cx="9820800" cy="182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“Platform wadah untuk melakukan perhitungan emisi karbon yang telah dikeluarkan serta melakukan penyeimbangan karbon”</a:t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AEB"/>
              </a:solidFill>
              <a:highlight>
                <a:srgbClr val="FFC414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9775" y="-178523"/>
            <a:ext cx="1506825" cy="150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3"/>
          <p:cNvSpPr txBox="1"/>
          <p:nvPr/>
        </p:nvSpPr>
        <p:spPr>
          <a:xfrm>
            <a:off x="2221053" y="1011880"/>
            <a:ext cx="77475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9355F"/>
                </a:solidFill>
                <a:latin typeface="Catamaran Black"/>
                <a:ea typeface="Catamaran Black"/>
                <a:cs typeface="Catamaran Black"/>
                <a:sym typeface="Catamaran Black"/>
              </a:rPr>
              <a:t>Alur Sistem</a:t>
            </a:r>
            <a:endParaRPr sz="3600">
              <a:solidFill>
                <a:srgbClr val="19355F"/>
              </a:solidFill>
              <a:latin typeface="Catamaran Black"/>
              <a:ea typeface="Catamaran Black"/>
              <a:cs typeface="Catamaran Black"/>
              <a:sym typeface="Catamaran Black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4992000" y="-1392089"/>
            <a:ext cx="2208000" cy="2208000"/>
          </a:xfrm>
          <a:prstGeom prst="ellipse">
            <a:avLst/>
          </a:prstGeom>
          <a:solidFill>
            <a:srgbClr val="FFC4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5" name="Google Shape;10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313" y="1815950"/>
            <a:ext cx="10407374" cy="493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9775" y="-178523"/>
            <a:ext cx="1506825" cy="150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4"/>
          <p:cNvSpPr txBox="1"/>
          <p:nvPr/>
        </p:nvSpPr>
        <p:spPr>
          <a:xfrm>
            <a:off x="270603" y="815905"/>
            <a:ext cx="77475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9355F"/>
                </a:solidFill>
                <a:latin typeface="Catamaran Black"/>
                <a:ea typeface="Catamaran Black"/>
                <a:cs typeface="Catamaran Black"/>
                <a:sym typeface="Catamaran Black"/>
              </a:rPr>
              <a:t>MVP Projek</a:t>
            </a:r>
            <a:endParaRPr sz="3600">
              <a:solidFill>
                <a:srgbClr val="19355F"/>
              </a:solidFill>
              <a:latin typeface="Catamaran Black"/>
              <a:ea typeface="Catamaran Black"/>
              <a:cs typeface="Catamaran Black"/>
              <a:sym typeface="Catamaran Black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4992000" y="-1392089"/>
            <a:ext cx="2208000" cy="2208000"/>
          </a:xfrm>
          <a:prstGeom prst="ellipse">
            <a:avLst/>
          </a:prstGeom>
          <a:solidFill>
            <a:srgbClr val="FFC4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1184400" y="2378425"/>
            <a:ext cx="9820800" cy="347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User ( Prioritas )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AutoNum type="arabicPeriod"/>
            </a:pPr>
            <a:r>
              <a:rPr lang="en" sz="2200">
                <a:solidFill>
                  <a:srgbClr val="233A44"/>
                </a:solidFill>
              </a:rPr>
              <a:t>Penghitungan Karbon ( Prioritas )</a:t>
            </a:r>
            <a:endParaRPr sz="2200">
              <a:solidFill>
                <a:srgbClr val="233A44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33A44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AutoNum type="arabicPeriod"/>
            </a:pPr>
            <a:r>
              <a:rPr lang="en" sz="2200">
                <a:solidFill>
                  <a:srgbClr val="233A44"/>
                </a:solidFill>
              </a:rPr>
              <a:t>Penghitungan Karbon ( Prioritas )</a:t>
            </a:r>
            <a:endParaRPr sz="2200">
              <a:solidFill>
                <a:srgbClr val="233A44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33A44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AutoNum type="arabicPeriod"/>
            </a:pPr>
            <a:r>
              <a:rPr lang="en" sz="2200">
                <a:solidFill>
                  <a:srgbClr val="233A44"/>
                </a:solidFill>
              </a:rPr>
              <a:t>Reporting ( Prioritas )</a:t>
            </a:r>
            <a:endParaRPr sz="2200">
              <a:solidFill>
                <a:srgbClr val="233A44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33A44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2200"/>
              <a:buAutoNum type="arabicPeriod"/>
            </a:pPr>
            <a:r>
              <a:rPr lang="en" sz="2200">
                <a:solidFill>
                  <a:srgbClr val="233A44"/>
                </a:solidFill>
              </a:rPr>
              <a:t>News</a:t>
            </a:r>
            <a:endParaRPr sz="2200">
              <a:solidFill>
                <a:srgbClr val="233A4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-1473525" y="1606800"/>
            <a:ext cx="3644400" cy="3644400"/>
          </a:xfrm>
          <a:prstGeom prst="ellipse">
            <a:avLst/>
          </a:prstGeom>
          <a:solidFill>
            <a:srgbClr val="FFC2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5977725" y="-749850"/>
            <a:ext cx="8357700" cy="8357700"/>
          </a:xfrm>
          <a:prstGeom prst="ellipse">
            <a:avLst/>
          </a:prstGeom>
          <a:solidFill>
            <a:srgbClr val="FFFA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2221044" y="2862011"/>
            <a:ext cx="77475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6000"/>
              <a:buFont typeface="Roboto Black"/>
              <a:buNone/>
            </a:pPr>
            <a:r>
              <a:rPr lang="en" sz="6000">
                <a:solidFill>
                  <a:srgbClr val="143362"/>
                </a:solidFill>
                <a:latin typeface="Catamaran ExtraBold"/>
                <a:ea typeface="Catamaran ExtraBold"/>
                <a:cs typeface="Catamaran ExtraBold"/>
                <a:sym typeface="Catamaran ExtraBold"/>
              </a:rPr>
              <a:t>Entity Relationship Diagram</a:t>
            </a:r>
            <a:endParaRPr i="0" sz="6000" u="none" cap="none" strike="noStrike">
              <a:solidFill>
                <a:srgbClr val="143362"/>
              </a:solidFill>
              <a:latin typeface="Catamaran ExtraBold"/>
              <a:ea typeface="Catamaran ExtraBold"/>
              <a:cs typeface="Catamaran ExtraBold"/>
              <a:sym typeface="Catamaran ExtraBold"/>
            </a:endParaRPr>
          </a:p>
        </p:txBody>
      </p:sp>
      <p:pic>
        <p:nvPicPr>
          <p:cNvPr id="121" name="Google Shape;12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9775" y="-178523"/>
            <a:ext cx="1506825" cy="15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9775" y="-178523"/>
            <a:ext cx="1506825" cy="150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/>
          <p:nvPr/>
        </p:nvSpPr>
        <p:spPr>
          <a:xfrm>
            <a:off x="651600" y="-527875"/>
            <a:ext cx="1097400" cy="1097400"/>
          </a:xfrm>
          <a:prstGeom prst="ellipse">
            <a:avLst/>
          </a:prstGeom>
          <a:solidFill>
            <a:srgbClr val="FFC2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10764500" y="6268250"/>
            <a:ext cx="1097400" cy="1097400"/>
          </a:xfrm>
          <a:prstGeom prst="ellipse">
            <a:avLst/>
          </a:prstGeom>
          <a:solidFill>
            <a:srgbClr val="FFC2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600" y="721925"/>
            <a:ext cx="10556694" cy="613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/>
          <p:nvPr/>
        </p:nvSpPr>
        <p:spPr>
          <a:xfrm>
            <a:off x="-1473525" y="1606800"/>
            <a:ext cx="3644400" cy="3644400"/>
          </a:xfrm>
          <a:prstGeom prst="ellipse">
            <a:avLst/>
          </a:prstGeom>
          <a:solidFill>
            <a:srgbClr val="FFC2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5977725" y="-749850"/>
            <a:ext cx="8357700" cy="8357700"/>
          </a:xfrm>
          <a:prstGeom prst="ellipse">
            <a:avLst/>
          </a:prstGeom>
          <a:solidFill>
            <a:srgbClr val="FFFA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 txBox="1"/>
          <p:nvPr/>
        </p:nvSpPr>
        <p:spPr>
          <a:xfrm>
            <a:off x="2221044" y="2862011"/>
            <a:ext cx="77475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6000"/>
              <a:buFont typeface="Roboto Black"/>
              <a:buNone/>
            </a:pPr>
            <a:r>
              <a:rPr lang="en" sz="6000">
                <a:solidFill>
                  <a:srgbClr val="143362"/>
                </a:solidFill>
                <a:latin typeface="Catamaran ExtraBold"/>
                <a:ea typeface="Catamaran ExtraBold"/>
                <a:cs typeface="Catamaran ExtraBold"/>
                <a:sym typeface="Catamaran ExtraBold"/>
              </a:rPr>
              <a:t>Design REST API</a:t>
            </a:r>
            <a:endParaRPr i="0" sz="6000" u="none" cap="none" strike="noStrike">
              <a:solidFill>
                <a:srgbClr val="143362"/>
              </a:solidFill>
              <a:latin typeface="Catamaran ExtraBold"/>
              <a:ea typeface="Catamaran ExtraBold"/>
              <a:cs typeface="Catamaran ExtraBold"/>
              <a:sym typeface="Catamaran ExtraBold"/>
            </a:endParaRPr>
          </a:p>
        </p:txBody>
      </p:sp>
      <p:pic>
        <p:nvPicPr>
          <p:cNvPr id="137" name="Google Shape;13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9775" y="-178523"/>
            <a:ext cx="1506825" cy="15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