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6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29-Jun-15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29-Jun-15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29-Jun-15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29-Jun-15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29-Jun-15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29-Jun-15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29-Jun-15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29-Jun-15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29-Jun-15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29-Jun-15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29-Jun-15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29-Jun-15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29-Jun-15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29-Jun-15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29-Jun-15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29-Jun-15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29-Jun-15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29-Jun-15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Spider solitaire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Jeji Vedullapalli	</a:t>
            </a:r>
            <a:r>
              <a:rPr lang="en-IN" dirty="0" err="1" smtClean="0"/>
              <a:t>Venkatesh</a:t>
            </a:r>
            <a:r>
              <a:rPr lang="en-IN" dirty="0" smtClean="0"/>
              <a:t> </a:t>
            </a:r>
            <a:r>
              <a:rPr lang="en-IN" dirty="0" err="1" smtClean="0"/>
              <a:t>Javvaji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9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dirty="0" smtClean="0"/>
              <a:t>Introduction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Demo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Sample Code</a:t>
            </a:r>
          </a:p>
          <a:p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32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IN" dirty="0" smtClean="0"/>
              <a:t>Spider is a Solitaire game</a:t>
            </a:r>
          </a:p>
          <a:p>
            <a:pPr>
              <a:lnSpc>
                <a:spcPct val="300000"/>
              </a:lnSpc>
            </a:pPr>
            <a:r>
              <a:rPr lang="en-IN" dirty="0" smtClean="0"/>
              <a:t>Became popular after inclusion in Microsoft Windows</a:t>
            </a:r>
          </a:p>
          <a:p>
            <a:pPr>
              <a:lnSpc>
                <a:spcPct val="300000"/>
              </a:lnSpc>
            </a:pPr>
            <a:r>
              <a:rPr lang="en-IN" dirty="0" smtClean="0"/>
              <a:t>Usually played with two standard decks of playing cards</a:t>
            </a:r>
          </a:p>
        </p:txBody>
      </p:sp>
    </p:spTree>
    <p:extLst>
      <p:ext uri="{BB962C8B-B14F-4D97-AF65-F5344CB8AC3E}">
        <p14:creationId xmlns:p14="http://schemas.microsoft.com/office/powerpoint/2010/main" val="36417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The objective of the game is to build descending suit sequence from King to Ace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Typically consists of three columns: Tableau, Foundations and Stock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All building is carried out on the tableau </a:t>
            </a:r>
            <a:r>
              <a:rPr lang="en-IN" dirty="0" smtClean="0"/>
              <a:t>column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All the build up sequences will be moved to foundation column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When stuck in the game extra set is used from the stock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0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Tableau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38" y="2057401"/>
            <a:ext cx="10820400" cy="2001367"/>
          </a:xfrm>
        </p:spPr>
      </p:pic>
    </p:spTree>
    <p:extLst>
      <p:ext uri="{BB962C8B-B14F-4D97-AF65-F5344CB8AC3E}">
        <p14:creationId xmlns:p14="http://schemas.microsoft.com/office/powerpoint/2010/main" val="249456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Score and Stock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3386931"/>
            <a:ext cx="8267700" cy="1638300"/>
          </a:xfrm>
        </p:spPr>
      </p:pic>
    </p:spTree>
    <p:extLst>
      <p:ext uri="{BB962C8B-B14F-4D97-AF65-F5344CB8AC3E}">
        <p14:creationId xmlns:p14="http://schemas.microsoft.com/office/powerpoint/2010/main" val="3957515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table {</a:t>
            </a:r>
          </a:p>
          <a:p>
            <a:r>
              <a:rPr lang="en-US" dirty="0"/>
              <a:t>	width: 100%;</a:t>
            </a:r>
          </a:p>
          <a:p>
            <a:r>
              <a:rPr lang="en-US" dirty="0"/>
              <a:t>	alignment-adjust</a:t>
            </a:r>
            <a:r>
              <a:rPr lang="en-US" dirty="0" smtClean="0"/>
              <a:t>: central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smtClean="0"/>
              <a:t>	border-collapse</a:t>
            </a:r>
            <a:r>
              <a:rPr lang="en-US" dirty="0"/>
              <a:t>: separate;</a:t>
            </a:r>
          </a:p>
          <a:p>
            <a:r>
              <a:rPr lang="en-US" dirty="0"/>
              <a:t>  </a:t>
            </a:r>
            <a:r>
              <a:rPr lang="en-US" dirty="0" smtClean="0"/>
              <a:t>	border-spacing</a:t>
            </a:r>
            <a:r>
              <a:rPr lang="en-US" dirty="0"/>
              <a:t>: 35px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td {</a:t>
            </a:r>
          </a:p>
          <a:p>
            <a:r>
              <a:rPr lang="en-US" dirty="0"/>
              <a:t> </a:t>
            </a:r>
            <a:r>
              <a:rPr lang="en-US" dirty="0" smtClean="0"/>
              <a:t>	 </a:t>
            </a:r>
            <a:r>
              <a:rPr lang="en-US" dirty="0"/>
              <a:t>padding: 10px 0;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table.footer</a:t>
            </a:r>
            <a:r>
              <a:rPr lang="en-US" dirty="0"/>
              <a:t> {</a:t>
            </a:r>
          </a:p>
          <a:p>
            <a:r>
              <a:rPr lang="en-US" dirty="0"/>
              <a:t>	color: #FFF;</a:t>
            </a:r>
          </a:p>
          <a:p>
            <a:r>
              <a:rPr lang="en-US" dirty="0"/>
              <a:t>	border-style</a:t>
            </a:r>
            <a:r>
              <a:rPr lang="en-US" dirty="0" smtClean="0"/>
              <a:t>: solid</a:t>
            </a:r>
            <a:r>
              <a:rPr lang="en-US" dirty="0"/>
              <a:t>;</a:t>
            </a:r>
          </a:p>
          <a:p>
            <a:r>
              <a:rPr lang="en-US" dirty="0"/>
              <a:t>	border-width</a:t>
            </a:r>
            <a:r>
              <a:rPr lang="en-US" dirty="0" smtClean="0"/>
              <a:t>: thin</a:t>
            </a:r>
            <a:r>
              <a:rPr lang="en-US" dirty="0"/>
              <a:t>;</a:t>
            </a:r>
          </a:p>
          <a:p>
            <a:r>
              <a:rPr lang="en-US" dirty="0"/>
              <a:t>	border-color</a:t>
            </a:r>
            <a:r>
              <a:rPr lang="en-US" dirty="0" smtClean="0"/>
              <a:t>: #</a:t>
            </a:r>
            <a:r>
              <a:rPr lang="en-US" dirty="0"/>
              <a:t>000;</a:t>
            </a:r>
          </a:p>
          <a:p>
            <a:r>
              <a:rPr lang="en-US" dirty="0"/>
              <a:t>	background-color</a:t>
            </a:r>
            <a:r>
              <a:rPr lang="en-US" dirty="0" smtClean="0"/>
              <a:t>: #</a:t>
            </a:r>
            <a:r>
              <a:rPr lang="en-US" dirty="0"/>
              <a:t>060;</a:t>
            </a:r>
          </a:p>
          <a:p>
            <a:r>
              <a:rPr lang="en-US" dirty="0"/>
              <a:t>	width: 15%;</a:t>
            </a:r>
          </a:p>
          <a:p>
            <a:r>
              <a:rPr lang="en-US" dirty="0"/>
              <a:t>  </a:t>
            </a:r>
            <a:r>
              <a:rPr lang="en-US" dirty="0" smtClean="0"/>
              <a:t>	text-align: center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	padding:8px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smtClean="0"/>
              <a:t>	margin-left: 500px</a:t>
            </a:r>
            <a:r>
              <a:rPr lang="en-US" dirty="0"/>
              <a:t>; </a:t>
            </a:r>
          </a:p>
          <a:p>
            <a:r>
              <a:rPr lang="en-US" dirty="0"/>
              <a:t>   </a:t>
            </a:r>
            <a:r>
              <a:rPr lang="en-US" dirty="0" smtClean="0"/>
              <a:t>	margin-right: auto</a:t>
            </a:r>
            <a:r>
              <a:rPr lang="en-US" dirty="0"/>
              <a:t>;</a:t>
            </a:r>
          </a:p>
          <a:p>
            <a:r>
              <a:rPr lang="en-US" dirty="0"/>
              <a:t>	margin-top</a:t>
            </a:r>
            <a:r>
              <a:rPr lang="en-US" dirty="0" smtClean="0"/>
              <a:t>: 375px</a:t>
            </a:r>
            <a:r>
              <a:rPr lang="en-US" dirty="0"/>
              <a:t>;</a:t>
            </a:r>
          </a:p>
          <a:p>
            <a:r>
              <a:rPr lang="en-US" dirty="0"/>
              <a:t>	margin-bottom</a:t>
            </a:r>
            <a:r>
              <a:rPr lang="en-US" dirty="0" smtClean="0"/>
              <a:t>: 50px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123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ul</a:t>
            </a:r>
            <a:r>
              <a:rPr lang="en-US" dirty="0"/>
              <a:t> {</a:t>
            </a:r>
          </a:p>
          <a:p>
            <a:r>
              <a:rPr lang="en-US" dirty="0"/>
              <a:t>background-color: #F0F0F0;</a:t>
            </a:r>
          </a:p>
          <a:p>
            <a:r>
              <a:rPr lang="en-US" dirty="0"/>
              <a:t>    list-style-type: none;</a:t>
            </a:r>
          </a:p>
          <a:p>
            <a:r>
              <a:rPr lang="en-US" dirty="0"/>
              <a:t>    margin: 0;</a:t>
            </a:r>
          </a:p>
          <a:p>
            <a:r>
              <a:rPr lang="en-US" dirty="0"/>
              <a:t>    padding: 3px;</a:t>
            </a:r>
          </a:p>
          <a:p>
            <a:r>
              <a:rPr lang="en-US" dirty="0"/>
              <a:t>text-color: </a:t>
            </a:r>
            <a:r>
              <a:rPr lang="en-US" dirty="0" err="1"/>
              <a:t>balck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li {</a:t>
            </a:r>
          </a:p>
          <a:p>
            <a:r>
              <a:rPr lang="en-US" dirty="0"/>
              <a:t>    display: inline;</a:t>
            </a:r>
          </a:p>
          <a:p>
            <a:r>
              <a:rPr lang="en-US" dirty="0"/>
              <a:t>padding:6px;</a:t>
            </a:r>
          </a:p>
          <a:p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894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 !!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4868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225</TotalTime>
  <Words>114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Spider solitaire</vt:lpstr>
      <vt:lpstr>contents</vt:lpstr>
      <vt:lpstr>introduction</vt:lpstr>
      <vt:lpstr>introduction</vt:lpstr>
      <vt:lpstr>Tableau</vt:lpstr>
      <vt:lpstr>Score and Stock</vt:lpstr>
      <vt:lpstr>Sample code</vt:lpstr>
      <vt:lpstr>Sample code</vt:lpstr>
      <vt:lpstr>Thank you 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Spider solitaire</dc:title>
  <dc:creator>Shilpa Ramchand</dc:creator>
  <cp:lastModifiedBy>Shilpa Ramchand</cp:lastModifiedBy>
  <cp:revision>11</cp:revision>
  <dcterms:created xsi:type="dcterms:W3CDTF">2015-06-29T15:14:04Z</dcterms:created>
  <dcterms:modified xsi:type="dcterms:W3CDTF">2015-06-29T18:59:57Z</dcterms:modified>
</cp:coreProperties>
</file>