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2"/>
  </p:handoutMasterIdLst>
  <p:sldIdLst>
    <p:sldId id="256" r:id="rId3"/>
    <p:sldId id="262" r:id="rId4"/>
    <p:sldId id="258" r:id="rId5"/>
    <p:sldId id="267" r:id="rId6"/>
    <p:sldId id="259" r:id="rId7"/>
    <p:sldId id="263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ix.office.com/Home/GettingStarted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your IQ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Jeji Vedullapalli		</a:t>
            </a:r>
            <a:r>
              <a:rPr lang="en-US" dirty="0" err="1" smtClean="0"/>
              <a:t>Venkatesh</a:t>
            </a:r>
            <a:r>
              <a:rPr lang="en-US" dirty="0" smtClean="0"/>
              <a:t> </a:t>
            </a:r>
            <a:r>
              <a:rPr lang="en-US" dirty="0" err="1" smtClean="0"/>
              <a:t>Javvaji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dirty="0" smtClean="0"/>
              <a:t>Introduction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Sample Code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An intelligent quotient (IQ) is a score derived from one of the several standardized tests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Designed to assess human intelligence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Median raw score is generally 100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Approximately two-thirds of population score between 85 and 115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Five percent of population scores above 125</a:t>
            </a:r>
          </a:p>
        </p:txBody>
      </p:sp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98" y="2369712"/>
            <a:ext cx="5606581" cy="236608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1200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	</a:t>
            </a:r>
            <a:r>
              <a:rPr lang="en-US" dirty="0" err="1" smtClean="0"/>
              <a:t>href</a:t>
            </a:r>
            <a:r>
              <a:rPr lang="en-US" dirty="0"/>
              <a:t>="IQstyle.css" title="style" /&gt;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action="</a:t>
            </a:r>
            <a:r>
              <a:rPr lang="en-US" dirty="0" err="1"/>
              <a:t>IQ.php</a:t>
            </a:r>
            <a:r>
              <a:rPr lang="en-US" dirty="0"/>
              <a:t>" method="post"&gt;</a:t>
            </a:r>
          </a:p>
          <a:p>
            <a:r>
              <a:rPr lang="en-US" dirty="0"/>
              <a:t>&lt;p&gt;&lt;span class="error"&gt;* required field.&lt;/span&gt;&lt;/p&gt;</a:t>
            </a:r>
          </a:p>
          <a:p>
            <a:r>
              <a:rPr lang="en-US" dirty="0"/>
              <a:t>Please enter your age: &lt;input type="text" name="age" size="4"&gt;</a:t>
            </a:r>
          </a:p>
          <a:p>
            <a:r>
              <a:rPr lang="en-US" dirty="0"/>
              <a:t>&lt;span class="error"&gt;* &lt;/span&gt;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5" r="15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4182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height: 100%;</a:t>
            </a:r>
          </a:p>
          <a:p>
            <a:r>
              <a:rPr lang="en-US" dirty="0"/>
              <a:t>  </a:t>
            </a:r>
            <a:r>
              <a:rPr lang="en-US" dirty="0" err="1"/>
              <a:t>background-image:url</a:t>
            </a:r>
            <a:r>
              <a:rPr lang="en-US" dirty="0"/>
              <a:t>(iqtest.jpg);</a:t>
            </a:r>
          </a:p>
          <a:p>
            <a:r>
              <a:rPr lang="en-US" dirty="0"/>
              <a:t>  background-attachment: fixed;</a:t>
            </a:r>
          </a:p>
          <a:p>
            <a:r>
              <a:rPr lang="en-US" dirty="0"/>
              <a:t>  padding:50px;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body{</a:t>
            </a:r>
          </a:p>
          <a:p>
            <a:r>
              <a:rPr lang="en-US" dirty="0"/>
              <a:t>            color:#000;</a:t>
            </a:r>
          </a:p>
          <a:p>
            <a:r>
              <a:rPr lang="en-US" dirty="0"/>
              <a:t>            </a:t>
            </a:r>
            <a:r>
              <a:rPr lang="en-US" dirty="0" err="1"/>
              <a:t>font-family:Comic</a:t>
            </a:r>
            <a:r>
              <a:rPr lang="en-US" dirty="0"/>
              <a:t> Sans MS;</a:t>
            </a:r>
          </a:p>
          <a:p>
            <a:r>
              <a:rPr lang="en-US" dirty="0"/>
              <a:t> </a:t>
            </a:r>
            <a:r>
              <a:rPr lang="en-US" dirty="0" smtClean="0"/>
              <a:t>           font-size:16px</a:t>
            </a:r>
            <a:r>
              <a:rPr lang="en-US" dirty="0"/>
              <a:t>;</a:t>
            </a:r>
          </a:p>
          <a:p>
            <a:r>
              <a:rPr lang="en-US" dirty="0"/>
              <a:t>            padding:10px;</a:t>
            </a:r>
          </a:p>
          <a:p>
            <a:r>
              <a:rPr lang="en-US" dirty="0" smtClean="0"/>
              <a:t>            </a:t>
            </a:r>
            <a:r>
              <a:rPr lang="en-US" dirty="0" err="1"/>
              <a:t>background-image:url</a:t>
            </a:r>
            <a:r>
              <a:rPr lang="en-US" dirty="0"/>
              <a:t>(IQ1.jpg);</a:t>
            </a:r>
          </a:p>
          <a:p>
            <a:r>
              <a:rPr lang="en-US" dirty="0" smtClean="0"/>
              <a:t>            </a:t>
            </a:r>
            <a:r>
              <a:rPr lang="en-US" dirty="0"/>
              <a:t>background-image opacity:0.5;</a:t>
            </a:r>
          </a:p>
          <a:p>
            <a:r>
              <a:rPr lang="en-US" dirty="0" smtClean="0"/>
              <a:t>            </a:t>
            </a:r>
            <a:r>
              <a:rPr lang="en-US" dirty="0"/>
              <a:t>font-weight:1000;</a:t>
            </a:r>
          </a:p>
          <a:p>
            <a:r>
              <a:rPr lang="en-US" dirty="0" smtClean="0"/>
              <a:t>        </a:t>
            </a:r>
            <a:r>
              <a:rPr lang="en-US" dirty="0"/>
              <a:t>}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1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38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 $</a:t>
            </a:r>
            <a:r>
              <a:rPr lang="fr-FR" dirty="0"/>
              <a:t>T1 = $_POST["T1"];</a:t>
            </a:r>
          </a:p>
          <a:p>
            <a:r>
              <a:rPr lang="fr-FR" dirty="0"/>
              <a:t>  $T2 = $_POST["T2"];</a:t>
            </a:r>
          </a:p>
          <a:p>
            <a:r>
              <a:rPr lang="fr-FR" dirty="0"/>
              <a:t>  $T3 = $_POST["T3"];</a:t>
            </a:r>
          </a:p>
          <a:p>
            <a:r>
              <a:rPr lang="fr-FR" dirty="0"/>
              <a:t>  $T4 = $_POST["T4"];</a:t>
            </a:r>
          </a:p>
          <a:p>
            <a:r>
              <a:rPr lang="fr-FR" dirty="0"/>
              <a:t>  $T5 = $_POST["T5"];</a:t>
            </a:r>
          </a:p>
          <a:p>
            <a:r>
              <a:rPr lang="fr-FR" dirty="0"/>
              <a:t>  $T6 = $_POST["T6"];</a:t>
            </a:r>
          </a:p>
          <a:p>
            <a:r>
              <a:rPr lang="fr-FR" dirty="0"/>
              <a:t>  $T7 = $_POST["T7"];</a:t>
            </a:r>
          </a:p>
          <a:p>
            <a:r>
              <a:rPr lang="fr-FR" dirty="0"/>
              <a:t>  $T8 = $_POST["T8</a:t>
            </a:r>
            <a:r>
              <a:rPr lang="fr-FR" dirty="0" smtClean="0"/>
              <a:t>"];</a:t>
            </a:r>
            <a:endParaRPr lang="en-US" dirty="0"/>
          </a:p>
          <a:p>
            <a:r>
              <a:rPr lang="fr-FR" dirty="0"/>
              <a:t> </a:t>
            </a:r>
            <a:r>
              <a:rPr lang="fr-FR" dirty="0" smtClean="0"/>
              <a:t> $</a:t>
            </a:r>
            <a:r>
              <a:rPr lang="fr-FR" dirty="0"/>
              <a:t>T9 = $_POST["T9"];</a:t>
            </a:r>
          </a:p>
          <a:p>
            <a:r>
              <a:rPr lang="fr-FR" dirty="0"/>
              <a:t>  $T10 = $_POST["T10"];</a:t>
            </a:r>
          </a:p>
          <a:p>
            <a:r>
              <a:rPr lang="fr-FR" dirty="0"/>
              <a:t>  $</a:t>
            </a:r>
            <a:r>
              <a:rPr lang="fr-FR" dirty="0" err="1"/>
              <a:t>age</a:t>
            </a:r>
            <a:r>
              <a:rPr lang="fr-FR" dirty="0"/>
              <a:t> = $_POST["</a:t>
            </a:r>
            <a:r>
              <a:rPr lang="fr-FR" dirty="0" err="1"/>
              <a:t>age</a:t>
            </a:r>
            <a:r>
              <a:rPr lang="fr-FR" dirty="0"/>
              <a:t>"];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7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86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220" y="2287425"/>
            <a:ext cx="647920" cy="6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75" y="1755082"/>
            <a:ext cx="4709877" cy="413056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2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113</TotalTime>
  <Words>222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Mix</vt:lpstr>
      <vt:lpstr>Test your IQ</vt:lpstr>
      <vt:lpstr>Contents</vt:lpstr>
      <vt:lpstr>Introduction</vt:lpstr>
      <vt:lpstr>Formula </vt:lpstr>
      <vt:lpstr>Sample Code</vt:lpstr>
      <vt:lpstr>Sample Code</vt:lpstr>
      <vt:lpstr>Sample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IQ</dc:title>
  <dc:creator>Shilpa Ramchand</dc:creator>
  <cp:keywords/>
  <cp:lastModifiedBy>Shilpa Ramchand</cp:lastModifiedBy>
  <cp:revision>9</cp:revision>
  <dcterms:created xsi:type="dcterms:W3CDTF">2015-07-08T09:37:39Z</dcterms:created>
  <dcterms:modified xsi:type="dcterms:W3CDTF">2015-07-08T17:03:03Z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