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15 Puzzle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Jeji Vedullapalli</a:t>
            </a:r>
          </a:p>
          <a:p>
            <a:r>
              <a:rPr lang="en-IN" dirty="0" err="1" smtClean="0"/>
              <a:t>Venkatesh</a:t>
            </a:r>
            <a:r>
              <a:rPr lang="en-IN" dirty="0" smtClean="0"/>
              <a:t> </a:t>
            </a:r>
            <a:r>
              <a:rPr lang="en-IN" dirty="0" err="1" smtClean="0"/>
              <a:t>Javvaji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Demo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15 Puzzle is a Sliding puzzle with square blocks to move.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Boxes move block by block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Fun game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66" y="2871989"/>
            <a:ext cx="5065054" cy="2230236"/>
          </a:xfrm>
        </p:spPr>
      </p:pic>
    </p:spTree>
    <p:extLst>
      <p:ext uri="{BB962C8B-B14F-4D97-AF65-F5344CB8AC3E}">
        <p14:creationId xmlns:p14="http://schemas.microsoft.com/office/powerpoint/2010/main" val="35173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2471176"/>
            <a:ext cx="6224644" cy="3207312"/>
          </a:xfrm>
        </p:spPr>
      </p:pic>
    </p:spTree>
    <p:extLst>
      <p:ext uri="{BB962C8B-B14F-4D97-AF65-F5344CB8AC3E}">
        <p14:creationId xmlns:p14="http://schemas.microsoft.com/office/powerpoint/2010/main" val="14484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39" y="4275786"/>
            <a:ext cx="5133975" cy="15545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40" y="2820473"/>
            <a:ext cx="5133975" cy="11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/>
              <a:t>Demo</a:t>
            </a:r>
            <a:endParaRPr lang="en-US" sz="5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/>
              <a:t>Thank you !!</a:t>
            </a:r>
            <a:endParaRPr lang="en-US" sz="5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15 Puzzle</vt:lpstr>
      <vt:lpstr>Contents</vt:lpstr>
      <vt:lpstr>Introduction</vt:lpstr>
      <vt:lpstr>Sample Code</vt:lpstr>
      <vt:lpstr>Sample Code</vt:lpstr>
      <vt:lpstr>Sample Code</vt:lpstr>
      <vt:lpstr>Demo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Puzzle</dc:title>
  <dc:creator>Shilpa Ramchand</dc:creator>
  <cp:lastModifiedBy>Shilpa Ramchand</cp:lastModifiedBy>
  <cp:revision>5</cp:revision>
  <dcterms:created xsi:type="dcterms:W3CDTF">2015-07-20T17:35:52Z</dcterms:created>
  <dcterms:modified xsi:type="dcterms:W3CDTF">2015-07-20T18:19:49Z</dcterms:modified>
</cp:coreProperties>
</file>