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1" r:id="rId5"/>
    <p:sldId id="270" r:id="rId6"/>
    <p:sldId id="271" r:id="rId7"/>
    <p:sldId id="272" r:id="rId8"/>
    <p:sldId id="262" r:id="rId9"/>
    <p:sldId id="263" r:id="rId10"/>
    <p:sldId id="264" r:id="rId11"/>
    <p:sldId id="266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29-Jul-15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29-Jul-15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29-Jul-15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29-Jul-15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29-Jul-15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29-Jul-15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29-Jul-15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29-Jul-15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29-Jul-15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29-Jul-15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29-Jul-15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29-Jul-15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Shopping Cart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Jeji Vedullapalli     </a:t>
            </a:r>
            <a:r>
              <a:rPr lang="en-IN" dirty="0" err="1" smtClean="0"/>
              <a:t>Venkatesh</a:t>
            </a:r>
            <a:r>
              <a:rPr lang="en-IN" dirty="0" smtClean="0"/>
              <a:t> </a:t>
            </a:r>
            <a:r>
              <a:rPr lang="en-IN" dirty="0" err="1" smtClean="0"/>
              <a:t>Javvaji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Code</a:t>
            </a:r>
            <a:br>
              <a:rPr lang="en-IN" dirty="0" smtClean="0"/>
            </a:br>
            <a:r>
              <a:rPr lang="en-IN" dirty="0" smtClean="0"/>
              <a:t>(</a:t>
            </a:r>
            <a:r>
              <a:rPr lang="en-IN" dirty="0" err="1" smtClean="0"/>
              <a:t>cart.php</a:t>
            </a:r>
            <a:r>
              <a:rPr lang="en-IN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7" y="2036617"/>
            <a:ext cx="4592061" cy="389312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25" y="2493818"/>
            <a:ext cx="4569547" cy="2673927"/>
          </a:xfrm>
        </p:spPr>
      </p:pic>
    </p:spTree>
    <p:extLst>
      <p:ext uri="{BB962C8B-B14F-4D97-AF65-F5344CB8AC3E}">
        <p14:creationId xmlns:p14="http://schemas.microsoft.com/office/powerpoint/2010/main" val="19799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Code</a:t>
            </a:r>
            <a:br>
              <a:rPr lang="en-IN" dirty="0" smtClean="0"/>
            </a:br>
            <a:r>
              <a:rPr lang="en-IN" dirty="0" smtClean="0"/>
              <a:t>(</a:t>
            </a:r>
            <a:r>
              <a:rPr lang="en-IN" dirty="0" err="1" smtClean="0"/>
              <a:t>cart.php</a:t>
            </a:r>
            <a:r>
              <a:rPr lang="en-IN" dirty="0" smtClean="0"/>
              <a:t>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7" y="1995055"/>
            <a:ext cx="4716752" cy="378228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56" y="1995056"/>
            <a:ext cx="3542362" cy="3423876"/>
          </a:xfrm>
        </p:spPr>
      </p:pic>
    </p:spTree>
    <p:extLst>
      <p:ext uri="{BB962C8B-B14F-4D97-AF65-F5344CB8AC3E}">
        <p14:creationId xmlns:p14="http://schemas.microsoft.com/office/powerpoint/2010/main" val="24246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Code</a:t>
            </a:r>
            <a:br>
              <a:rPr lang="en-IN" dirty="0" smtClean="0"/>
            </a:br>
            <a:r>
              <a:rPr lang="en-IN" sz="2400" dirty="0" smtClean="0"/>
              <a:t>(Database)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481" y="2189354"/>
            <a:ext cx="6759719" cy="3809664"/>
          </a:xfrm>
        </p:spPr>
      </p:pic>
    </p:spTree>
    <p:extLst>
      <p:ext uri="{BB962C8B-B14F-4D97-AF65-F5344CB8AC3E}">
        <p14:creationId xmlns:p14="http://schemas.microsoft.com/office/powerpoint/2010/main" val="334860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9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2017" y="4979323"/>
            <a:ext cx="9692640" cy="1325562"/>
          </a:xfrm>
        </p:spPr>
        <p:txBody>
          <a:bodyPr/>
          <a:lstStyle/>
          <a:p>
            <a:r>
              <a:rPr lang="en-IN" dirty="0" smtClean="0"/>
              <a:t>Thank you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IN" dirty="0" smtClean="0"/>
              <a:t>Introduction</a:t>
            </a:r>
          </a:p>
          <a:p>
            <a:pPr>
              <a:lnSpc>
                <a:spcPct val="300000"/>
              </a:lnSpc>
            </a:pPr>
            <a:r>
              <a:rPr lang="en-IN" dirty="0" smtClean="0"/>
              <a:t>Sample code</a:t>
            </a:r>
          </a:p>
          <a:p>
            <a:pPr>
              <a:lnSpc>
                <a:spcPct val="300000"/>
              </a:lnSpc>
            </a:pPr>
            <a:r>
              <a:rPr lang="en-IN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 smtClean="0"/>
              <a:t>Shopping cart is an online inventory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Contains variety of products to purchase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Requires log-in to purchase 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Allows you to update your information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Can view your cart at anytime to keep track your items purchased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Code</a:t>
            </a:r>
            <a:br>
              <a:rPr lang="en-IN" dirty="0"/>
            </a:br>
            <a:r>
              <a:rPr lang="en-IN" sz="2400" dirty="0"/>
              <a:t>(</a:t>
            </a:r>
            <a:r>
              <a:rPr lang="en-IN" sz="2400" dirty="0" err="1"/>
              <a:t>index.php</a:t>
            </a:r>
            <a:r>
              <a:rPr lang="en-IN" sz="2400" dirty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23" y="2189018"/>
            <a:ext cx="5374865" cy="41148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2720440"/>
            <a:ext cx="4481512" cy="3583378"/>
          </a:xfrm>
        </p:spPr>
      </p:pic>
    </p:spTree>
    <p:extLst>
      <p:ext uri="{BB962C8B-B14F-4D97-AF65-F5344CB8AC3E}">
        <p14:creationId xmlns:p14="http://schemas.microsoft.com/office/powerpoint/2010/main" val="7114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Code</a:t>
            </a:r>
            <a:br>
              <a:rPr lang="en-IN" dirty="0" smtClean="0"/>
            </a:br>
            <a:r>
              <a:rPr lang="en-IN" sz="2400" dirty="0" smtClean="0"/>
              <a:t>(CSS)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56" y="1828800"/>
            <a:ext cx="4373538" cy="435133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564" y="1828800"/>
            <a:ext cx="3906981" cy="4351338"/>
          </a:xfrm>
        </p:spPr>
      </p:pic>
    </p:spTree>
    <p:extLst>
      <p:ext uri="{BB962C8B-B14F-4D97-AF65-F5344CB8AC3E}">
        <p14:creationId xmlns:p14="http://schemas.microsoft.com/office/powerpoint/2010/main" val="18457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Code</a:t>
            </a:r>
            <a:br>
              <a:rPr lang="en-IN" dirty="0" smtClean="0"/>
            </a:br>
            <a:r>
              <a:rPr lang="en-IN" sz="2400" dirty="0" smtClean="0"/>
              <a:t>(Java Script)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050473"/>
            <a:ext cx="4675188" cy="36991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2050473"/>
            <a:ext cx="4611110" cy="3699163"/>
          </a:xfrm>
        </p:spPr>
      </p:pic>
    </p:spTree>
    <p:extLst>
      <p:ext uri="{BB962C8B-B14F-4D97-AF65-F5344CB8AC3E}">
        <p14:creationId xmlns:p14="http://schemas.microsoft.com/office/powerpoint/2010/main" val="617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Code</a:t>
            </a:r>
            <a:br>
              <a:rPr lang="en-IN" dirty="0" smtClean="0"/>
            </a:br>
            <a:r>
              <a:rPr lang="en-IN" sz="2400" dirty="0" smtClean="0"/>
              <a:t>(</a:t>
            </a:r>
            <a:r>
              <a:rPr lang="en-IN" sz="2400" dirty="0" err="1" smtClean="0"/>
              <a:t>dbconnect.php</a:t>
            </a:r>
            <a:r>
              <a:rPr lang="en-IN" sz="2400" dirty="0" smtClean="0"/>
              <a:t>)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493818"/>
            <a:ext cx="4479925" cy="299258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028" y="2493818"/>
            <a:ext cx="4559807" cy="2770909"/>
          </a:xfrm>
        </p:spPr>
      </p:pic>
    </p:spTree>
    <p:extLst>
      <p:ext uri="{BB962C8B-B14F-4D97-AF65-F5344CB8AC3E}">
        <p14:creationId xmlns:p14="http://schemas.microsoft.com/office/powerpoint/2010/main" val="366730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Code</a:t>
            </a:r>
            <a:br>
              <a:rPr lang="en-IN" dirty="0" smtClean="0"/>
            </a:br>
            <a:r>
              <a:rPr lang="en-IN" sz="2400" dirty="0" smtClean="0"/>
              <a:t>(</a:t>
            </a:r>
            <a:r>
              <a:rPr lang="en-IN" sz="2400" dirty="0" err="1" smtClean="0"/>
              <a:t>profile.php</a:t>
            </a:r>
            <a:r>
              <a:rPr lang="en-IN" sz="2400" dirty="0" smtClean="0"/>
              <a:t>)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189018"/>
            <a:ext cx="5132388" cy="364374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2189018"/>
            <a:ext cx="4481512" cy="3352800"/>
          </a:xfrm>
        </p:spPr>
      </p:pic>
    </p:spTree>
    <p:extLst>
      <p:ext uri="{BB962C8B-B14F-4D97-AF65-F5344CB8AC3E}">
        <p14:creationId xmlns:p14="http://schemas.microsoft.com/office/powerpoint/2010/main" val="27398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Code</a:t>
            </a:r>
            <a:br>
              <a:rPr lang="en-IN" dirty="0" smtClean="0"/>
            </a:br>
            <a:r>
              <a:rPr lang="en-IN" sz="2400" dirty="0" smtClean="0"/>
              <a:t>(</a:t>
            </a:r>
            <a:r>
              <a:rPr lang="en-IN" sz="2400" dirty="0" err="1" smtClean="0"/>
              <a:t>inventory.php</a:t>
            </a:r>
            <a:r>
              <a:rPr lang="en-IN" sz="2400" dirty="0" smtClean="0"/>
              <a:t>)</a:t>
            </a:r>
            <a:endParaRPr lang="en-US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1764598"/>
            <a:ext cx="5012892" cy="4372965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9" y="1764598"/>
            <a:ext cx="4772170" cy="4221236"/>
          </a:xfrm>
        </p:spPr>
      </p:pic>
    </p:spTree>
    <p:extLst>
      <p:ext uri="{BB962C8B-B14F-4D97-AF65-F5344CB8AC3E}">
        <p14:creationId xmlns:p14="http://schemas.microsoft.com/office/powerpoint/2010/main" val="5690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236</TotalTime>
  <Words>69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View</vt:lpstr>
      <vt:lpstr>Shopping Cart</vt:lpstr>
      <vt:lpstr>Contents</vt:lpstr>
      <vt:lpstr>Introduction </vt:lpstr>
      <vt:lpstr>Sample Code (index.php)</vt:lpstr>
      <vt:lpstr>Sample Code (CSS)</vt:lpstr>
      <vt:lpstr>Sample Code (Java Script)</vt:lpstr>
      <vt:lpstr>Sample Code (dbconnect.php)</vt:lpstr>
      <vt:lpstr>Sample Code (profile.php)</vt:lpstr>
      <vt:lpstr>Sample Code (inventory.php)</vt:lpstr>
      <vt:lpstr>Sample Code (cart.php)</vt:lpstr>
      <vt:lpstr>Sample Code (cart.php)</vt:lpstr>
      <vt:lpstr>Sample Code (Database)</vt:lpstr>
      <vt:lpstr>Demo…</vt:lpstr>
      <vt:lpstr>Thank you 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Cart</dc:title>
  <dc:creator>Shilpa Ramchand</dc:creator>
  <cp:lastModifiedBy>Shilpa Ramchand</cp:lastModifiedBy>
  <cp:revision>10</cp:revision>
  <dcterms:created xsi:type="dcterms:W3CDTF">2015-07-29T13:33:59Z</dcterms:created>
  <dcterms:modified xsi:type="dcterms:W3CDTF">2015-07-29T17:30:37Z</dcterms:modified>
</cp:coreProperties>
</file>