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product/NE555" TargetMode="External"/><Relationship Id="rId2" Type="http://schemas.openxmlformats.org/officeDocument/2006/relationships/hyperlink" Target="https://media.digikey.com/pdf/Data%20Sheets/Fairchild%20PDFs/MM74C912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534400" cy="1828800"/>
          </a:xfrm>
        </p:spPr>
        <p:txBody>
          <a:bodyPr/>
          <a:lstStyle/>
          <a:p>
            <a:pPr algn="ctr"/>
            <a:r>
              <a:rPr lang="lv-LV" dirty="0" smtClean="0">
                <a:effectLst/>
              </a:rPr>
              <a:t>Kursa darbs</a:t>
            </a:r>
            <a:br>
              <a:rPr lang="lv-LV" dirty="0" smtClean="0">
                <a:effectLst/>
              </a:rPr>
            </a:br>
            <a:r>
              <a:rPr lang="lv-LV" sz="2800" dirty="0" smtClean="0">
                <a:effectLst/>
              </a:rPr>
              <a:t>mehāniskas rokas vadības sistēma</a:t>
            </a:r>
            <a:endParaRPr lang="lv-LV" sz="28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52400"/>
            <a:ext cx="8001000" cy="1524000"/>
          </a:xfrm>
        </p:spPr>
        <p:txBody>
          <a:bodyPr>
            <a:normAutofit lnSpcReduction="10000"/>
          </a:bodyPr>
          <a:lstStyle/>
          <a:p>
            <a:pPr algn="r"/>
            <a:r>
              <a:rPr lang="lv-LV" dirty="0" smtClean="0"/>
              <a:t>Ventspils Augstskolas</a:t>
            </a:r>
          </a:p>
          <a:p>
            <a:pPr algn="r"/>
            <a:r>
              <a:rPr lang="lv-LV" dirty="0" smtClean="0"/>
              <a:t>Informācijas tehnoloģiju fakultātes</a:t>
            </a:r>
          </a:p>
          <a:p>
            <a:pPr algn="r"/>
            <a:r>
              <a:rPr lang="lv-LV" dirty="0"/>
              <a:t>Profesionālā bakalaura studiju </a:t>
            </a:r>
            <a:r>
              <a:rPr lang="lv-LV" dirty="0" smtClean="0"/>
              <a:t>programmas </a:t>
            </a:r>
            <a:r>
              <a:rPr lang="lv-LV" dirty="0"/>
              <a:t>„Elektronikas inženierija</a:t>
            </a:r>
            <a:r>
              <a:rPr lang="lv-LV" dirty="0" smtClean="0"/>
              <a:t>”</a:t>
            </a:r>
          </a:p>
          <a:p>
            <a:pPr algn="r"/>
            <a:r>
              <a:rPr lang="lv-LV" dirty="0"/>
              <a:t>2</a:t>
            </a:r>
            <a:r>
              <a:rPr lang="lv-LV" dirty="0" smtClean="0"/>
              <a:t>. </a:t>
            </a:r>
            <a:r>
              <a:rPr lang="lv-LV" dirty="0" smtClean="0"/>
              <a:t>Kursa</a:t>
            </a:r>
          </a:p>
          <a:p>
            <a:pPr algn="r"/>
            <a:r>
              <a:rPr lang="lv-LV" dirty="0" smtClean="0"/>
              <a:t>Jēkaba Stikāna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0436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438400"/>
            <a:ext cx="7772400" cy="1975104"/>
          </a:xfrm>
        </p:spPr>
        <p:txBody>
          <a:bodyPr/>
          <a:lstStyle/>
          <a:p>
            <a:r>
              <a:rPr lang="lv-LV" dirty="0" smtClean="0">
                <a:effectLst/>
              </a:rPr>
              <a:t>Paldies par uzmanību!</a:t>
            </a:r>
            <a:endParaRPr lang="lv-LV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797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Saturs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572000"/>
          </a:xfrm>
        </p:spPr>
        <p:txBody>
          <a:bodyPr>
            <a:normAutofit/>
          </a:bodyPr>
          <a:lstStyle/>
          <a:p>
            <a:pPr>
              <a:tabLst>
                <a:tab pos="7350125" algn="l"/>
              </a:tabLst>
            </a:pPr>
            <a:r>
              <a:rPr lang="lv-LV" sz="2400" dirty="0" smtClean="0"/>
              <a:t>Darba mērķis </a:t>
            </a:r>
            <a:r>
              <a:rPr lang="lv-LV" sz="2400" smtClean="0"/>
              <a:t>un darba uzdevums</a:t>
            </a:r>
            <a:endParaRPr lang="lv-LV" sz="2400" dirty="0" smtClean="0"/>
          </a:p>
          <a:p>
            <a:pPr>
              <a:tabLst>
                <a:tab pos="7350125" algn="l"/>
              </a:tabLst>
            </a:pPr>
            <a:r>
              <a:rPr lang="lv-LV" sz="2400" dirty="0" smtClean="0"/>
              <a:t>Darba izstrādes process</a:t>
            </a:r>
          </a:p>
          <a:p>
            <a:pPr marL="525780" indent="-457200">
              <a:buFont typeface="+mj-lt"/>
              <a:buAutoNum type="arabicPeriod"/>
              <a:tabLst>
                <a:tab pos="7350125" algn="l"/>
              </a:tabLst>
            </a:pPr>
            <a:r>
              <a:rPr lang="lv-LV" sz="2000" dirty="0" smtClean="0"/>
              <a:t>Elektriskās principiālās shēmas izstrāde</a:t>
            </a:r>
          </a:p>
          <a:p>
            <a:pPr marL="525780" indent="-457200">
              <a:buFont typeface="+mj-lt"/>
              <a:buAutoNum type="arabicPeriod"/>
              <a:tabLst>
                <a:tab pos="7350125" algn="l"/>
              </a:tabLst>
            </a:pPr>
            <a:r>
              <a:rPr lang="lv-LV" sz="2000" dirty="0" smtClean="0"/>
              <a:t>Iespiedplates izstrāde</a:t>
            </a:r>
          </a:p>
          <a:p>
            <a:pPr marL="525780" indent="-457200">
              <a:buFont typeface="+mj-lt"/>
              <a:buAutoNum type="arabicPeriod"/>
              <a:tabLst>
                <a:tab pos="7350125" algn="l"/>
              </a:tabLst>
            </a:pPr>
            <a:r>
              <a:rPr lang="lv-LV" sz="2000" dirty="0" smtClean="0"/>
              <a:t>Shēmas lodēšana un montāža</a:t>
            </a:r>
          </a:p>
          <a:p>
            <a:pPr>
              <a:tabLst>
                <a:tab pos="7350125" algn="l"/>
              </a:tabLst>
            </a:pPr>
            <a:r>
              <a:rPr lang="lv-LV" sz="2400" dirty="0" smtClean="0"/>
              <a:t>Secinājumi</a:t>
            </a:r>
          </a:p>
          <a:p>
            <a:pPr>
              <a:tabLst>
                <a:tab pos="7350125" algn="l"/>
              </a:tabLst>
            </a:pPr>
            <a:r>
              <a:rPr lang="lv-LV" sz="2400" dirty="0" smtClean="0"/>
              <a:t>Izmantotie literatūras avoti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55525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Darba mērķis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800" dirty="0" smtClean="0"/>
              <a:t>Izstrādāt </a:t>
            </a:r>
            <a:r>
              <a:rPr lang="lv-LV" sz="2800" dirty="0" smtClean="0"/>
              <a:t>mehāniskas rokas vadības sistēmu, kura spēj vadīt soļu motorus un satur attāluma sensoru apakšsistēmu.</a:t>
            </a:r>
          </a:p>
          <a:p>
            <a:r>
              <a:rPr lang="lv-LV" sz="2800" dirty="0" smtClean="0"/>
              <a:t>Izstrādāt projektu, kurš apvieno vairākus kursa darbus vienā.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404591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Darba uzdevums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800" dirty="0"/>
              <a:t>Izstrādāt </a:t>
            </a:r>
            <a:r>
              <a:rPr lang="lv-LV" sz="2800" dirty="0"/>
              <a:t>mehāniskas rokas vadības </a:t>
            </a:r>
            <a:r>
              <a:rPr lang="lv-LV" sz="2800" dirty="0" smtClean="0"/>
              <a:t>sistēmu, kura var vadīt trīs soļu motorus un vienu </a:t>
            </a:r>
            <a:r>
              <a:rPr lang="lv-LV" sz="2800" dirty="0" err="1" smtClean="0"/>
              <a:t>servo</a:t>
            </a:r>
            <a:r>
              <a:rPr lang="lv-LV" sz="2800" dirty="0" smtClean="0"/>
              <a:t> motoru un satur sadursmes sensoru apakšsistēmu</a:t>
            </a:r>
            <a:endParaRPr lang="lv-LV" sz="2800" dirty="0" smtClean="0"/>
          </a:p>
        </p:txBody>
      </p:sp>
    </p:spTree>
    <p:extLst>
      <p:ext uri="{BB962C8B-B14F-4D97-AF65-F5344CB8AC3E}">
        <p14:creationId xmlns:p14="http://schemas.microsoft.com/office/powerpoint/2010/main" val="283253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3600" dirty="0" smtClean="0"/>
              <a:t>Elektroniski principiālā shēma</a:t>
            </a:r>
            <a:endParaRPr lang="lv-LV" sz="3600" dirty="0"/>
          </a:p>
        </p:txBody>
      </p:sp>
    </p:spTree>
    <p:extLst>
      <p:ext uri="{BB962C8B-B14F-4D97-AF65-F5344CB8AC3E}">
        <p14:creationId xmlns:p14="http://schemas.microsoft.com/office/powerpoint/2010/main" val="68708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Iespiedplates izstrāde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6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Montāžas process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5207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Secinājumi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 smtClean="0"/>
              <a:t>Darba izstrādē tika sasniegti uzstādītie mērķi un nostiprinātas slektronisko shēmu projektēšanas prasmes</a:t>
            </a:r>
          </a:p>
          <a:p>
            <a:r>
              <a:rPr lang="lv-LV" sz="2400" dirty="0" smtClean="0"/>
              <a:t>Izstrādāto shēmu var turpmāk izmantot kā indikācijas sistēmu dažādās elektroniskās shēmās</a:t>
            </a:r>
          </a:p>
          <a:p>
            <a:r>
              <a:rPr lang="lv-LV" sz="2400" dirty="0" smtClean="0"/>
              <a:t>Darbu var optimizēt, izmantojot reģistru iebūvēto ieejas un izejas vadību</a:t>
            </a:r>
          </a:p>
          <a:p>
            <a:r>
              <a:rPr lang="lv-LV" sz="2400" dirty="0" smtClean="0"/>
              <a:t>Shēmu ir relatīvi viegli paplašināt uz vairāk nekā 4 ciparu izmantošanu</a:t>
            </a:r>
          </a:p>
        </p:txBody>
      </p:sp>
    </p:spTree>
    <p:extLst>
      <p:ext uri="{BB962C8B-B14F-4D97-AF65-F5344CB8AC3E}">
        <p14:creationId xmlns:p14="http://schemas.microsoft.com/office/powerpoint/2010/main" val="162972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Literatūras avoti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000" dirty="0"/>
              <a:t>MM74C912 mikroshēmas datu </a:t>
            </a:r>
            <a:r>
              <a:rPr lang="lv-LV" sz="2000" dirty="0" smtClean="0"/>
              <a:t>lapa</a:t>
            </a:r>
          </a:p>
          <a:p>
            <a:pPr marL="68580" indent="0">
              <a:buNone/>
            </a:pPr>
            <a:r>
              <a:rPr lang="lv-LV" sz="2000" u="sng" dirty="0">
                <a:hlinkClick r:id="rId2"/>
              </a:rPr>
              <a:t>https://</a:t>
            </a:r>
            <a:r>
              <a:rPr lang="lv-LV" sz="2000" u="sng" dirty="0" smtClean="0">
                <a:hlinkClick r:id="rId2"/>
              </a:rPr>
              <a:t>media.digikey.com/pdf/Data%20Sheets/Fairchild%20PDFs/MM74C912.pdf</a:t>
            </a:r>
            <a:endParaRPr lang="lv-LV" sz="2000" u="sng" dirty="0" smtClean="0"/>
          </a:p>
          <a:p>
            <a:r>
              <a:rPr lang="lv-LV" sz="2000" dirty="0"/>
              <a:t>[2] NE555 integrālās shēmas datu lapa</a:t>
            </a:r>
          </a:p>
          <a:p>
            <a:pPr marL="68580" indent="0">
              <a:buNone/>
            </a:pPr>
            <a:r>
              <a:rPr lang="lv-LV" sz="2000" u="sng" dirty="0" smtClean="0">
                <a:hlinkClick r:id="rId3"/>
              </a:rPr>
              <a:t>www.ti.com/product/NE555</a:t>
            </a:r>
            <a:endParaRPr lang="lv-LV" sz="2000" dirty="0"/>
          </a:p>
          <a:p>
            <a:pPr marL="68580" indent="0">
              <a:buNone/>
            </a:pPr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3435687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69</TotalTime>
  <Words>170</Words>
  <Application>Microsoft Office PowerPoint</Application>
  <PresentationFormat>Slaidrāde ekrānā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5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10</vt:i4>
      </vt:variant>
    </vt:vector>
  </HeadingPairs>
  <TitlesOfParts>
    <vt:vector size="16" baseType="lpstr">
      <vt:lpstr>Consolas</vt:lpstr>
      <vt:lpstr>Corbel</vt:lpstr>
      <vt:lpstr>Wingdings</vt:lpstr>
      <vt:lpstr>Wingdings 2</vt:lpstr>
      <vt:lpstr>Wingdings 3</vt:lpstr>
      <vt:lpstr>Metro</vt:lpstr>
      <vt:lpstr>Kursa darbs mehāniskas rokas vadības sistēma</vt:lpstr>
      <vt:lpstr>Saturs</vt:lpstr>
      <vt:lpstr>Darba mērķis</vt:lpstr>
      <vt:lpstr>Darba uzdevums</vt:lpstr>
      <vt:lpstr>Elektroniski principiālā shēma</vt:lpstr>
      <vt:lpstr>Iespiedplates izstrāde</vt:lpstr>
      <vt:lpstr>Montāžas process</vt:lpstr>
      <vt:lpstr>Secinājumi</vt:lpstr>
      <vt:lpstr>Literatūras avoti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Kursa darbs 3 bitu uz 7 segmentu displeju DEŠIFRATORs</dc:title>
  <dc:creator>Jēkabs</dc:creator>
  <cp:lastModifiedBy>Lietotajs</cp:lastModifiedBy>
  <cp:revision>48</cp:revision>
  <dcterms:created xsi:type="dcterms:W3CDTF">2006-08-16T00:00:00Z</dcterms:created>
  <dcterms:modified xsi:type="dcterms:W3CDTF">2020-01-29T08:22:10Z</dcterms:modified>
</cp:coreProperties>
</file>