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0572FF-7520-4603-A63D-8982082D37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ADA0A-CD51-41D2-BE92-A6CBE04E1E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8F74E-85D4-4CF0-AA5C-3842BD569D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16AA4D-EF87-4EC1-9ACE-2517905671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15CB3-897A-4A89-9695-E35E54B8ED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54305F-EC18-45E7-945B-1F2C7B723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86943-9E37-4AED-816A-4F83D3215E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109FD5-5E2C-42D9-8DE5-CE484DCB1D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1CE02-395A-47C4-B72C-DBCE4CCE68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82A053-389C-463D-B798-1DB3F0BC29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0C8A90-1614-4309-9FAE-A6BB2780C5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A876B-795A-40A1-91DA-640F0083A0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631ED9-F6AA-4AC3-9B7A-1CA935C1E6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7506C3-571E-4851-969B-64D895C17B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20AE72-6411-48D2-A3C6-B0A6056417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3CC2F8-2E16-48DA-A8E2-8EC043A933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3EBFB-9D47-4298-B636-31CC640D34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5EB81D-29A2-4456-BEE3-605B0DE235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7D8936-52C2-45FD-84BB-6CB2830D52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E0D40C-7576-45F5-A785-DD7AF99DCC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2C511C-743A-42A7-9F2D-6833DB73D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F3BC8-126D-4DAD-B9F6-4F278A1FAB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CCAC3-D5A3-471F-8F55-5F47A8AFC6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C67AA2-6B83-41BF-A369-DA7CC0CA47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1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616558F-7F1C-42D2-A8F8-320CA824CCC6}" type="slidenum">
              <a:rPr b="0" lang="ru-RU" sz="280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3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4F38921-A276-46E4-ACB7-BC047284C888}" type="slidenum">
              <a:rPr b="0" lang="ru-RU" sz="2800" spc="-1" strike="noStrike">
                <a:solidFill>
                  <a:srgbClr val="ffffff"/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0240" y="900000"/>
            <a:ext cx="10409040" cy="332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6600" spc="-1" strike="noStrike">
                <a:solidFill>
                  <a:srgbClr val="ebebeb"/>
                </a:solidFill>
                <a:latin typeface="Century Gothic"/>
              </a:rPr>
              <a:t>Разработка игры в жанре «Платформер» Путешествие через забытый лес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4680" cy="8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</a:rPr>
              <a:t>Выполнил: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  <a:ea typeface="Microsoft YaHei"/>
              </a:rPr>
              <a:t>Дергачев З.К.</a:t>
            </a:r>
            <a:br>
              <a:rPr sz="2000"/>
            </a:b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  <a:ea typeface="Microsoft YaHei"/>
              </a:rPr>
              <a:t>Плотников В.С.</a:t>
            </a:r>
            <a:br>
              <a:rPr sz="2000"/>
            </a:b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  <a:ea typeface="Microsoft YaHei"/>
              </a:rPr>
              <a:t>Придчин И.А.</a:t>
            </a:r>
            <a:br>
              <a:rPr sz="2000"/>
            </a:b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  <a:ea typeface="Microsoft YaHei"/>
              </a:rPr>
              <a:t>Таратынкин Е.Е.</a:t>
            </a:r>
            <a:br>
              <a:rPr sz="2000"/>
            </a:br>
            <a:r>
              <a:rPr b="0" lang="ru-RU" sz="2000" spc="-1" strike="noStrike" cap="all">
                <a:solidFill>
                  <a:srgbClr val="8ad0d6"/>
                </a:solidFill>
                <a:latin typeface="Century Gothic"/>
                <a:ea typeface="Microsoft YaHei"/>
              </a:rPr>
              <a:t>Синицын Д.М.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940000" y="2520000"/>
            <a:ext cx="4914720" cy="14184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60000" y="1980000"/>
            <a:ext cx="49622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4397760" cy="41396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400000" y="2880000"/>
            <a:ext cx="5248080" cy="169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Заголовок 2"/>
          <p:cNvSpPr/>
          <p:nvPr/>
        </p:nvSpPr>
        <p:spPr>
          <a:xfrm>
            <a:off x="646560" y="453240"/>
            <a:ext cx="9403560" cy="13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  <a:ea typeface="DejaVu Sans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340000" y="1980000"/>
            <a:ext cx="6496560" cy="34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Концепция игры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Главной целью игры является нахождение всех морковок и прохождение уровней через двери.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rgbClr val="ffffff"/>
                </a:solidFill>
                <a:latin typeface="Century Gothic"/>
              </a:rPr>
              <a:t>Игроку придётся прыгать через препятствия, убивать врагов, собирать звездочки и морковки и победить босса.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40000" y="1509840"/>
            <a:ext cx="8267760" cy="46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734480" y="1604160"/>
            <a:ext cx="8315280" cy="46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0" y="1620000"/>
            <a:ext cx="1970280" cy="186336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160000" y="1440000"/>
            <a:ext cx="4895640" cy="34095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097400" y="1374120"/>
            <a:ext cx="4962240" cy="41428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1847880" y="5040000"/>
            <a:ext cx="5171760" cy="9518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30600" y="3600000"/>
            <a:ext cx="1949040" cy="12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000" y="1413360"/>
            <a:ext cx="10820520" cy="48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4733280" cy="27043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450480" y="1852920"/>
            <a:ext cx="3599280" cy="32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880000" y="1620000"/>
            <a:ext cx="5399640" cy="46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pc="-1" strike="noStrike">
                <a:solidFill>
                  <a:srgbClr val="ebebeb"/>
                </a:solidFill>
                <a:latin typeface="Century Gothic"/>
              </a:rPr>
              <a:t>Технологический стек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4171320" cy="23518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86480" y="4140000"/>
            <a:ext cx="5752800" cy="25898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6120000" y="1852560"/>
            <a:ext cx="5076720" cy="17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Ион">
  <a:themeElements>
    <a:clrScheme name="Ион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Ион">
  <a:themeElements>
    <a:clrScheme name="Ион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Application>LibreOffice/7.4.2.3$Windows_X86_64 LibreOffice_project/382eef1f22670f7f4118c8c2dd222ec7ad009daf</Application>
  <AppVersion>15.0000</AppVersion>
  <Words>56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2025-06-24T12:27:33Z</dcterms:created>
  <dc:creator>Сергей Корсун</dc:creator>
  <dc:description/>
  <dc:language>ru-RU</dc:language>
  <cp:lastModifiedBy/>
  <dcterms:modified xsi:type="dcterms:W3CDTF">2025-06-25T21:44:24Z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11</vt:i4>
  </property>
</Properties>
</file>