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98" r:id="rId3"/>
    <p:sldId id="258" r:id="rId4"/>
    <p:sldId id="256" r:id="rId5"/>
    <p:sldId id="259" r:id="rId6"/>
    <p:sldId id="260" r:id="rId7"/>
    <p:sldId id="261" r:id="rId8"/>
    <p:sldId id="263" r:id="rId9"/>
    <p:sldId id="262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6" r:id="rId20"/>
    <p:sldId id="297" r:id="rId21"/>
    <p:sldId id="293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4" r:id="rId37"/>
    <p:sldId id="295" r:id="rId38"/>
    <p:sldId id="29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5F9FB-08D5-4AD1-B3F3-E029B74500E7}" type="doc">
      <dgm:prSet loTypeId="urn:microsoft.com/office/officeart/2005/8/layout/cycle2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9B47A1B5-066F-47A0-8A35-DD9823613981}">
      <dgm:prSet phldrT="[Текст]"/>
      <dgm:spPr/>
      <dgm:t>
        <a:bodyPr/>
        <a:lstStyle/>
        <a:p>
          <a:r>
            <a:rPr lang="ru-RU" dirty="0" smtClean="0"/>
            <a:t>Гипотеза</a:t>
          </a:r>
          <a:endParaRPr lang="ru-RU" dirty="0"/>
        </a:p>
      </dgm:t>
    </dgm:pt>
    <dgm:pt modelId="{987A2EF7-8E5D-40D9-BD1F-B162DEE49309}" type="parTrans" cxnId="{2BB685E4-7240-4CE6-961F-071DD34BEDC7}">
      <dgm:prSet/>
      <dgm:spPr/>
      <dgm:t>
        <a:bodyPr/>
        <a:lstStyle/>
        <a:p>
          <a:endParaRPr lang="ru-RU"/>
        </a:p>
      </dgm:t>
    </dgm:pt>
    <dgm:pt modelId="{6C5B5DA0-0A23-4EEF-8F04-34D63F23837B}" type="sibTrans" cxnId="{2BB685E4-7240-4CE6-961F-071DD34BEDC7}">
      <dgm:prSet/>
      <dgm:spPr/>
      <dgm:t>
        <a:bodyPr/>
        <a:lstStyle/>
        <a:p>
          <a:endParaRPr lang="ru-RU"/>
        </a:p>
      </dgm:t>
    </dgm:pt>
    <dgm:pt modelId="{D98A1F65-D014-4ACE-8AF7-28B0B871DCAC}">
      <dgm:prSet phldrT="[Текст]"/>
      <dgm:spPr/>
      <dgm:t>
        <a:bodyPr/>
        <a:lstStyle/>
        <a:p>
          <a:r>
            <a:rPr lang="ru-RU" dirty="0" smtClean="0"/>
            <a:t>Проверка</a:t>
          </a:r>
          <a:endParaRPr lang="ru-RU" dirty="0"/>
        </a:p>
      </dgm:t>
    </dgm:pt>
    <dgm:pt modelId="{F4CCDCA2-7EDB-4108-A654-8B4AD6AA554F}" type="parTrans" cxnId="{699362E0-7AE9-4835-BD92-760897DAB1D4}">
      <dgm:prSet/>
      <dgm:spPr/>
      <dgm:t>
        <a:bodyPr/>
        <a:lstStyle/>
        <a:p>
          <a:endParaRPr lang="ru-RU"/>
        </a:p>
      </dgm:t>
    </dgm:pt>
    <dgm:pt modelId="{F1484292-0226-4A8A-AE5E-DEE128E678AF}" type="sibTrans" cxnId="{699362E0-7AE9-4835-BD92-760897DAB1D4}">
      <dgm:prSet/>
      <dgm:spPr/>
      <dgm:t>
        <a:bodyPr/>
        <a:lstStyle/>
        <a:p>
          <a:r>
            <a:rPr lang="ru-RU" dirty="0" smtClean="0"/>
            <a:t>нет</a:t>
          </a:r>
          <a:endParaRPr lang="ru-RU" dirty="0"/>
        </a:p>
      </dgm:t>
    </dgm:pt>
    <dgm:pt modelId="{99BBD255-743B-4395-962B-14BD1F6420B5}" type="pres">
      <dgm:prSet presAssocID="{67D5F9FB-08D5-4AD1-B3F3-E029B74500E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F7A6247-CD23-4B59-B3AA-B3F207997499}" type="pres">
      <dgm:prSet presAssocID="{9B47A1B5-066F-47A0-8A35-DD9823613981}" presName="node" presStyleLbl="node1" presStyleIdx="0" presStyleCnt="2" custRadScaleRad="103415" custRadScaleInc="-28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703C4E-8720-4B29-B8F9-EA0321AF9334}" type="pres">
      <dgm:prSet presAssocID="{6C5B5DA0-0A23-4EEF-8F04-34D63F23837B}" presName="sibTrans" presStyleLbl="sibTrans2D1" presStyleIdx="0" presStyleCnt="2"/>
      <dgm:spPr/>
      <dgm:t>
        <a:bodyPr/>
        <a:lstStyle/>
        <a:p>
          <a:endParaRPr lang="ru-RU"/>
        </a:p>
      </dgm:t>
    </dgm:pt>
    <dgm:pt modelId="{95FF513E-D946-4C11-B900-51282DF1A617}" type="pres">
      <dgm:prSet presAssocID="{6C5B5DA0-0A23-4EEF-8F04-34D63F23837B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2B57030F-FF51-4F91-A68F-C46D5B0D7789}" type="pres">
      <dgm:prSet presAssocID="{D98A1F65-D014-4ACE-8AF7-28B0B871DCAC}" presName="node" presStyleLbl="node1" presStyleIdx="1" presStyleCnt="2" custRadScaleRad="98028" custRadScaleInc="-2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D7E6FA-E33A-4B8D-9741-8CC7AE0A6612}" type="pres">
      <dgm:prSet presAssocID="{F1484292-0226-4A8A-AE5E-DEE128E678AF}" presName="sibTrans" presStyleLbl="sibTrans2D1" presStyleIdx="1" presStyleCnt="2" custScaleX="104199" custScaleY="104936"/>
      <dgm:spPr/>
      <dgm:t>
        <a:bodyPr/>
        <a:lstStyle/>
        <a:p>
          <a:endParaRPr lang="ru-RU"/>
        </a:p>
      </dgm:t>
    </dgm:pt>
    <dgm:pt modelId="{4236AEAE-9996-4ADD-9FC8-882C92CFFEB3}" type="pres">
      <dgm:prSet presAssocID="{F1484292-0226-4A8A-AE5E-DEE128E678AF}" presName="connectorText" presStyleLbl="sibTrans2D1" presStyleIdx="1" presStyleCnt="2"/>
      <dgm:spPr/>
      <dgm:t>
        <a:bodyPr/>
        <a:lstStyle/>
        <a:p>
          <a:endParaRPr lang="ru-RU"/>
        </a:p>
      </dgm:t>
    </dgm:pt>
  </dgm:ptLst>
  <dgm:cxnLst>
    <dgm:cxn modelId="{907B93E9-CDD2-4127-9A4E-F71950D43EF7}" type="presOf" srcId="{F1484292-0226-4A8A-AE5E-DEE128E678AF}" destId="{7DD7E6FA-E33A-4B8D-9741-8CC7AE0A6612}" srcOrd="0" destOrd="0" presId="urn:microsoft.com/office/officeart/2005/8/layout/cycle2"/>
    <dgm:cxn modelId="{E9F81D4C-65F7-4023-A8B0-153F6290AC9A}" type="presOf" srcId="{9B47A1B5-066F-47A0-8A35-DD9823613981}" destId="{2F7A6247-CD23-4B59-B3AA-B3F207997499}" srcOrd="0" destOrd="0" presId="urn:microsoft.com/office/officeart/2005/8/layout/cycle2"/>
    <dgm:cxn modelId="{C69261BB-FAA7-449C-8E95-22D7AAA89FE3}" type="presOf" srcId="{6C5B5DA0-0A23-4EEF-8F04-34D63F23837B}" destId="{95FF513E-D946-4C11-B900-51282DF1A617}" srcOrd="1" destOrd="0" presId="urn:microsoft.com/office/officeart/2005/8/layout/cycle2"/>
    <dgm:cxn modelId="{7E4B5BBD-A625-4D7C-A478-44E41770D11F}" type="presOf" srcId="{6C5B5DA0-0A23-4EEF-8F04-34D63F23837B}" destId="{BE703C4E-8720-4B29-B8F9-EA0321AF9334}" srcOrd="0" destOrd="0" presId="urn:microsoft.com/office/officeart/2005/8/layout/cycle2"/>
    <dgm:cxn modelId="{BA14B36D-3DB5-4D73-8BEC-1A64189504BC}" type="presOf" srcId="{D98A1F65-D014-4ACE-8AF7-28B0B871DCAC}" destId="{2B57030F-FF51-4F91-A68F-C46D5B0D7789}" srcOrd="0" destOrd="0" presId="urn:microsoft.com/office/officeart/2005/8/layout/cycle2"/>
    <dgm:cxn modelId="{2BB685E4-7240-4CE6-961F-071DD34BEDC7}" srcId="{67D5F9FB-08D5-4AD1-B3F3-E029B74500E7}" destId="{9B47A1B5-066F-47A0-8A35-DD9823613981}" srcOrd="0" destOrd="0" parTransId="{987A2EF7-8E5D-40D9-BD1F-B162DEE49309}" sibTransId="{6C5B5DA0-0A23-4EEF-8F04-34D63F23837B}"/>
    <dgm:cxn modelId="{59393236-55A9-46EB-968B-C9F0C8D6E069}" type="presOf" srcId="{F1484292-0226-4A8A-AE5E-DEE128E678AF}" destId="{4236AEAE-9996-4ADD-9FC8-882C92CFFEB3}" srcOrd="1" destOrd="0" presId="urn:microsoft.com/office/officeart/2005/8/layout/cycle2"/>
    <dgm:cxn modelId="{A504F92B-9182-49C8-8FF4-55C821BE1561}" type="presOf" srcId="{67D5F9FB-08D5-4AD1-B3F3-E029B74500E7}" destId="{99BBD255-743B-4395-962B-14BD1F6420B5}" srcOrd="0" destOrd="0" presId="urn:microsoft.com/office/officeart/2005/8/layout/cycle2"/>
    <dgm:cxn modelId="{699362E0-7AE9-4835-BD92-760897DAB1D4}" srcId="{67D5F9FB-08D5-4AD1-B3F3-E029B74500E7}" destId="{D98A1F65-D014-4ACE-8AF7-28B0B871DCAC}" srcOrd="1" destOrd="0" parTransId="{F4CCDCA2-7EDB-4108-A654-8B4AD6AA554F}" sibTransId="{F1484292-0226-4A8A-AE5E-DEE128E678AF}"/>
    <dgm:cxn modelId="{E620C0C9-D638-49A6-B7BB-55774C27F8E6}" type="presParOf" srcId="{99BBD255-743B-4395-962B-14BD1F6420B5}" destId="{2F7A6247-CD23-4B59-B3AA-B3F207997499}" srcOrd="0" destOrd="0" presId="urn:microsoft.com/office/officeart/2005/8/layout/cycle2"/>
    <dgm:cxn modelId="{C51E89E1-8DBC-4A11-BBDF-28AC3BE84943}" type="presParOf" srcId="{99BBD255-743B-4395-962B-14BD1F6420B5}" destId="{BE703C4E-8720-4B29-B8F9-EA0321AF9334}" srcOrd="1" destOrd="0" presId="urn:microsoft.com/office/officeart/2005/8/layout/cycle2"/>
    <dgm:cxn modelId="{75B16729-0EE9-4CA7-941C-D635F346CFCE}" type="presParOf" srcId="{BE703C4E-8720-4B29-B8F9-EA0321AF9334}" destId="{95FF513E-D946-4C11-B900-51282DF1A617}" srcOrd="0" destOrd="0" presId="urn:microsoft.com/office/officeart/2005/8/layout/cycle2"/>
    <dgm:cxn modelId="{10338B8A-9E54-429D-9092-3F3672D49ABA}" type="presParOf" srcId="{99BBD255-743B-4395-962B-14BD1F6420B5}" destId="{2B57030F-FF51-4F91-A68F-C46D5B0D7789}" srcOrd="2" destOrd="0" presId="urn:microsoft.com/office/officeart/2005/8/layout/cycle2"/>
    <dgm:cxn modelId="{1A1CD158-F617-4B38-9DE1-146456E8E3C4}" type="presParOf" srcId="{99BBD255-743B-4395-962B-14BD1F6420B5}" destId="{7DD7E6FA-E33A-4B8D-9741-8CC7AE0A6612}" srcOrd="3" destOrd="0" presId="urn:microsoft.com/office/officeart/2005/8/layout/cycle2"/>
    <dgm:cxn modelId="{F9B1790D-FBF5-4D64-A3CE-0859091915C3}" type="presParOf" srcId="{7DD7E6FA-E33A-4B8D-9741-8CC7AE0A6612}" destId="{4236AEAE-9996-4ADD-9FC8-882C92CFFEB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A6247-CD23-4B59-B3AA-B3F207997499}">
      <dsp:nvSpPr>
        <dsp:cNvPr id="0" name=""/>
        <dsp:cNvSpPr/>
      </dsp:nvSpPr>
      <dsp:spPr>
        <a:xfrm>
          <a:off x="0" y="499744"/>
          <a:ext cx="1910010" cy="191001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Гипотеза</a:t>
          </a:r>
          <a:endParaRPr lang="ru-RU" sz="2400" kern="1200" dirty="0"/>
        </a:p>
      </dsp:txBody>
      <dsp:txXfrm>
        <a:off x="279714" y="779458"/>
        <a:ext cx="1350582" cy="1350582"/>
      </dsp:txXfrm>
    </dsp:sp>
    <dsp:sp modelId="{BE703C4E-8720-4B29-B8F9-EA0321AF9334}">
      <dsp:nvSpPr>
        <dsp:cNvPr id="0" name=""/>
        <dsp:cNvSpPr/>
      </dsp:nvSpPr>
      <dsp:spPr>
        <a:xfrm rot="21588843">
          <a:off x="1748742" y="225028"/>
          <a:ext cx="1169903" cy="6446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1748743" y="354268"/>
        <a:ext cx="976515" cy="386776"/>
      </dsp:txXfrm>
    </dsp:sp>
    <dsp:sp modelId="{2B57030F-FF51-4F91-A68F-C46D5B0D7789}">
      <dsp:nvSpPr>
        <dsp:cNvPr id="0" name=""/>
        <dsp:cNvSpPr/>
      </dsp:nvSpPr>
      <dsp:spPr>
        <a:xfrm>
          <a:off x="2837365" y="487770"/>
          <a:ext cx="1910010" cy="1910010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Проверка</a:t>
          </a:r>
          <a:endParaRPr lang="ru-RU" sz="2400" kern="1200" dirty="0"/>
        </a:p>
      </dsp:txBody>
      <dsp:txXfrm>
        <a:off x="3117079" y="767484"/>
        <a:ext cx="1350582" cy="1350582"/>
      </dsp:txXfrm>
    </dsp:sp>
    <dsp:sp modelId="{7DD7E6FA-E33A-4B8D-9741-8CC7AE0A6612}">
      <dsp:nvSpPr>
        <dsp:cNvPr id="0" name=""/>
        <dsp:cNvSpPr/>
      </dsp:nvSpPr>
      <dsp:spPr>
        <a:xfrm rot="10782122">
          <a:off x="1798435" y="2011630"/>
          <a:ext cx="1218109" cy="676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нет</a:t>
          </a:r>
          <a:endParaRPr lang="ru-RU" sz="1900" kern="1200" dirty="0"/>
        </a:p>
      </dsp:txBody>
      <dsp:txXfrm rot="10800000">
        <a:off x="2001368" y="2146391"/>
        <a:ext cx="1015175" cy="405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03:19.302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17140 3944,'-24'0,"24"-50,24 1,1 24,0-25,0 26,-25-1,25-25,-1 25,26 0,0 25,-26 25,1 25,0 24,0 1,24-1,-24 1,25-1,-50-24,0-26,25 26,-25-25,-25 0,-25-1,1-24,24 25,-25 0,25-25,1 0,-26 25,50 0,-25-1,-24-24,49 25,-25 0,-25 0,50 24,25-49,0 25,24 0,-24-25,25 0,-25 25,24-25,1 0,-1 0,26 0,-26 0,-24 0,50 0</inkml:trace>
  <inkml:trace contextRef="#ctx0" brushRef="#br0" timeOffset="414.6611">17934 4589</inkml:trace>
  <inkml:trace contextRef="#ctx0" brushRef="#br0" timeOffset="49543.5472">1886 9575,'-25'0,"25"-25,0 0,-25 0,0 0,0 1,-24-1,24 25,-25 0,-24 0,49 25,25 49,0-24,-25-26,25 26,0-25,0 24,0 1,0-25,0 24,0-24,0 25,0-1,0-24,25 0,0 25,0-50,-25 49,0-24,24 0,1 0,0 24,0 1,-25 24,0 1,0-50,0 24,0 1,-25-25,25 24,-25-24,0-25,1 0,-26 25,0-25,-24 0,24 0,26 0,-26 0,0 0,-24-25,0 25</inkml:trace>
  <inkml:trace contextRef="#ctx0" brushRef="#br0" timeOffset="50162.3718">1191 10021,'25'-25,"49"25,1 0,-51 0,51-25,-1 25,1-24,-26 24,1-25,-1 0,26 25,-25 0,24 0,0 0,-74-25</inkml:trace>
  <inkml:trace contextRef="#ctx0" brushRef="#br0" timeOffset="50889.7991">2382 8930,'0'24,"0"51,-50-1,25 26,-24-26,24-24,-25 24,25 0,1 1,24-1,0-24,0 24,0-24,0-25,-25 49,0-24,25 24,0-24,0 24,0 1,0-1,0-49,0 24,0-24,0 25,0-1,25-24</inkml:trace>
  <inkml:trace contextRef="#ctx0" brushRef="#br0" timeOffset="51446.1023">2307 9773,'25'-25,"49"25,1 0,-26 0,1 0,0 0,-26 0</inkml:trace>
  <inkml:trace contextRef="#ctx0" brushRef="#br0" timeOffset="51954.9235">2902 9599,'25'0,"25"25,0 50,-26-26,26 26,-50-51,50 51,-26-26,1 1,0 0,-50-50</inkml:trace>
  <inkml:trace contextRef="#ctx0" brushRef="#br0" timeOffset="52502.1514">3200 9401,'0'50,"-49"-1,-1 26,0-1,26-49,-26 49,25 1,25-26,0 1,-25-50,0 49,1 26,-1-1,0-74,25 50</inkml:trace>
  <inkml:trace contextRef="#ctx0" brushRef="#br0" timeOffset="53214.23">3399 8979,'-25'0,"25"25,25 50,24-1,-24 50,0-25,0 50,24-50,26 50,-51-50,-24-49,25 24,-25-24,0 24,0-24,0 0,0-1,-49 1,24-25,0 24,25 1,-50-25,50-1,-24 26,-1-50,0 25</inkml:trace>
  <inkml:trace contextRef="#ctx0" brushRef="#br0" timeOffset="53863.451">3895 9847,'24'0,"26"0,25 0,-26 0,1 0,-25 0,49 25</inkml:trace>
  <inkml:trace contextRef="#ctx0" brushRef="#br0" timeOffset="54463.7001">3969 10096,'50'0,"-1"0,1 0,-25 0,49 0</inkml:trace>
  <inkml:trace contextRef="#ctx0" brushRef="#br0" timeOffset="55539.3296">4788 9674,'0'-25,"0"0,0 0,0 1,0-1,-50 0,25 25,-24 0,24 0,0 0,0 0,-24 25,24 0,25 49,-25-49,25 0,0 24,0 1,25 24,0 1,-1-26,-24-24,25 25,0 24,0-24,0-25,-1-1,1 26,-25-25,0 49,25-24,-25-1,0-24,0 25,0-25,0 24,0 1,0-25,-50-25,26 24,-1 1,-25 0,-24 0,24-25,-24 0,24 0,25 0,-49 0,49 0</inkml:trace>
  <inkml:trace contextRef="#ctx0" brushRef="#br0" timeOffset="56143.8741">4267 10220,'74'0,"1"0,-51 0,26 0,0 0,-1 0</inkml:trace>
  <inkml:trace contextRef="#ctx0" brushRef="#br0" timeOffset="56816.3416">5110 9500,'-49'0,"-1"25,0 25,25 24,-24-24,-1-1,25 26,1-1,24 0,-25 1,25-25,0-1,0 1,0-25,0 24,0 1,0-1,25-24,-1-25</inkml:trace>
  <inkml:trace contextRef="#ctx0" brushRef="#br0" timeOffset="57311.5824">4912 9649,'24'0,"1"50,0-26,25 51,-25-26,24 26,-24-26,25 1,-50-25,49 0</inkml:trace>
  <inkml:trace contextRef="#ctx0" brushRef="#br0" timeOffset="57763.9556">5433 9575,'-50'24,"25"26,-24 0,49-1,-25 26,-25-51,1 26,24 0,0-1,0-49,25 25,-25 0,1-25</inkml:trace>
  <inkml:trace contextRef="#ctx0" brushRef="#br0" timeOffset="58430.1409">5656 9351,'0'75,"25"-1,-1 1,-24 24,0 0,0 0,0 0,0 1,0-26,0 1,0-26,0 1,-24-50,-1 25,25-1,-25 1</inkml:trace>
  <inkml:trace contextRef="#ctx0" brushRef="#br0" timeOffset="84563.9947">15131 5705,'0'0,"-25"25,1-25,24 25,0-1,0 1,-25-50,25 1,0-1</inkml:trace>
  <inkml:trace contextRef="#ctx0" brushRef="#br0" timeOffset="91591.5899">15057 5779</inkml:trace>
  <inkml:trace contextRef="#ctx0" brushRef="#br0" timeOffset="94959.6104">14238 7020</inkml:trace>
  <inkml:trace contextRef="#ctx0" brushRef="#br0" timeOffset="96063.6731">15230 5829</inkml:trace>
  <inkml:trace contextRef="#ctx0" brushRef="#br0" timeOffset="102318.7878">13370 8260</inkml:trace>
  <inkml:trace contextRef="#ctx0" brushRef="#br0" timeOffset="104705.0087">13048 2729,'24'0,"26"-25,-25 0,-25 0,25 25,-1-25,-24 0,-24 25,-26 0,-24 0,49 0,-25 25,25-25,25 50,0 0,-24-26,-1 26,25 0,0-26,0 26,0 24,0-49,0 25,0-1,0-24,0 25,0-1,25 26,-1-26,26 26,-50-1,25-24,0 24,-1-49,-24 25,0-1,0 1,0 0,0-26,-24-24,-51 0,50 0,-24 0,-1 0,1-24,-1-1,25 0,-24 25</inkml:trace>
  <inkml:trace contextRef="#ctx0" brushRef="#br0" timeOffset="105533.0479">12651 3051,'49'0,"1"0,0 0,-26 0,51 0,-26 0,-24 0,25 0,-25 0</inkml:trace>
  <inkml:trace contextRef="#ctx0" brushRef="#br0" timeOffset="106414.7839">13841 2381,'0'50,"-24"-25,-26-1,0 51,26-26,-26 26,25-1,0-24,25-25,-24 49,-1-24,25-1,0 26,0-1,0 1,0-51,0 26,0 24,0-49,0 50,0-26,0 1,0-25,0 24,25 1,-1-50</inkml:trace>
  <inkml:trace contextRef="#ctx0" brushRef="#br0" timeOffset="107143.3415">13990 2853,'50'0,"24"0,-49 0,25 0,24 0,-24 0,-1 0,1 0,-25-25,24 25</inkml:trace>
  <inkml:trace contextRef="#ctx0" brushRef="#br0" timeOffset="107586.1588">14660 2629,'25'0,"0"25,-1-25,1 50,0-1,0-24,24 25,1-1,-25 1,-25-25,25 0,-1-1</inkml:trace>
  <inkml:trace contextRef="#ctx0" brushRef="#br0" timeOffset="108038.7413">14982 2604,'0'-24,"-24"24,24 24,-25 1,-25 0,1 25,-1-1,50 1,-50-50,26 25,-1 0,25-1,0 1,-25 0</inkml:trace>
  <inkml:trace contextRef="#ctx0" brushRef="#br0" timeOffset="108590.8076">15131 2456,'50'0,"-25"24,-1 1,-24 50,50-1,-25 1,24-1,-24 25,25-49,-25 24,-25 1,0-26,0-24,0 49,0-24,-25 0,0-50,-25 24,26 1,-1 0,0-25,-49 0,49-25</inkml:trace>
  <inkml:trace contextRef="#ctx0" brushRef="#br0" timeOffset="109039.1871">15751 2729,'50'0,"0"0,-1 0,-24 0,0 24,24-24,-24 0,25 25,-1-25</inkml:trace>
  <inkml:trace contextRef="#ctx0" brushRef="#br0" timeOffset="109463.2107">15925 2902,'0'25,"25"-25,24 0,26 0,-1 0,-24 0</inkml:trace>
  <inkml:trace contextRef="#ctx0" brushRef="#br0" timeOffset="109894.7459">16396 2902,'25'0,"0"0,24 0,26 0,-1 0,-24 0,0-25,-1 25,-24 0</inkml:trace>
  <inkml:trace contextRef="#ctx0" brushRef="#br0" timeOffset="110737.6451">17488 2704,'24'-25,"-24"-25,0-24,0 24,-24 50,-1 0,-25 0,50 25,-25-25,1 25,24 0,0-1,0 26,-25-25,0 0,25 24,0 1,0-25,0 24,0 1,25 0,24-1,-24 1,0 24,0-24,0-1,-1 1,1 0,-25-1,0-24,0 25,0-26,-49-24,-26 0,1 0,24 0,1 0,-1 0,0-24,50-1</inkml:trace>
  <inkml:trace contextRef="#ctx0" brushRef="#br0" timeOffset="111368.0558">17240 3175,'24'0,"26"0,-25-25,0 25,24 0,1 0,-50-25</inkml:trace>
  <inkml:trace contextRef="#ctx0" brushRef="#br0" timeOffset="111983.0915">18232 2580,'-25'0,"0"0,-24 0,-1 24,50 1,-50 0,26 50,-1-1,0-24,0-26,25 26,0 0,0-26,0 51,0-1,0-24,25-1,0 1,0 0</inkml:trace>
  <inkml:trace contextRef="#ctx0" brushRef="#br0" timeOffset="112495.569">18157 2927,'25'-25,"0"25,25 25,-50 25,49-26,1 51,-25-26,-1 1,26-25,-50 0,50-1</inkml:trace>
  <inkml:trace contextRef="#ctx0" brushRef="#br0" timeOffset="112966.4667">18529 2902,'-49'0,"49"25,-50 25,1-50,-1 49,25-24,0 25,1-26,-1-24,25 25,-25 0,0 0,0-25,25 74</inkml:trace>
  <inkml:trace contextRef="#ctx0" brushRef="#br0" timeOffset="113562.3341">18629 2604,'24'-24,"26"24,-25 49,24-24,-24 50,25-1,0 25,-1 0,1-24,-25-1,24 25,-24 1,0-1,-25-25,0-24,25 24,-25-24,0 0,0-1,0 26,0-51,0 1,-25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7-25T18:21:48.463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13618 18479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12-07T17:23:01.715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8583 7665</inkml:trace>
  <inkml:trace contextRef="#ctx0" brushRef="#br0" timeOffset="18432.8028">19472 7541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5-24T17:22:04.818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20911 8855,'0'-49,"0"-26,0 1,-25 74,25-25,0 0,-25 0,25 1,-25-26,0 50,-24-25,-26 25,26 0,-26 0,1 0,49 0,0 0,-24 25,-1 0,25 0,1-1,24 26,0 0,0-26,0 1,0 0,0 0,0 0,0-1,24 1,1-25,-25 25,25 49,0-49,0 0,-1 0,1 0,25-25,-1 0,-49 25,75-25,-50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17:29.681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298 4986,'25'0,"24"0,26 0,-26 0,26 0,-1 25,1-1,-51-24,26 0,-25 25,-25 0,-50-25,-24 0,24 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18:32.703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11758 6921</inkml:trace>
  <inkml:trace contextRef="#ctx0" brushRef="#br0" timeOffset="27984.7098">13271 6325,'-25'25,"-25"-50,1-24,-26-26,26 50,24-24,0-1,0 1,25 24,0-50,0 1,0 24,0-24,0 49,0 0,25 25,0-25,25 1,24 24,-49-25,24 0,1 0,24 25,-24 0,0 0,-1-25,26 25,-26 0,26-24,-1 24,1 0,-1 0,25 0,0 0,1 0,-26 0,-49 0,24 0,1 0,-25 0,24-25,26 0,-1 25,-24-25,0 25,-1 0,-24 0,0 75,0-26,-25-24,0 25,0-26,-25-24,0 0,0 25,25 0,0 49,0-24,0-25,0 49,0-24</inkml:trace>
  <inkml:trace contextRef="#ctx0" brushRef="#br0" timeOffset="63864.8912">12378 16049,'0'0,"25"-25,24 0,-49 0,50-24,-25 24,0 0,-1-49,26 24,0-24,-1-1,1 50,-1-24,-24-1,25-24,-25 24,24 25,1-49,-1-1,1 26,0-1,-50 1,24 49,1-25,0-25,0 25,0 1,-1-1,1 0,0 0,0 25,0-25,24 25,1-24,0 24,-1-25,1 0,-1 0,26 0,-50 1,-1 24,1 0,0 0,0 0,24 0,26 0,-1 0,-24 0,24 0,-24 0,-25 0,24 0,26 0,-51 0,1 24,0 1,0 0,0-25,24 25,1 0,-25-1,24 1,1-25,-25 25,24-25,-49 25,25 0,0-25,0 24,0 26,24 0,26-26,-26 1,-24 0,0 0,24-25,-49 25,25-25,0 24,0 1,-25 0,25 0,-1 0,26 24,-25-24,24 25,1-1,-25-24,0 0,-1-25,-24 74,25-74,0 25,-25 0,25 0,-25 0,25-1,-25 26,25-50,-1 50,1-26,0 1,0 0,24 0,-49 0</inkml:trace>
  <inkml:trace contextRef="#ctx0" brushRef="#br0" timeOffset="68444.0902">12899 9451,'25'24,"24"1,-49 0,50 0,-25 0,-1-25,1 24,0 1,0 0,24 0,-24 0,-25 24,0 1,25-25,0 24,24-49,-24 50,-25-25,0-1,25 1,0 25,0-25,-25 0,24-1,1 1,0 0,-25 0,25 0,0-25,0 49,-1-24,1 0,25-25,-1 25,-24-1,0 1,0-25,24 0,1 25,24-25,1 0,-1 0,-24 0,-25 0,24 0,-24 0,25 0,-1-25,-49 0,50 1,-1-1,-24 25,0-25,0 0,0 0,24 25,1-24,-25-26,0 25,-1 0,26 25,-25-24,0-26,-1 25,1 0,0-24,0-26,0 1,-1 24,26 1,-25-1,0 0,-1 26,1-26,-25 25,0 0,25 1,0-1,0-25,-25 25,0 1,-25 24,-25 0,-24 0,49 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20:07.936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596 6747,'-25'0,"25"-75,25 26,-25 24,0 0,24-24,1-1,-25 0,25 50,-25-49,25 24,-25 0,25 0,-25 1,0-51,0 100,0 49,0 1,0-50,0 24,0 1,0-1,0 26,0-1,0 1,-25-75,25 49,0 26,0-26,-25-24,25 0,0 0</inkml:trace>
  <inkml:trace contextRef="#ctx0" brushRef="#br0" timeOffset="1070.4879">769 5879,'0'74,"25"-74,0 50,-25-1,25 1,-25 0,25-1,-1 26,1-26,-25 1,25 24,-25-24,0-25,0 24,0 1,25-25,-25 49,0 0,0-24,0 25,0-1,0 0,0-24,0 0,0-26,-25 26,0 24,0 1,1-75</inkml:trace>
  <inkml:trace contextRef="#ctx0" brushRef="#br0" timeOffset="3414.8947">5953 6350,'25'25,"25"0,24-25,1 24,-26-24,1 25,0-25,-26 0,1 25,0-25</inkml:trace>
  <inkml:trace contextRef="#ctx0" brushRef="#br0" timeOffset="4062.8987">5879 6598,'0'25,"50"-25,-1 0,-24 0,0 25,24-25,26 24,-25 1,24-25,-49 25,24-25</inkml:trace>
  <inkml:trace contextRef="#ctx0" brushRef="#br0" timeOffset="5412.3392">7144 6276,'-50'0,"-24"0,24 0,26 24,-1-24,0 25,-25 0,50 0,-24-25,24 25,-25 49,0-49,25 24,0 1,0 0,0 24,0 0,0-49,0 25,25 0,24-26,-49 1,50 0,24-25,-49 0,0 0,0 0,24-25,-49 0,50 1,-25 24,-25-25,0-50,25 26,0 24,-25-25,0 1,0 24,0 0,0-25,0 1,-25-1,25 25,0 1,-25-26,0 0,25 26,-25-1,0 25</inkml:trace>
  <inkml:trace contextRef="#ctx0" brushRef="#br0" timeOffset="5929.9423">7739 6499,'0'-25,"50"25,24 0,-24 0,49 0,-24 0,-1 0,-49 0,25 0</inkml:trace>
  <inkml:trace contextRef="#ctx0" brushRef="#br0" timeOffset="6329.5025">7814 6623,'49'0,"1"0,0 0,-1 0,1 0,-1 0,-49 25,50-25,-25 0</inkml:trace>
  <inkml:trace contextRef="#ctx0" brushRef="#br0" timeOffset="7001.955">8136 6077,'50'0,"0"0,49 50,25-25,25 49,49-24,-49 49,-25-50,0 1,-75-25,26 0,-25-1,-50 1,-25-25,0 25,-25 0,25 24,1-24,-26 0,-24 0,-1-25,1 49,-1-24,51 25,-26-25,-24-25,49 25,0-25</inkml:trace>
  <inkml:trace contextRef="#ctx0" brushRef="#br0" timeOffset="7577.8931">9848 6226,'49'50,"26"24,-1 0,25 50,-49-24,0-26,-1 25,26-24,-50-1,24-24,-24-1,25 1,-26 0,1-50,-25-50</inkml:trace>
  <inkml:trace contextRef="#ctx0" brushRef="#br0" timeOffset="8008.8909">10245 6325,'-50'25,"50"25,-50-1,1 26,-1-26,1 1,24-25,-25 49,25-24,1-1,-1-49,0 25,0 25,25-25</inkml:trace>
  <inkml:trace contextRef="#ctx0" brushRef="#br0" timeOffset="8479.0116">10716 6499,'74'0,"1"0,24 0,0 0,-24 0,24 0,0 0,-24 0,-1 0,-49 0</inkml:trace>
  <inkml:trace contextRef="#ctx0" brushRef="#br0" timeOffset="8900.0451">10840 6796,'50'0,"24"0,0 0,1 0,-26 0,26 0,-1 0,-49 0,25 0,-25 0</inkml:trace>
  <inkml:trace contextRef="#ctx0" brushRef="#br0" timeOffset="10238.1153">12105 6375,'0'-75,"0"26,0 24,-25 25,-24 0,-1 0,25 0,25 25,-49 0,24-1,25 1,-25 0,25 25,-25-50,25 49,0 26,0-26,0 26,0-1,25-49,-25 0,25 24,0-24,-1-25,1 25,0 0,25 0,-1-25,26 0,-26 0,26 0,-1 0,-24 0,-26-25,26-25,-25 25,0 0,-25-49,0 0,-25-1,0 26,-25 24,26-25,24 25,0 1,0-26,-25 25,0 25,0-25,25-24,-74 49,-1 0,1 0,74-25,-50 25,-24 0</inkml:trace>
  <inkml:trace contextRef="#ctx0" brushRef="#br0" timeOffset="12601.7094">18802 5060,'0'75,"0"-26,0 26,0-1,0 0,0-24</inkml:trace>
  <inkml:trace contextRef="#ctx0" brushRef="#br0" timeOffset="14151.7902">18926 5904,'25'-25,"-25"0,-49 0,24 25,0 0,-50 0,51 0,-1 0,0 25,0 0,25 49,0-24,0 24,0 1,0-51,0 1,25 50,0-51,0-24,24 0,26 0,-50 0,24 0,-24-24,0-1,0 0,-25 0,0 0,0-24,24 24,1 0,-25-49,0 24,0 25,0 1,-49 24,-26 0,50 0</inkml:trace>
  <inkml:trace contextRef="#ctx0" brushRef="#br0" timeOffset="17140.3596">13023 4043,'-25'0,"25"-25,0-24,-25 49,0-25,25 0,-24 25,-1-25,0 25,-49 0,49 0,0 0,25 75,0-26,0 26,0-50,25 24,0-49,-1 50,1-25,0-1,0 1,-25 25,49-50,-24 49,0-24,-25 0,0 49,0 1,0-26,-50-24,1-25,-1 0,-49 0,0 0,24 0,51 0,-1 0</inkml:trace>
  <inkml:trace contextRef="#ctx0" brushRef="#br0" timeOffset="17796.2391">12750 4366,'0'0,"50"0,-26 0,26 0,24 0,-24 24,24 1,1-25,-26 0,-24 0,25 0,-1 0,-24 25,0-25</inkml:trace>
  <inkml:trace contextRef="#ctx0" brushRef="#br0" timeOffset="18699.3608">13370 3547,'0'25,"25"0,0-1,-25 26,24 0,26-1,-25 1,0 0,-25-1,0-24,0 49,25-49</inkml:trace>
  <inkml:trace contextRef="#ctx0" brushRef="#br0" timeOffset="24625.3746">13420 5953,'24'-25,"1"-49,-25-1,0 26,0 24,0 0,-25 25,-24 0,24 0,0 0,0 0,1 25,-1 25,0-26,25 1,0 50,0-1,0-24,25-1,0 26,-25-26,24 1,1-50,-25 50,25 24,0-74,0 25,-25 24,24-24,-24 0,25 25,-25-26,25 26,0 0,-25 24,0-24,0-26,0 1,-25-25,0 0,-24 0,-26 0,1 0,24 0,25 0,-24 0,24-25,25 1</inkml:trace>
  <inkml:trace contextRef="#ctx0" brushRef="#br0" timeOffset="25405.8416">13122 6400,'0'-25,"50"25,24 0,-24 0,-26 0,26 0,0 0,24 0,1 0,-1 0</inkml:trace>
  <inkml:trace contextRef="#ctx0" brushRef="#br0" timeOffset="36902.4906">20117 4291,'25'0,"49"0,75 0,25 0,-1 0,1 0,0 25,24 0,-74 24,-50-49,-24 0,-25 25</inkml:trace>
  <inkml:trace contextRef="#ctx0" brushRef="#br0" timeOffset="37484.1005">21084 3820,'-24'0,"-1"74,25 26,0-26,0 0,0 75,0-25,0-25,0 25,0-24,0-51,0 26,0-26,0-24,0 25,0-1,0 1,-25-25</inkml:trace>
  <inkml:trace contextRef="#ctx0" brushRef="#br0" timeOffset="38472.1596">15354 4242,'50'0,"0"0,24 0,75 24,-25 1,-25 0,0-25,1 25,-1 0,-25-1,-49-24,25 0,-1 0,-24 0</inkml:trace>
  <inkml:trace contextRef="#ctx0" brushRef="#br0" timeOffset="42621.7114">17512 6424,'25'25,"0"50,0-51,0 1,-25 0,24 25,-24-26,25 1,0 0,0 0,-25 0,0 24,25-49,0 50,-1-25,-24 0,0-1,25 1,0 0,0 0,-25 0,25-1,-1 1,1 0,-25 25,25-50,0 49,0-24,-1 0,1 0,-25-1,25 1,-25 25,50-25,-26-1,1 1,-25 0,25-25,0 25,0 24,-25-24,49 0,-24 0,0 0,49-1,-49-24,0 0,49 0,1 0,-1 0,-24 0,24 0,-49 0,0 0,0 0,24 0,26 0,-75-24,24 24,26-25,-50 0,25 25,0-25,24 0,-49 1,50 24,-25 0,-25-25,24 0,1 25,0-25,0-24,24 24,-24-25,0 50,-25-49,25 24,0 0,-1-49,1 49,-25 0,25 0,0-24,0 49,-25-50,0 25,24 0,1 1,0-26,25 0,-26 25,1 1,0-51,-25 50,50-24,-25 49,-1-50,1 1,0 24,0 0,-25 0,0-24,25 24,-25 0,-25 25</inkml:trace>
  <inkml:trace contextRef="#ctx0" brushRef="#br0" timeOffset="44608.3746">15181 5904,'99'0,"0"49,50 50,99 25,-49 50,-26-25,-24-25,-25-75,-25 51,-24-76,-1 26,-24 0,-25-25,-25-50,0 0,0-25,0-24,0 49,0-25,0-24,0 49,0-24,0-1,0 25,0-24,0-1,0 75,0 49,0 1,24 24,1 0,0 0,0-49,0 24,-25 1,24-26,1-24,-25 25,-25-50,-49 0,0 0,-1-25,25 0,1 25,-1 0,25-25,1 1,-26 24,25 0,-49 0,-1 0,1 0,49 0,0 0,-24 0</inkml:trace>
  <inkml:trace contextRef="#ctx0" brushRef="#br0" timeOffset="46617.0288">21109 6697,'25'0,"25"-25,24-49,25-25,-24 24,-1 26,0-26,1 51,-1-26,-24 0,-1 1,26-1,-26 25,1-24,0 24,-25 25,24-25,1 0,24 1,-49-1,25 0,-1 0,26 0,-75 75,-25 24,-25 26,25-26,1 25,-1-24,25-26,0 1,0-100,0-24,0 24,0 1,0-1,25 0,-25-24,0 24,0-24,0 24,0 25,-75 25,50 0,-24 25,-1-25,-24 0,24 0,-24 0,24 0,25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4-08T17:15:46.77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3473 6896,'25'-25,"74"25,25 0,50 0,-1 0,1 0,-50 0,-25 0,0 0,-24 0,-50 0,24 0,26 0,-26 0,26 0,49 0,25 0,-25 0,-25 0,0 0,-49 0,-1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21:48.110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5507 6226,'74'0,"-49"0,25 0,-1 25,-24 0,25-25,-1 0,1 24</inkml:trace>
  <inkml:trace contextRef="#ctx0" brushRef="#br0" timeOffset="504.621">5705 6424,'50'0,"24"0,1 0,-1 0,-24 0,24 0</inkml:trace>
  <inkml:trace contextRef="#ctx0" brushRef="#br0" timeOffset="2448.1339">6698 6077,'-75'0,"1"0,24 0,25 0,-24 0,-1 25,25 0,25 49,0-49,0 25,0-1,0 26,25-51,0 1,0 50,0-75,-1 24,51 1,-50 0,-1-25,51 0,-1 0,-24 0,24 0,1 0,-51 0,1-25,50 0,-51 25,1-24,0-26,0 25,0 0,0-24,-1-1,-24 1,25 49,-25-50,0-24,0 49,-49 25,-26 0,50-25,-24 0,-1 0,25 25,0-24,-49 24,49-25,0 25,-49 0,24 0,-24 0,49 0,0 0,-49 25,24-1,26-24,24 25</inkml:trace>
  <inkml:trace contextRef="#ctx0" brushRef="#br0" timeOffset="5529.224">16619 4787,'0'-25,"25"25,-25 50,0 25,25-1,-25-24,0-1,25 26,0-26,-25-24,0 49</inkml:trace>
  <inkml:trace contextRef="#ctx0" brushRef="#br0" timeOffset="7808.6808">16744 5755,'-25'0,"0"0,0 0,-49 0,49 24,0-24,0 25,25 25,-25-50,25 50,0 24,0-49,0 24,25-49,0 25,-25 0,25 0,49-25,-24 0,24 0,1 0,-50 0,-25-25,24-25,1 50,-25-74,25 49,-25 0,0-49,0-1,0 26,0 24,-25 25,-24 0,24 0,0 0,-49 0,49 25,0-25,-25 25,25 24,1-24,-1 0,0 0,0 0</inkml:trace>
  <inkml:trace contextRef="#ctx0" brushRef="#br0" timeOffset="21344.1457">10989 3448,'0'-25,"0"0,0 0,-25 1,0 24,-24 0,24-25,-25 0,1 25,-26 0,1 0,49 0,0 25,0 0,25 49,0-24,0-26,0 26,0 24,0-49,0 50,0-1,0-24,0-25,0 24,0 1,0-25,25-1,0 1,0 0,24-25,-49 25,25 0,0-25,-25 49,0-24,0 0,-50-25,26 25,-51-25,26 0,24 0,-50 0,1 0,-1 0,51 0,-26 0</inkml:trace>
  <inkml:trace contextRef="#ctx0" brushRef="#br0" timeOffset="29441.1157">11286 2927,'0'25,"0"49,0 1,0-51,0 51,0-1,0-49,0 25,0-1,0-24,0 25,0 24</inkml:trace>
  <inkml:trace contextRef="#ctx0" brushRef="#br0" timeOffset="30362.2947">10220 3919,'49'0,"26"0,-1 0,-49 0,50 0,-1 0,-49 0,24 0,1 0,-25 0,24 0,26 0</inkml:trace>
  <inkml:trace contextRef="#ctx0" brushRef="#br0" timeOffset="33728.8028">18356 3994,'25'0,"24"0,1 0,-25 0,49 0,0 0,-24 0,24 0,1 0,-1 0,-49 0</inkml:trace>
  <inkml:trace contextRef="#ctx0" brushRef="#br0" timeOffset="34288.392">18554 3572,'0'25,"25"24,-25 26,25-26,-25 26,0-1,0-49,0 25,25-1,-1 1</inkml:trace>
  <inkml:trace contextRef="#ctx0" brushRef="#br0" timeOffset="35184.1661">13593 4018,'50'0,"0"0,49 0,25 0,-25 0,25 0,-25 0,-49 0,-1 0,1 0</inkml:trace>
  <inkml:trace contextRef="#ctx0" brushRef="#br0" timeOffset="35805.6172">14139 3597,'0'24,"0"51,0-25,0-1,0 1,0-1,0 1,0-25,0 24,0 1,0-25,0 0</inkml:trace>
  <inkml:trace contextRef="#ctx0" brushRef="#br0" timeOffset="37320.7623">10815 6052,'50'0,"-50"-49,25 24,-1-25,1 1,0-1,0 25,-25-24,0 24,-25 0,0 0,-49 25,-1 0,1 0,49 0,-24 0,-1 25,0 0,26 0,24-1,-25 1,0 25,25 24,-25-24,25 0,0 24,-25-24,1 24,24-24,0 49,0-25,0 25,0 1,0-51,0 26,0-26,0-24,0 50,0-26,-25-24,25 49,-25 1,0-26,0 26,0-50,-24 24,24-24,0 0,-49-25,-25 0,49 0,0 0,-24 0</inkml:trace>
  <inkml:trace contextRef="#ctx0" brushRef="#br0" timeOffset="37906.2935">10046 6871,'50'-25,"49"0,-25 25,26 0,-26 0,1 0,24 0,0 0,-25 0,1 0,-50 0,-25-25,0 1</inkml:trace>
  <inkml:trace contextRef="#ctx0" brushRef="#br0" timeOffset="39593.8229">13023 6821,'49'0,"26"0,-75-25,49 1,1-1,24-25,1-24,-26-1,26 1,-1 0,1 24,-1 0,1 1,-1 24,0-49,1 24,-1 0,-49 1,25-26,-1 26,1-1,-1 25,-24-24,0-1,0 25,24 25,-24-25,0 1,0-1,0 25,0-25,-25 50,0 0,0 24,0 1,0-1,0 1,0 0,0-1,0-123,0-25,24-1,-24 76,25-26,0 0,-75 50,-24 0,-1 0,51 0,-26 0,0 0,1 0,-26 0,75 25,-49 0,-26-25,1 0</inkml:trace>
  <inkml:trace contextRef="#ctx0" brushRef="#br0" timeOffset="42855.3634">18703 6921,'0'-50,"50"-25,-26 26,26-26,25 1,-1-50,0 50,26-26,-51 51,-24-26,25 1,24 0,-24 24,24-24,-24-51,-1 76,-24-26,25 1,-26 24,26 26,-25-1,-25-50,25 51,-1-1,1 25,-25 49,25-24,-25 25,50-1,-25 1,-1-50,1 25,-25 0,0-75,-49 25,-1-24,0-1,1-24,24 24,0 25,0 25,0-25,-49 25,49 0,0 0,-24 25,24-25,0 25,0-25,1 0,24 25</inkml:trace>
  <inkml:trace contextRef="#ctx0" brushRef="#br0" timeOffset="61296.904">11981 8880,'0'-25,"50"25,-26 0,26 0,0-25,-26 1,26 24,0-25,-26 25,51 0,-1-25,1 0,-50 25,-75 0,25 25,0-25,0 50,25-26,75-24,-50 0,49-24,-24-1,-25 0,24 0,-24 25,-50-25,-49 25,-1 0,51-24,-1-1,-50 0,26 25,49-25,-75 25</inkml:trace>
  <inkml:trace contextRef="#ctx0" brushRef="#br0" timeOffset="101183.5124">12279 11385,'24'-24,"26"24,-25 0,24 0,-24-25,0 25,50 0,-1 0,0 0,1-25,-1 0,1 25,-1 0,-24 0,-1 0,26 0,-51 0,26 0,24 0,-49 0,74 0,-49 0,0 0,-1 0,26 0,-26 0,-24 0,50 0,-26 0,1 0,24 0,1 0,-1 25,0 0,199-25,-198 0,24 0,-25 0,-24 0,24 0,26 0,-51 0,26 0,24 0,0 0,0 0,-49 0,24 0,25 0,-24 0,-25 0,49 0,0 0,25 0,-25 0,25 0,0 0,25 0,-25 0,-25 0,1 0,-26 0,75 0,-25 0,49 0,1 0,-50 0,99 0,25 0,-49 0,74 0,-50 25,-49 24,-1-49,-49 25,50-25,-1 25,-24 0,-25-25,0 0,-24 24,48-24,-48 0,24 0,-50 0,25 0,0 0,1 0,-1 0,0 0,-24 0,24 0,0 0,0 0,-24 0,-1 0,0 0,26 0,-1 0,-25 0,-24 0,24 0,-24 0,0 0,24 0,0 0,-24 0,24 0,26 0,-26 0,-24 0,-26 0,26 0</inkml:trace>
  <inkml:trace contextRef="#ctx0" brushRef="#br0" timeOffset="102674.3218">13742 12005,'50'-24,"-1"-1,-49 0,0 0,0-49,0 24,-24 25,-1 25,-25 0,-24 0,-1 0,51 0,24 50,0 24,0-24,0 0,24 24,1 0,-25-24,25-25,0 49,0-24,-25-25,0 24,0 26,0-1,0-24,0-1,-25 1,-25-25,25 0,1-25,-1 24,-25-24,0 0,1 0,-1 0,25 0,-49 0,49 0,0-24</inkml:trace>
  <inkml:trace contextRef="#ctx0" brushRef="#br0" timeOffset="103243.9219">13271 12328,'25'0,"24"-25,1 25,-1-25,1 1,0 24,24 0,-24-25,24 25,1 0,-1 0,-24 0,-26 0</inkml:trace>
  <inkml:trace contextRef="#ctx0" brushRef="#br0" timeOffset="104025.7495">14536 11782,'25'0,"-25"25,0 0,-25 24,25 1,-25-25,-25 99,26-99,24 74,0-49,-25 24,0-24,25-1,0 26,0-51,0 26,0 24,0-24,0-25,0 24,25-24,0-25,-1 0,26 0,0 0,-25-25</inkml:trace>
  <inkml:trace contextRef="#ctx0" brushRef="#br0" timeOffset="104551.2231">14784 12105,'25'0,"0"0,-1 0,-24 24,25 1,0 25,0-25,-25 0,25-25,-1 49,1-24</inkml:trace>
  <inkml:trace contextRef="#ctx0" brushRef="#br0" timeOffset="105104.0202">15032 12080,'-25'25,"0"-25,1 49,-1 1,-25-25,25 24,1-24,-1 25,0-1,0-24,0-25,1 0</inkml:trace>
  <inkml:trace contextRef="#ctx0" brushRef="#br0" timeOffset="105711.984">15255 11609,'25'0,"0"0,0 0,-1 49,26 26,-25-26,0 1,-25 24,0 1,0-1,0-24,0 24,0 1,0 24,0 0,-25-49,0-1,25 1</inkml:trace>
  <inkml:trace contextRef="#ctx0" brushRef="#br0" timeOffset="106359.9297">15925 12105,'74'-25,"-49"25,25 0,-1 0,1-25,24 25,-24 0,24 0</inkml:trace>
  <inkml:trace contextRef="#ctx0" brushRef="#br0" timeOffset="106896.6336">16024 12278,'0'25,"50"-25,24 0,-24 0,24 0,-24 0,-1-25,-24 25,50 0,-1 0</inkml:trace>
  <inkml:trace contextRef="#ctx0" brushRef="#br0" timeOffset="107497.5601">17016 11857,'25'0,"25"49,-25 50,24-49,26 49,-26 1,26-26,-26 0,1 1,-25-26,-25-24,0-74</inkml:trace>
  <inkml:trace contextRef="#ctx0" brushRef="#br0" timeOffset="108016.9365">17612 11956,'-25'0,"0"25,-25-1,1 26,-1 0,-24-1,49 1,-25 0,1-26,24 1,-25 0,26 0,-26 0,0-1,1 26,24-25</inkml:trace>
  <inkml:trace contextRef="#ctx0" brushRef="#br0" timeOffset="109565.6461">17860 11534,'49'-25,"-24"25,50 0,-51 0,1 0,-25 50,-25 24,1-49,-1 0,25 0,-25 0,0-1,50-24,25 0,-1 0,-24 0,25 25,-26 0,1 25,-25 24,0-24,0 24,0-49,-49 0,24-25,-25 24,-24 1,24-25,25 0,1 0,-1 0,25-25,-25 1</inkml:trace>
  <inkml:trace contextRef="#ctx0" brushRef="#br0" timeOffset="110359.1262">18579 12179,'74'0,"-24"0,0 0,-1 0,26 0,-26 0,26 0,-1 0,-24 0,-25 0,49 0,-49 0</inkml:trace>
  <inkml:trace contextRef="#ctx0" brushRef="#br0" timeOffset="111031.5368">19869 11956,'0'25,"25"24,24 26,-49-26,50 26,-25-1,0-24,-25 24,24-49,1 25,0-26</inkml:trace>
  <inkml:trace contextRef="#ctx0" brushRef="#br0" timeOffset="111502.1473">20241 11981,'-25'24,"0"26,-24 24,-1-49,-24 50,24-1,1-24,-1-1,0 1,-24 0,24-1,1-24,-1 25,25-1,-24-24,24-25</inkml:trace>
  <inkml:trace contextRef="#ctx0" brushRef="#br0" timeOffset="112600.8157">20638 11683,'0'25,"0"0,0-1,0 51,0-26,0-24,-25 0,0-25,25 25,-25 0,-24-1,-1 1,25-25,-24 0</inkml:trace>
  <inkml:trace contextRef="#ctx0" brushRef="#br0" timeOffset="114305.341">20439 11633,'75'-24,"-50"24,49 0,-49 0,0 24,-25 26,0-25,24 0,-24-1,0 1,0 0,0 25,0-26,-49 26,24-50,0 25,25 0,-25-25,-24 24,49 1,-25 0,-25 0,26-25,-1 25,25-1,49-24,26 0,-26 0,26 0,-1-24,-74-1,50 25</inkml:trace>
  <inkml:trace contextRef="#ctx0" brushRef="#br0" timeOffset="135055.0787">13693 13469,'49'-25,"-49"0,0-24,0 24,-25-25,1 26,24-1,-25 0,0 0,25 0,-25 0,25 1,-49 24,-26-25,25 25,-24 0,0 0,24 0,50 74,0-24,0 0,0-1,0-24,0 25,25 24,0 0,-1 1,1-26,0 1,25 0,-26-1,-24-24,0 25,25-1,0 1,-25-25,25 24,-25 1,0-25,0 49,0-24,0-26,0 26,-25-25,0-25,0 0,-24 0,-26 0,1 0,49-25,25 0</inkml:trace>
  <inkml:trace contextRef="#ctx0" brushRef="#br0" timeOffset="135567.0444">13097 14015,'25'0,"25"0,-26 0,51 0,-1 0,-24 0,-25-25,24 0,1 25,-25 0,24-25,-24 0,0 1</inkml:trace>
  <inkml:trace contextRef="#ctx0" brushRef="#br0" timeOffset="136258.842">14040 12849,'0'49,"0"-24,0 25,0-1,0-24,0 25,0-1,0 1,0 25,0-51</inkml:trace>
  <inkml:trace contextRef="#ctx0" brushRef="#br0" timeOffset="137518.4305">14288 13940,'25'0,"-1"25,1 0,-25 0,25-1,-25 26,0 0,25-1,0 1,-25-1,24 1,-24-25,0 25</inkml:trace>
  <inkml:trace contextRef="#ctx0" brushRef="#br0" timeOffset="137938.8637">14586 14039,'-50'25,"0"0,25 25,-49-26,0 26,-1 0,1-26,-1 26,26-25,49 25,0-26</inkml:trace>
  <inkml:trace contextRef="#ctx0" brushRef="#br0" timeOffset="138465.4426">15131 13692,'50'-25,"24"25,-49 0,25 0,-1 0,1 0,-25 0</inkml:trace>
  <inkml:trace contextRef="#ctx0" brushRef="#br0" timeOffset="138991.8979">15206 13816,'49'0,"26"0,-26 0,1 0,-1 0,1 0,-50-25,50 25,-1 0</inkml:trace>
  <inkml:trace contextRef="#ctx0" brushRef="#br0" timeOffset="140975.9116">16223 13543,'0'-24,"24"-1,1 25,0-25,25 25,-26-25,1 0,0 25,0 0,0 0,-1 0,-24 75,0-1,-24-49,24 0,-25 0,0-1,-25 1,50 0,-49 0,24 0,0-25,-24 24,-1 1,0 25,50-25,25-25,25 0,-25 0,49 0,0 0,-49 0,0 49,-25-24,0 0,-25 24,25-24,-74-25,24 0,1 0,-26 0,1 0,49 0,-25-25,26 1</inkml:trace>
  <inkml:trace contextRef="#ctx0" brushRef="#br0" timeOffset="141585.126">16892 13469,'0'-25,"50"25,-25 50,0 24,-1 1,1-26,0 26,0-1,-25 0,25-24,-1-25,1 0</inkml:trace>
  <inkml:trace contextRef="#ctx0" brushRef="#br0" timeOffset="142113.234">17289 13543,'-25'0,"-24"25,49 25,-50-25,25-1,1 1,-1 0,0 0,0 24,0-24,1 0,-1 0,0 0,25-1,-25 1</inkml:trace>
  <inkml:trace contextRef="#ctx0" brushRef="#br0" timeOffset="143486.9393">17562 13171,'0'-25,"25"-24,0 49,-1-25,1 0,25 25,0-25,24 25,0 0,-24 0,-25 25,-25 50,0-26,0 26,0-50,0-1,-50-24,25 25,-49 25,24-25,1-1,-1 1,25 0,-24 0,24-25,25 25,0-1,49-24,26 0,-1 0,1 0,-26 0,26-24,-50-1,24 25</inkml:trace>
  <inkml:trace contextRef="#ctx0" brushRef="#br0" timeOffset="144352.1342">18480 13717,'74'0,"-49"0,25 0,-1 0,-24 0,25 0,24 0,-24 0,24 0</inkml:trace>
  <inkml:trace contextRef="#ctx0" brushRef="#br0" timeOffset="146656.4664">19819 13543,'-49'-24,"-1"24,25-50,25-24,0-1,25 50,-25 1,25-1,0 25,-1-25,-24 0,75 25,-1 0,-49 0,25 0,-1 0,-24 25,25 0,-25 0,-1-25,1 49,0-24,0 0,-25 0,0-1,0 1,-25 0,0 0,0 0,-24-1,-26 1,51 25,-51-25,1 24,24-24,0 0,1 0,24-1,25 1,0 50,0-51,25-24,0 25,-1 0,1-25,0 0,25 0,24 0,-49 0,49 0,-24 0,0 0,-26-25,51 0,-26 25,-24 0,0 0,0-24</inkml:trace>
  <inkml:trace contextRef="#ctx0" brushRef="#br0" timeOffset="149575.6478">20613 13320,'50'0,"-26"0,1 50,0 24,0-24,24-25,1 49,0-24,-1-1,-24 1,0-1,0-24,0 0,-1-25,1 25</inkml:trace>
  <inkml:trace contextRef="#ctx0" brushRef="#br0" timeOffset="150032.3568">21035 13395,'0'0,"0"24,-50 26,-24 24,24-24,0 0,-24-1,24 1,26-1,-26 1,25 0,0-50</inkml:trace>
  <inkml:trace contextRef="#ctx0" brushRef="#br0" timeOffset="162610.178">21779 13395,'74'0,"-24"0,24 0,1 0,-1 0,-24 0,24 0,25 0,25 0,-24 0,24 0,-25 0,-74 0,49 0,-24 0,-100 0,-24 0,-26 24,1 1,0 0</inkml:trace>
  <inkml:trace contextRef="#ctx0" brushRef="#br0" timeOffset="163113.1755">21903 13692,'49'0,"1"0,-25 0,49 0,-24 0,0 0,24 0,25 0,0 0,25 0,-24 0,-26 0,0 0,-24 0,0 0,-1-25,-24 1,-25-1,25 25</inkml:trace>
  <inkml:trace contextRef="#ctx0" brushRef="#br0" timeOffset="164679.2357">23590 13171,'0'-25,"-50"25,25 0,0 25,1-25,-26 25,25 0,25 0,0 49,0 1,0-1,0-24,0 24,0-49,25 0,0-1,0 26,24-50,26 0,-26 0,26 0,-26 0,-24 0,-25-25,50 25,-26-25,1-24,0-1,0 25,0-24,-1-1,-24 1,0 24,0-50,0 1,0-1,0 51,-24-1,-1 0,0 25,-25 0,1 0,-26 0,51 0,-1 0,-25 0,25 25,1 0,-1-25,0 24,-25-24,50 25,-24-25,-26 25,50 0,-25-25</inkml:trace>
  <inkml:trace contextRef="#ctx0" brushRef="#br0" timeOffset="168574.5594">14982 14709,'25'0,"25"0,-1 50,1 24,-25 1,24-26,-49-24,50 25,-25-1,0 1,-1-50,-48 0,24-50</inkml:trace>
  <inkml:trace contextRef="#ctx0" brushRef="#br0" timeOffset="169168.5013">15354 14684,'0'25,"0"0,-49 25,24-26,0 26,25-25,-25 0,1-25,24 49,-25-24,0 0,0 0,0 24,25-24,0 25,-24-1,-1-24</inkml:trace>
  <inkml:trace contextRef="#ctx0" brushRef="#br0" timeOffset="169964.0714">16148 14362,'-49'25,"-1"-25,0 49,26-24,-1 25,-25-1,25-24,25 25,-24 24,24 1,0-51,0 51,0-1,0-24,0-1,0 1,0 24,0-24,24 0,1-1,0-24,49-25,-24-50</inkml:trace>
  <inkml:trace contextRef="#ctx0" brushRef="#br0" timeOffset="171099.1849">16446 14511,'25'-25,"-1"25,51-25,-26 25,26 0,-50 0,0 0,-50 25,0 0,0 0,0-1,-24 1,49 0,-50-25,25 0,75 0,-1 0,1 0,-25 0,25 25,-26 0,1-1,-25 51,0-1,0-24,0-25,-74-25,49 0,-25 0,1 0,24 0,-25 0</inkml:trace>
  <inkml:trace contextRef="#ctx0" brushRef="#br0" timeOffset="171704.9528">17240 14436,'24'0,"26"0,0 50,-1 0,1 24,-25-24,-1-1,1 1,0-1,0-49,0 25,-25 0,24 25</inkml:trace>
  <inkml:trace contextRef="#ctx0" brushRef="#br0" timeOffset="172170.664">17636 14511,'-24'-25,"24"50,-25 24,0-49,0 50,0 0,-24 24,24-24,0-1,0 1,-24-25,24 24,-25-24,50 0,-24 0,24-1,24-24,26 0,49-24</inkml:trace>
  <inkml:trace contextRef="#ctx0" brushRef="#br0" timeOffset="172682.1946">18083 14660,'0'-25,"50"25,-1 0,-24 0,49 0,-24 0,0 0,-1 0,1 0,-1 0,26 0,-50 0</inkml:trace>
  <inkml:trace contextRef="#ctx0" brushRef="#br0" timeOffset="173664.1648">19001 14560,'25'-24,"-25"-1,0-25,0 1,0-1,0 25,24 0,26 25,0 0,24 0,0 0,-24 0,0 0,24 25,-24 0,-1 0,-49 0,25-25,-25 24,0 1,0 25,0-25,0-1,-25-24,-24 25,24 25,-50-25,26 24,-1-24,25-25,1 25,-1 0,-25 24,50 1,0-25,50-25,-1 0,-24 0,25 0,24 0,-49 0,25 0,-26 0,1 0,25 0</inkml:trace>
  <inkml:trace contextRef="#ctx0" brushRef="#br0" timeOffset="174350.7718">19919 14163,'24'25,"1"0,0 25,-25-26,0 26,0 25,0-51,0 51,0-26,0-24,0 50,0-1,0 0,0-49,0 25,0-1,-25-24,25 25,-25-1,1-24,-1 0,0 0</inkml:trace>
  <inkml:trace contextRef="#ctx0" brushRef="#br0" timeOffset="174847.0876">20514 14536,'25'0,"-1"0,26 0,24 0,1 0,-26 0,26 0,24 0,0 0,-74 0,25 0</inkml:trace>
  <inkml:trace contextRef="#ctx0" brushRef="#br0" timeOffset="175334.631">20687 14784,'50'0,"0"0,24 0,25 0,1 0,-51-25,26 0,-1 25,-24-25,-26 25</inkml:trace>
  <inkml:trace contextRef="#ctx0" brushRef="#br0" timeOffset="176609.1388">21952 14263,'25'-25,"-50"25,1 25,24-1,-50 76,25-51,0 26,25-1,0-49,0 25,0-26,0 1,0 25,0-25,75-25,-50 0,24 0,1 0,0 0,24 0,-24 0,24 0,-49-25,0-25,-1 25,1 1,-25-51,25 50,-25 1,0-51,0 50,0 1,0-1,0-25,-25 0,0 50,1-24,24-26,-25 25,0 0,0 25,-24 0,24 0,0 0,-49 0,49 0,0 25,0-25,0 25,0 0,1 0,-1-25,0 0</inkml:trace>
  <inkml:trace contextRef="#ctx0" brushRef="#br0" timeOffset="179470.5315">13023 16470,'25'0,"49"0,0 0,1 0,-1 0,1 0,-1 0,25 0,50 0,-50 0,1 0,-1 0,-50 0,51 0,-1 0,25 0,25 0,0 0,-50 0,0 0,0 0,0 0,1 0,-26 0,25 0,0 0,25 0,50 0,-75 0,25 0,-24 0,-26 0,-24 0,24 0,-24 0,-1 0,1 0,24 0,1 0,74-24,-1-1,-48 0,-1 25,-25 0,1 0,-1 0,0 0,-24 0,24 0,1 0,-1 0,-24 0,24 0,26 0,24 0,0-25,-25 25,0 0,-25 0,26 0,-1 0,-25-25,75 0,0-24,-25 24,-25 25,0 0,-24 0,-26 0,26 0,-1 0,1 0,-26 0,26 0,-1 0,1 0,-1 0,0 0,50 0,-24 0,-26 0,0 0,-24 0,24 0,1 0,24 0,-25 0,26 0,-1 0,0 0,50 0,0 0,-25 0,0 0,25 0,-75 0,50 0,-25 0,25 0,25 0,25 0,-1 0,-98 0,24 0,-25 0,1 0,-50 0,49 0,1 0,-51 0,51 0,-26 0,1 0,-25 0,0 0,24 0,-24 0,25 0,-75 0,-25 0,25 0,1 25,-26 0,25-1,-49 26,24-50,1 50,-1-25,25-1,0 1,1-25,-1 25,0-25,0 25,0 0,0-25,50 0,50-25,-1-25,1 25,-26-24,-24 24,0 25,24-25,-49 0,25 0,0 1,0-1,-25 0,0 0,-25 0,-25 1,-24-26,0 25,-26-24,26 24,-25-25,49 25,-24-24,24 24,0 25</inkml:trace>
  <inkml:trace contextRef="#ctx0" brushRef="#br0" timeOffset="183032.1645">12328 15453,'0'0,"25"0,0 0,24-24,-24-1,-25 0,-25 0,25 0,-24 25,-51 0,26 0,-26 0,26 0,49 75,0-26,0 1,49 0,1-1,-25 1,24-1,-24 26,0-26,0 1,-1 0,-24-26,0 26,0-25,0 49,-24-24,-1-1,0-24,0-25,-24 0,-1 0,-24 0,24 0,25 0,0 0,-24 0</inkml:trace>
  <inkml:trace contextRef="#ctx0" brushRef="#br0" timeOffset="183672.8931">12031 15875,'49'0,"26"0,-26 0,-24 0,25 0,-1-25,-24 0,25 25,24 0,-74-24</inkml:trace>
  <inkml:trace contextRef="#ctx0" brushRef="#br0" timeOffset="184320.0903">12676 15056,'0'25,"24"0,-24 25,0-26,0 26,0 0,0-1,25-24,0 25</inkml:trace>
  <inkml:trace contextRef="#ctx0" brushRef="#br0" timeOffset="185736.4531">12378 17314,'0'0,"0"-25,0-50,0 26,-25-1,25 1,-25 24,0-25,1 50,-51 0,26 0,24 25,0-25,0 25,25 0,-25-1,25 51,0-26,0-24,0 25,0-1,0 1,0 24,0-24,0-25,25 49,0-24,0 24,-25-24,25-25,-1 24,-24-24,0 25,0-25,0-1,0 1,0 25,-24-25,-1-1,0-24,-25 0,26 0,-1 0</inkml:trace>
  <inkml:trace contextRef="#ctx0" brushRef="#br0" timeOffset="186238.816">11981 17711,'50'0,"24"0,-49 0,24 0,1 0,0 0,-26 0,26-25,-25 25,24-25,1 25</inkml:trace>
  <inkml:trace contextRef="#ctx0" brushRef="#br0" timeOffset="187955.2075">23838 16321,'0'25,"24"25,51 24,-1 26,26 48,-51 1,1-50,-25-24,-1-26,-24-98</inkml:trace>
  <inkml:trace contextRef="#ctx0" brushRef="#br0" timeOffset="188405.8694">24210 16520,'-50'0,"1"50,-26-1,-24 26,0-1,-25 25,24-24,51-1,-1-24,1-50,73-25</inkml:trace>
  <inkml:trace contextRef="#ctx0" brushRef="#br0" timeOffset="194642.8342">16049 16247,'0'50,"0"-1,0 1,0-25,-25 24,0-24,25 0,0 49,-24-24</inkml:trace>
  <inkml:trace contextRef="#ctx0" brushRef="#br0" timeOffset="197055.319">16123 17090,'25'0,"-25"-49,-25 24,-24 0,-1 25,-24 0,-1 0,51 25,24 0,0 0,0 49,0-24,0 24,0 0,0-24,0-25,0 0,0 24,24-49,1 25,-25 0,25-25,25 0,-1 0,26 0,-51 0,1 0,0 0,25-25,-26-25,-24 1,0-26,0 1,0 0,0 49,-24 0,-1 25</inkml:trace>
  <inkml:trace contextRef="#ctx0" brushRef="#br0" timeOffset="198250.2423">18902 16173,'0'24,"0"1,0 50,0-1,0-49,24 25,-24-1,0 1,0-25</inkml:trace>
  <inkml:trace contextRef="#ctx0" brushRef="#br0" timeOffset="199527.4801">19050 16917,'0'-25,"0"0,25 0,0 1,0-1,0 25,-1-25,1 0,0 25,0 0,24 0,-24 25,-25 0,0 49,-25-24,1-25,-26 24,25-24,0 25,1-50,-26 49,50-24,-25-25,0 0,1 25,24 24,74-49,-24 0,24 0,-49 0,0 0,49 0,-49 0,0 0,49 0</inkml:trace>
  <inkml:trace contextRef="#ctx0" brushRef="#br0" timeOffset="200262.428">18728 17363,'49'0,"-24"0,25 0,0 0,-1 0,1 0,-1 0,-24 0,50 0,-51 0,1 0,25 0,-1 0,-24 0,25 0,-1 0,-24 0,50 0,-1 0,-49 0,24 0,1-25,0 25</inkml:trace>
  <inkml:trace contextRef="#ctx0" brushRef="#br0" timeOffset="201518.2519">19274 17438,'24'0,"51"0,-1 0,-74 24,50-24,-25 25,-1 0,-24 25,0-1,-24-49,-1 25,0 0,25 0,-25-25,50 0,0 0,24 0,26 0,-26 0,26 0,-1 0,-24 0,-25 25,0-1,-1 26,1-50,-25 50,25-26,-25 1,0 25,0-25,-25-1,0-24,-24 25,24 0,-25-25,1 0,24 0,-50 0,26 0,-1 0,-24-25,-1-24,26 24,24 25,0-25,0 25,1 0</inkml:trace>
  <inkml:trace contextRef="#ctx0" brushRef="#br0" timeOffset="204679.5711">20563 15726,'75'0,"-1"0,-49 0,49 0,1 0,-25 0,24 0,-24 0,-26 0,51 0,-1 0,-49-25</inkml:trace>
  <inkml:trace contextRef="#ctx0" brushRef="#br0" timeOffset="205191.2486">20836 15503,'25'0,"-25"25,0 49,25 1,0-1,-25-24,25 24,-25-24,0-26</inkml:trace>
  <inkml:trace contextRef="#ctx0" brushRef="#br0" timeOffset="207084.3756">17066 15850,'50'0,"-26"0,51-25,-1 1,1 24,-51 0,26 0,0 0,-26 0,26 0,-25 0</inkml:trace>
  <inkml:trace contextRef="#ctx0" brushRef="#br0" timeOffset="208144.973">14114 15900,'50'0,"24"0,-49 0,49 0,-24 0,-25 0,49 25,-49-1</inkml:trace>
  <inkml:trace contextRef="#ctx0" brushRef="#br0" timeOffset="209079.1297">14337 15726,'0'25,"0"25,0 24,0 0,0 1</inkml:trace>
  <inkml:trace contextRef="#ctx0" brushRef="#br0" timeOffset="212217.9128">13817 18132,'0'-49,"24"49,1-50,0 25,0 0,24 25,-49-24,50-1,24 0,-74 0,50 25,-25-25,0 1,24-1,1 0,-1 0,-24 25,25-25,-1 1,-24-1,0-25,25 25,-1 1,1-26,-25 25,24-25,26 26,-1-26,-24 50,-50-25,25 0,-1 1,1 24,-25-25,0-25,0 75,0 49,-25-24,1-25,24 24,-25-24,0 0,25 50,0-1,0-24,0-26,25-24,-25-49,25-1,-25 25,0 1,24-1,-24-25,0-24,0-1,0 26,0-26,0 1,-24 74,-26 0,25 0,-49 0,49 25,0-25,-24 0,-1 0,50 24,-25-24,-49 0,49 25,0-25</inkml:trace>
  <inkml:trace contextRef="#ctx0" brushRef="#br0" timeOffset="214858.3492">21010 17810,'0'-50,"50"1,-26-1,26 25,-25 0,0 1,-1-1,26 25,-50-50,25 25,0 0,-1 25,-24-24,0-26,25 50,0-25,0 0,0-24,-1 24,1-25,0 26,0-1,0 25,-1-50,1 25,-25 1,25 24,0-25,0 0,-25 0,0 0,0 1,24 24,1 0,0 49,0-24,0 0,-25 24,24 26,1-75,-25 25,25-25,0 0,0-75,-25 26,0 24,0-25,0-24,-25 74,0-25,0 25,-49 0,24 0,-24 25,24 0,1-25,-1 24,25 1,-49 0,24-25,25 25,1 0,-26-25,25 0,0 0,1 0</inkml:trace>
  <inkml:trace contextRef="#ctx0" brushRef="#br0" timeOffset="222279.2708">16992 16966,'24'25,"26"0,-25 25,24-1,1 1,0-1,-1 1,-24-50,0 50,0-26,-25 1,24 0,1 25,-25-26,0 1,25 0,0 0,24 0,-49 24,50-24,-25 25,24-25,-24-25,0 0,25 0,-25 0,-25-25,-25-50,0 1,25 49,0-25,0 1,0 24,0 0,0 50,0 25,0-1,25 26,0-26,-25 26,0-26,0-24,0 25,0-25,0-1,0 1,0 0,0 0,0 0,-50-25,25 0,0-25,-49 0,24 0,-24 0,-1-24,26 24,24 0,0 0,-24 1,-1 24,25 0</inkml:trace>
  <inkml:trace contextRef="#ctx0" brushRef="#br0" timeOffset="261262.5789">15503 16024,'0'25,"25"-25,0-25,0-25,-1 50,-24-49,25-1,0 50,0-50,0 1,0 24,-1-25,1 26,-25-1,25 0,0 0,0 25,-1-25,26 25,-25-24,0-1,-1 25,1 0,50 0,-26-25,-49 0,75 25,-51 0,26 0,0 0,-1 25,-24 25,25-50,-26 24,-24 1,0 25,25 24,-25 1,25-1,0-24,-25 24,25-49,-1-25,-24 25</inkml:trace>
  <inkml:trace contextRef="#ctx0" brushRef="#br0" timeOffset="265678.626">15578 18728,'0'-25,"0"0,0 0,0-24,0 24,24 0,1 0,-25-25,25 50,0-49,0 24,0 0,-1 0,1 1,0 24,0 0,24-25,-49 0,50 25,24-25,-74 0,50 25,24 0,-24 0,24 0,1 0,-1 0,-49 25,49 25,-24-25,0-1,-26 1,1 0,0 0,-25 0,25-1,0 26,24 0,-24-25,25 24,-50 1,25-25</inkml:trace>
  <inkml:trace contextRef="#ctx0" brushRef="#br0" timeOffset="267694.2691">18629 18430,'24'0,"1"25,0-1,0 26,0-25,-1 25,1-26,0 26,0 0,0-26,0 26,24-25,-49 24,50-24,-25-25,-1 0,26 25,-25 0,0-25,24 0,1 0,-1 0,26 0,-50 0,24-25,1 0,-25 25,24-25,-24-24,0 24,24 0,1 0,-25 25,-25-49,49 24,1-25,0 50,-25-49,-1-1,1 0,0 26,0-1,0-25,-1 1,-24-26,25 50,0 1,0-26,-25 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26:44.269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3101 10096,'0'-25,"25"25,24 0,26 0,-26 0,1 0,24 0,-24 0,-25 0,24 0,1 0,-25 0,24 0,-24 0,25 0,24 0,1 0,-26 0,26 0,-1 0,1 0,-26 0,1 0,-1 0,-24 0,-50 0,-24 0,-1 0,1 0,24 0,-50 0,1 0,-1 0,26 0,-26 0,1 0,0 0,24 0,-24 0,-1 0,26 0,-26 0</inkml:trace>
  <inkml:trace contextRef="#ctx0" brushRef="#br0" timeOffset="14487.6244">2828 9302,'25'0,"24"-50,26-24,-50-50,49-25,-24 50,-25-50,-1 25,1-25,-25 50,0 24,0 26,0-1,0 1,0 24,0-25,50 50,-1 0,51 0,-51 0,50 0,1 0,-1 0,25 0,0 0,50 0,-1 25,1 0,24 0,-74-25,0 0,-24 0,24 0,-50 0,-24 0,-26 0,26 0,24 0,-49 0,25 0,-25 0,24 0,1 0,-25 0,-1 24,26 1,24 0,-24 0,-25 0,24-25,1 24,-25-24,0 25,49-25,-24 25,-25 0,24 0,-24-1,0-24,0 25,-1 0,-24 25,0-1,0 1,0-25,0 24,0 1,0-25,0 24,0 26,0-51,-24 26,-1 49,0-24,0 24,0-49,25 24,0-24</inkml:trace>
  <inkml:trace contextRef="#ctx0" brushRef="#br0" timeOffset="16890.3947">6425 9351,'0'-74,"0"24,25-24,-25 0,0 49,0-25,0 25,0-49,0-1,24 51,1-26,-25 0,0 26,50 24,-1 0,1 0,24-25,26 0,-26 0,0 25,26-25,-51 1,26 24,-1 0,25 0,1 0,-51 0,50 0,-24 0,24 0,-25 0,75 0,-50 0,-24 24,-1 1,26-25,-1 0,-50 25,26 0,-26-25,26 0,24 0,-74 0,74 0,-25 0,1 0,-26 0,1 0,24 0,1 0,-50 0,24 0,1 0,0 0,-50 25,0 24,-25-49,0 25,25 0,-25 0,0 24,1 1,-26-1,25-24,25 0,-25 25,-24-25,24-1,-25 1,50 0</inkml:trace>
  <inkml:trace contextRef="#ctx0" brushRef="#br0" timeOffset="34096.6358">12105 17165,'0'-25,"50"25,24 25,-24 24,24 26,0-1,-24 1,-25-26,25 26,-1-26,-49-24,0 0</inkml:trace>
  <inkml:trace contextRef="#ctx0" brushRef="#br0" timeOffset="34674.8781">12477 17090,'-25'-24,"0"24,25 49,-24 1,-1-25,-25 24,1 26,-1-1,0-24,26-1,-26 1,0 0,26 24,-1-49,0-25,25 25,25-25,0 0</inkml:trace>
  <inkml:trace contextRef="#ctx0" brushRef="#br0" timeOffset="36382.5781">720 16446,'24'0,"-24"-25,0-25,0 0,25 26,-25-26,0 25,-49 0,49 1,-50 24,-24 0,49 0,-25 0,1 0,24 0,-25 0,25 0,-49 0,74 49,0 1,0-1,50-24,-26 25,26 0,-25-1,0-24,-1 0,1 0,0 24,0-49,-25 50,25-25,-1-1,1 1,-25 25,0-1,0 1,0 0,0-26,0 26,-49-25,24 0,0-25,-25 0,-24 0,24 0,26 0,-26-25,-24 0</inkml:trace>
  <inkml:trace contextRef="#ctx0" brushRef="#br0" timeOffset="36869.2995">124 16644,'50'0,"24"0,1 0,-1 0,-24 0,24 0,1 0,-26 0,26 0,-26 0,-24 0,0 0</inkml:trace>
  <inkml:trace contextRef="#ctx0" brushRef="#br0" timeOffset="37432.087">869 15825,'0'-24,"24"24,1 0,-25 49,25 1,0-25,0 24,-25 26</inkml:trace>
  <inkml:trace contextRef="#ctx0" brushRef="#br0" timeOffset="39786.7124">2902 17115,'-24'0,"24"25,0 25,0-26,0 26,0 24,0-49,0 25,0-25,24-1,-24 1</inkml:trace>
  <inkml:trace contextRef="#ctx0" brushRef="#br0" timeOffset="41094.7603">2481 17983,'0'-24,"49"24,26 0,-1 0,-49 0,25 0,-1 0</inkml:trace>
  <inkml:trace contextRef="#ctx0" brushRef="#br0" timeOffset="42438.6596">3126 17959,'25'-25,"-1"0,1-25,0 1,25 24,-26 0,-24-49,-24 74,24 49,0-24,0 0,0 25,0 24,0 0,0 1,24-26,1 26</inkml:trace>
  <inkml:trace contextRef="#ctx0" brushRef="#br0" timeOffset="44719.7755">5656 17140,'0'50,"-25"-26,25 1,0 25,0 24,0-49,0 0,50-25</inkml:trace>
  <inkml:trace contextRef="#ctx0" brushRef="#br0" timeOffset="45647.2013">5160 17934,'49'0,"26"0,-50 0,24 0,1 0,-1 0,-24-25,25 0</inkml:trace>
  <inkml:trace contextRef="#ctx0" brushRef="#br0" timeOffset="47294.1096">6028 17587,'49'-25,"-24"0,0 25,25-25,24 25,-74 50,0-25,-49-1,24 26,0-25,25 0,0-1,25-24,0 0,-1 25,1 0,0-25,-25 50,0-26,0 1,25 0,-25 0,-50-25,25 0,1 25,-51-25,1 0,49 0,0 0</inkml:trace>
  <inkml:trace contextRef="#ctx0" brushRef="#br0" timeOffset="48079.5569">5953 18107,'25'0,"50"0,-26-24,-24-1,25 25,24 0,-24 0,-1 0,1 0,-25 0,49 0,1 0,-1 0,-49 0,24 0</inkml:trace>
  <inkml:trace contextRef="#ctx0" brushRef="#br0" timeOffset="50310.514">6301 18157,'0'50,"0"-26,0 26,0 0,0-26,0 1,0 25,25-25,-25-1,24 1,1-25,0 0,25 0,24 0,-24 0,-26-25,-24-24,0-1,0 1,0-1,0 0,0 75,0 25,0-25,0 49,0-24,0-26,0 26,0 0,0-25,25-1,-25 1,0 0,0 0,0 0</inkml:trace>
  <inkml:trace contextRef="#ctx0" brushRef="#br0" timeOffset="53200.0845">9377 17214,'24'0,"-48"25,24 0,0 25,0 24,0-24,0-1,0 1,0-25</inkml:trace>
  <inkml:trace contextRef="#ctx0" brushRef="#br0" timeOffset="55291.138">9451 18157,'0'-74,"0"24,0-24,0 49,25-25,-25 100,0-1,0-24,0 25,0 24,0-49,25 0,-1 0,-24-1,0 51,0-50,0-1,-24-24,-1 25,-50-25,1 25,99-25,24 0,1 0,-25 0,24 0,1 0,-25-25,0 25,24 0,1 0,24 0,-49 0</inkml:trace>
  <inkml:trace contextRef="#ctx0" brushRef="#br0" timeOffset="58399.001">10493 16644,'74'0,"1"0,-1 0,-24 0,24 0,0 0,-24 0,-25 0,0 0,-1 0,26 0,-25 0</inkml:trace>
  <inkml:trace contextRef="#ctx0" brushRef="#br0" timeOffset="59374.3016">10790 16396,'0'50,"0"-1,0 26,0-1,0-49,0 24,0 1,0-25,0 24,0 1,0 0</inkml:trace>
  <inkml:trace contextRef="#ctx0" brushRef="#br0" timeOffset="75159.8058">7467 16793,'0'-25,"49"0,50 25,1 0,-1-25,0 25,-49 0,24-24,-24-1,-26 25,1 0,25 0,0 0,24 0</inkml:trace>
  <inkml:trace contextRef="#ctx0" brushRef="#br0" timeOffset="76815.3553">4044 16644,'49'0,"1"0,49 0,0 0,25 0,0 0,25 0,-50 0,-24 0,-1 0</inkml:trace>
  <inkml:trace contextRef="#ctx0" brushRef="#br0" timeOffset="77502.2953">4688 16247,'0'25,"0"49,0-49,0 50,25-26,-25-24,0 25,25-26,-25 26,0 24,0-49</inkml:trace>
  <inkml:trace contextRef="#ctx0" brushRef="#br0" timeOffset="78662.3587">1290 16495,'25'0,"49"0,-49 0,50 0,-1 0,25 0,-24 0,74 0,-100-25,1 25</inkml:trace>
  <inkml:trace contextRef="#ctx0" brushRef="#br0" timeOffset="91785.6068">546 17785,'0'0,"0"-25,25 0,-25-49,0 0,0-1,0 50,0-24,0 24,-75 25,1 0,24 0,-24 0,49 25,0-1,25 1,0 25,0 24,0-49,25 25,0 24,25-24,-26 24,1-24,-25-1,0 1,0 0,0 24,0-24,-25-1,1-24,-1 0,-50-25,1 0,0 0,49 0,-25 0,1 0</inkml:trace>
  <inkml:trace contextRef="#ctx0" brushRef="#br0" timeOffset="92848.2625">174 17934,'74'0,"1"0,-50 0,49 0,0 0,1 0,-26 0,26 0,-26 25,-24-1,50-24</inkml:trace>
  <inkml:trace contextRef="#ctx0" brushRef="#br0" timeOffset="95760.7709">1489 17611,'49'0,"26"25,-51 0,26 0,-25-25,24 25,-49-1,25 1,25-25,-50 25,25 0,0 0,-1 24,1-24,0 0,0 0,0 24,-1-49,1 25,-25 0,25-25,0 25,0-25,-25-75,0 26,0-26,0 50,0-24,-25 49,50 0,-1 49,-24 1,25 24,0-49,-25 25,0 24,0 1,-50-75,-24 0,0 0,24-25,25 25,-24-25,24 0,-50 25</inkml:trace>
  <inkml:trace contextRef="#ctx0" brushRef="#br0" timeOffset="97096.8424">7268 17636,'50'0,"-25"0,24 50,-24-1,49-24,1 25,-1-1,1 1,-1 0,-24-1,-26-24,1 0,25-25,-50 25,49-25,-24 24,-25 1,25-25,0 25,0 0,-25-75,0-24,-25-1,25 26</inkml:trace>
  <inkml:trace contextRef="#ctx0" brushRef="#br0" timeOffset="97567.1268">8037 17835,'0'0,"0"74,50 0,-26 1,26-1,-25-49,-25 25,0 24,0-49,-25 0,-25-25,1 0,-26-25,1 0,0 0,-1 25,26 0,-1 0,0 0,26-25,-51 25</inkml:trace>
  <inkml:trace contextRef="#ctx0" brushRef="#br0" timeOffset="99294.3036">4217 18033,'0'-25,"50"0,-1 1,26-1,-1-25,-24-24,24 24,1 1,-26 24,1 0,-1 0,-24 0,25 25,-25-24,24-1,-24 0,-25 50,0 49,0-24,0-25,0 24,0 26,0-125,0 25,0 0,-25-49,0 74,1 0,-1-25,0 25,-49 0,-1-25,50 1,1 24,-51 0,1 0,-1-25</inkml:trace>
  <inkml:trace contextRef="#ctx0" brushRef="#br0" timeOffset="101382.4815">10319 18306,'25'0,"25"-25,-1 25,-24-25,25 0,-26 1,1-1,0 0,-25 0,25 0,0-24,24 24,1-49,-1-1,-24 26,25-1,-1 0,1 26,-25-1,0 25,-1-25,1 0,0 25,-25 50,0-1,-25 1,25 0,0-26,0 1,0 25,0 24,0-148,-25-1,1 1,-26 49,25-24,0 24,25 0,-24-25,24 26,-25-1,0 25,-25 0,-24 0,24 0,26 25,-26-1,0 1,1 0,24 0,0-25,-24 25,49-1,-50-24,25 25</inkml:trace>
  <inkml:trace contextRef="#ctx0" brushRef="#br0" timeOffset="109280.1551">3027 18107,'24'25,"1"0,-25 0,25 0,0 24,24-24,-24 25,0-26,25-24,-26 25,1-25,25 25,-25-25,24 0,-24 0,25 0,-26 0,26 0,0-25,24 25,-74-25,50 1,-26-1,26 0,-25 0,24 0,-24 1,-25-1,25 25,0 0,25-25,-26 25,1-25</inkml:trace>
  <inkml:trace contextRef="#ctx0" brushRef="#br0" timeOffset="110558.1441">9277 18529,'50'0,"24"0,1 0,-75 25,49 0,1 0,-25-25,24 0,-24 24,0-24,0 25,24-25,-49 25,50-25,24 0,-24 0,0 0,-1 0,-24 0,49 0,-24 0,0-50,-26 26,1-26,0 25,0 0,0 0,-25 1,0-51</inkml:trace>
  <inkml:trace contextRef="#ctx0" brushRef="#br0" timeOffset="125570.18">2828 14635,'-25'0,"25"25,0 49,0-24,0 24,0 0,-25-49,25-50,0-24,0-1,0 25,25-24,0 49,-25-50,25 25,0 25,-1-24,1-1,25 25,0 0,-26 0,1 0,0 0,25 25,-26-25,26 24,-50 1,25 0,-25 25,0-1,0-24,0 0,0 0,0-50,0-25,49 25,1-24,-50 24,50 25,24-25,-74 0,25 25,0 0,24 0,-24 0,0 0,0 25,-25 0,24 0,-24 0,25 24,0 26,0-75,-25 49,0-24</inkml:trace>
  <inkml:trace contextRef="#ctx0" brushRef="#br0" timeOffset="126958.4448">3944 14585,'0'50,"0"24,0-49,0 25,0-1,0-24,0 25,0-1</inkml:trace>
  <inkml:trace contextRef="#ctx0" brushRef="#br0" timeOffset="127286.4834">4044 14213,'0'25</inkml:trace>
  <inkml:trace contextRef="#ctx0" brushRef="#br0" timeOffset="128111.4131">4366 14585,'0'25,"0"0,0 24,0 1,-25 24,0-24,25 0,0-1,0 1,0-25,0-1,0 1,0-74,0-1,25 25,0-24,25 24,-26-25,1 1,0 24,0 25,24 0,-24 25,0-1,0 1,0 25,-1-25,-24-1,25 51,-25-50,0-1</inkml:trace>
  <inkml:trace contextRef="#ctx0" brushRef="#br0" timeOffset="130231.116">8905 14560,'0'50,"0"-25,0 49,0-24,0-25,0 49,0 0,0-123,50-26,-25 26,24-1,-24 1,25 24,24 25,-49 0,24 25,1 24,0 1,-25-25,-25-1,24 26,1-25,0 24,-25 1,25-50,-25 50,25-50,-1-50,1 0,0 1,25 49,-1-25,-24-25,25 26,-50-1,24 25,1-25,0 25,-25 50,0-1,25 26,0-51,-1 26</inkml:trace>
  <inkml:trace contextRef="#ctx0" brushRef="#br0" timeOffset="130649.4787">10121 14759,'24'0,"1"49,-25 1,25 24,-25-49,0 25,0-1,25-98</inkml:trace>
  <inkml:trace contextRef="#ctx0" brushRef="#br0" timeOffset="130925.6593">10195 14536</inkml:trace>
  <inkml:trace contextRef="#ctx0" brushRef="#br0" timeOffset="131718.293">10542 14734,'0'25,"0"49,0-24,0 24,0 1,0-26,0-24,25-25,0-50,-25 26,25-1,0-25,-1 1,1-1,0 0,0 26,0 24,-25-25,49 25,-24 0,0 49,-25 1,25 0,-25-26,0 26,24 24,-24-49,0 0</inkml:trace>
  <inkml:trace contextRef="#ctx0" brushRef="#br0" timeOffset="134173.7846">5507 14560,'25'0,"0"0,-25 25,24 0,-24 0,0 49,25-24,-25-25,0 24,0-24,0 25,25-1,25-49,-26-49,1-1,0-24,0 49,0 0,-25-49,24 49,1 0,0 25,-25-25,50 25,24 0,-49 0,24 25,1 25,-25-50,0 49,0-24,-1 0,1 0,-25 24,0-24,25-50,0-24,0-1,24 25,-24-24,-25 24,50 25,-26 25,-24-1,25 1,0 25,0-1,0-24,-25 25,24-25,1-25,0 0,0 0,0-25,-1-25,1 25,0 1,0 24,0 0,-1 24,26 1,-25 0,0-25,24 0,-24 0,-25-25,0-24,0-1,0-24,0-1,-25 75,0 0,1 0,-26 25,50 49,0-24,0 0,25-1,24 1,-49-1,25-49,0 50,0-50,0 0,-1-25,26-24,-50 24,25 0,0 0,0 25,-25 25,0 25,24-1,1-24,0-25,0 0,0-25</inkml:trace>
  <inkml:trace contextRef="#ctx0" brushRef="#br0" timeOffset="134741.3573">7467 14610,'74'0,"-24"50,-26-1,26 1,-25-50,0 49,-1 1,-24 0,50-26,-25 1,24 0,-24-25,0-25,0 25</inkml:trace>
  <inkml:trace contextRef="#ctx0" brushRef="#br0" timeOffset="135558.4459">7764 14610,'-25'0,"1"25,-26 24,25 1,-24 0,-1-26,25 26,-24 0,24-26,25 1</inkml:trace>
  <inkml:trace contextRef="#ctx0" brushRef="#br0" timeOffset="150526.1419">17339 9203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5-24T17:32:29.29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20687 4936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7-04T17:18:35.494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21506 12849,'-25'25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29:36.154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10518 6548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19-10-15T17:49:27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19497 18777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7-30T18:05:08.304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7839 11410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30:02.054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1489 2753,'0'-49,"0"24,24-25,-24 1,0-1,0-24,0-1,0 50,-74 25,49 0,-24 0,-1 0,50 25,0 25,-25 24,25-49,0 25,0-26,0 51,0-25,25-1,-25-24,25 25,-25-1,25 1,-1-50,-24 49,25-24,-25 0,0 25,0-26,0 26,25 0,-25 24,0-49,0 24,0-24,-25 0,-24 0,24 0,-50-25,26 0,24 0,-25 0,26-25,-1 0</inkml:trace>
  <inkml:trace contextRef="#ctx0" brushRef="#br0" timeOffset="593.9604">993 3150,'0'-25,"49"25,-24 0,25 0,-1 0,1 0,-1 0,1 0,-25 0,0 0</inkml:trace>
  <inkml:trace contextRef="#ctx0" brushRef="#br0" timeOffset="25563.9975">6053 8161</inkml:trace>
  <inkml:trace contextRef="#ctx0" brushRef="#br0" timeOffset="29079.6362">5879 8037,'-25'0,"-24"0,-1-50,25 50,0-50,25 26,-24-1,-1 25,25-25,-75 0,1 0,49 25,0-24,-24-1,-26 0,51 0,-26 0,25 1,0 24,-49 0,0-25,49 0,0 25,-50 0,1 0,0 0,24 0,0 0,-24 0,49 0,0 50,25 24,-24-49,-1 0,25 49,0 0,-25-74,25 25,0 0,0 25,0 24,-25-49,25 0,0 49,-25-49,25 0,0 49,25-49,0 0,0 0,0 24,24-24,1 0,-25 0,-1-1,51-24,-1 0,1 25,-26-25,26 0,-26 0,1 25,0-25,-26 0,51 0,-26 0,-24 0,25 0,24 0,-49 0,25 0,-1 0,1 0,-25 0,-1 0,1-25,0 25,25 0,-1-25,-49 1,0-26,0-24,25-1,-25 26,0-26,0 50,0 1,0-26,0 0,-25 1,0 49,1-25,24 0,-25 25,25-50,-25 26,-25 24,26 0</inkml:trace>
  <inkml:trace contextRef="#ctx0" brushRef="#br0" timeOffset="30747.378">5036 8260</inkml:trace>
  <inkml:trace contextRef="#ctx0" brushRef="#br0" timeOffset="36860.135">5061 8136</inkml:trace>
  <inkml:trace contextRef="#ctx0" brushRef="#br0" timeOffset="38763.9498">5110 8161</inkml:trace>
  <inkml:trace contextRef="#ctx0" brushRef="#br0" timeOffset="60812.3387">7863 11559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5-24T17:34:49.913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8856 6921,'24'0,"-24"-25,-24 25,-1-25,-25 25,1-25,-26 25,50-25,1 0,-1 1,-25 24,1 0,-26 0,1 0,-1 0,51 0,-26 0,25 0,0 24,-24 1,24-25,0 50,25 0,-25-26,0 1,1 0,24 0,0 49,0 1,0-1,0-24,0 24,0 0,0-49,0 0,24 0,-24 24,25-49,-25 50,50-25,-25-25,-1 25,1-1,25 1,24 0,-24-25,-25 25,0-25,49 0,0 0,-49 0,25 0,-25 0,49 0,0 0,1 0,-26-25,-49-25,0-24,0 49,25 0,0-49,0 0,0 49,-25 0,0 0,0 0,0 1,0-26,-25 25,0 0,25-49,-25 49,25-24,-25 49,1-50,-1 25,0 25,-49-25,24 1,0-1,26 25,-1-25,0 0,0 25</inkml:trace>
  <inkml:trace contextRef="#ctx0" brushRef="#br0" timeOffset="7400.8979">12080 12700,'0'25,"-25"-25,25-25,-24 0,-1 0,0 1,0-1,25 0,-25 0,25 0,-49 1,24 24,0 0,0-25,1 25,-51 0,50 0,-24 0,-1 25,1-1,24 1,-25 0,25 0,-24-25,24 25,0-1,25 1,-25-25,0 25,25 0,-24 0,24-1,0 26,0 24,0-49,0 0,24-25,26 25,0 0,-1-25,1 0,-25 0,0 0,-1 0,1 0,0 0,0 0,24 0,1 0,0-25,-1 0,1 25,-50-25,49 0,-24 25,-25-24,0-51,25 75,0-49,-25-26</inkml:trace>
  <inkml:trace contextRef="#ctx0" brushRef="#br0" timeOffset="12935.7085">6400 10368,'-25'-24,"0"-1,25 0,-24-25,-1 50,0-49,0 24,0 25,1 0,-26-25,0 0,-24 1,-1-1,75 0,-49 25,-26 0,1-25,24 25,-24 0,49 0,-24 25,49 49,0-49,-25 50,25-1,0-24,0-26,-25 1,0 25,25-1,0 26,0-50,0-1,0 51,25-1,0-24,0-1,-1-49,1 25,0 0,25 0,-1 0,26-25,-26 0,1 0,-1 0,-24 0,50 0,-1 0,-24 0,24 0,1 0,-1-25,-49 25,-25-50,25 25,-1 25,1-24,-25-51,0 50,0-24,0-1,0 1,-25-26,1 75,-1-49,0 24,0 0,0 0,1-24,-1 24,0 25,-25-25,50 0,-49 25,24-25,0 25,-49 0,49-24,0 24,0-25,-24 25</inkml:trace>
  <inkml:trace contextRef="#ctx0" brushRef="#br0" timeOffset="13959.3815">5705 10666,'0'0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31:39.154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5532 10790</inkml:trace>
  <inkml:trace contextRef="#ctx0" brushRef="#br0" timeOffset="905.1817">8905 7739</inkml:trace>
  <inkml:trace contextRef="#ctx0" brushRef="#br0" timeOffset="7361.5573">4242 11708,'74'0,"-49"-25</inkml:trace>
  <inkml:trace contextRef="#ctx0" brushRef="#br0" timeOffset="27040.1981">5805 11708</inkml:trace>
  <inkml:trace contextRef="#ctx0" brushRef="#br0" timeOffset="67591.6576">19150 5680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10-16T18:27:11.410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15007 12849</inkml:trace>
  <inkml:trace contextRef="#ctx0" brushRef="#br0" timeOffset="17223.1849">19943 12576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1-23T17:26:52.03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21680 6077</inkml:trace>
  <inkml:trace contextRef="#ctx0" brushRef="#br0" timeOffset="1446.8461">19571 10393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33:37.053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14015 10790,'-25'-25,"0"75,25-1,-24 26,-1-26,25-24,0 25,0-1,0-24,0 25,25 0,-1-26,1 1,-25 0,50-25,-25 0,-1-25,1 0,-25-24,0 24,0-25,0-24,0 49,0-25,25 26,-25-1,25 25,24 25,-24 24,0 26,0-26,-25 51,25-1,-1 50,-24-50,0-50,0 1,25 0,-25-1,25 1,-25-1,0 26,0-50,0 49,0 0,0-24,-74-50,49 0,-25 0,-24 0,-1-25,26 0,-26-24,26-1,24 25,0-24,25-26,0 51,25 24,-25-25,50 0,-1-25,-24 50,25-49,-1 24,1-25,-25 26,-25-1,24 0,-24-25,25 50</inkml:trace>
  <inkml:trace contextRef="#ctx0" brushRef="#br0" timeOffset="1804.6984">14685 10344,'0'74,"25"0,-25-49,24 50,-24-26,25 26,-25-51,0 26,0 0,0-75,25-25,-25 1,25-1,0 25,-1 0,1 1,-25-1,25 0,0 0,24 25,-24 25,25-25,-50 50,49-26,-24 26,0-25,0 0,-25-1,0 1,0 0</inkml:trace>
  <inkml:trace contextRef="#ctx0" brushRef="#br0" timeOffset="2507.2647">14759 10220,'-25'0,"-24"0,24 49,0-49,0 25,25 25,0-26,0 51,0-26,0-24,0 25,0 24,25 1,0-51,-25 51,25-26,0 1,-1-50,1 50,0-26,25 1,-26-25</inkml:trace>
  <inkml:trace contextRef="#ctx0" brushRef="#br0" timeOffset="3018.9453">15255 10269,'50'25,"-25"0,-1 24,1 1,25 24,-25-24,24 24,-24-24,-25-25,0 49,0 1,0-1,0-49,0 0</inkml:trace>
  <inkml:trace contextRef="#ctx0" brushRef="#br0" timeOffset="3433.2558">16123 10988,'0'-24,"25"24,50 0,-26 0,-24 24,25-24,-26 0</inkml:trace>
  <inkml:trace contextRef="#ctx0" brushRef="#br0" timeOffset="3802.4744">16247 11212,'50'0,"24"0,-49 0,50 0,-26 0,-24 0,25 0</inkml:trace>
  <inkml:trace contextRef="#ctx0" brushRef="#br0" timeOffset="4754.1175">17661 10864,'25'0,"-25"75,0-26,0 26,25-1,-25-49,25 25,0-1,-1-24,26-25,24 0,1 0,-50 0,24 0,1-25,-25-24,-25 24,0-50,24 26,-24 24,0-25,0 26,0 48,-24 1,24 25,0 24,0 26,0-26,24-24,-24 24,25 0,-25 1,0-26,0 1,25 24,0 1,-25-26,0 26,0-1,0 1,0-51,0 26,0-25,-25-25,0 0,0 0,-24 0,-1-75,-24 1,24 0,25-1,25 1,0 24,0-24,0 24,25 1,0 49,0-25,49 0,-24 0,-1-24,1 24,-25 0,24 25</inkml:trace>
  <inkml:trace contextRef="#ctx0" brushRef="#br0" timeOffset="5338.1229">18703 10244,'-25'0,"0"25,1 50,-1-26,25-24,-25 49,25-24,-25 0,0-26,25 26,0 0,0-26,25 1,-25 25,25-50,0 49,0-24,-25 0,24 0,26 0,0-25,-26-25,26-25</inkml:trace>
  <inkml:trace contextRef="#ctx0" brushRef="#br0" timeOffset="6068.8279">19075 10344,'25'49,"0"-24,-25 49,25-24,-25-25,24 24,1-73,0-26,25 0,-26-24,1 24,25 1,-25 24,-1 25,26 0,-25 25,24 0,-24 24,0 1,-25-25,25 24,-25 1,25-25,-25-1,24 1,1 0</inkml:trace>
  <inkml:trace contextRef="#ctx0" brushRef="#br0" timeOffset="6493.1996">19819 10517,'25'0,"25"0,24 0,1 0,-26 0</inkml:trace>
  <inkml:trace contextRef="#ctx0" brushRef="#br0" timeOffset="7178.8187">20415 10517,'24'0,"1"-49,0 49,-25-50,25 25,-25 100,25-26,-1 1,-24-1,25 1,0-50</inkml:trace>
  <inkml:trace contextRef="#ctx0" brushRef="#br0" timeOffset="7738.0568">20638 10195,'25'25,"24"-1,-24 26,0-25,0 0,-1-1,1 26,-25 0,25-26,-25 1,0 25,0-25,0 24,0 1,0-25,0 24,25-24</inkml:trace>
  <inkml:trace contextRef="#ctx0" brushRef="#br0" timeOffset="8856.3332">17711 10220,'0'49,"-25"1,-25 24,26-49,-26 25,25 24,-24-24,49-1,-50-24,25 49,25 1,0-1,0-49,0 49,0-24,0-25,0 49,0 1,25-26,-25 1,25 24,-25-24,0-25,25 0,-1 24,1 1,0-25,25 24,-50 1,49-1,-24-24,0 0,0-25,0-50</inkml:trace>
  <inkml:trace contextRef="#ctx0" brushRef="#br0" timeOffset="9773.1186">20911 9575,'49'0,"-24"49,25 50,49 25,-49-24,-1-1,1 0,-1-24,1 24,-25 0,0 0,-1-24,1-1,-25 0,0 1,0 24,0-25,0 1,0 24,-25-49,1 49,-1 0,25-24,0-1,-25-24,0-26,-24 1,49 0,-50-25,25 0,25-25</inkml:trace>
  <inkml:trace contextRef="#ctx0" brushRef="#br0" timeOffset="10508.9033">21283 9451,'25'0,"24"0,-49 24,25 26,-25 0,0-1,0 1,25-25,0 24,-25 1,0-1,24-49</inkml:trace>
  <inkml:trace contextRef="#ctx0" brushRef="#br0" timeOffset="12085.1905">17562 13370,'25'0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38:34.408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13891 7094,'0'0,"25"0,0 0,-25-49,24-1,-24 25,0-24,0-1,0 0,0 1,-24-1,-1 25,-25 25,1-25,-1 1,0 24,1 0,24 24,25 1,0 25,0 24,0-24,-50 49,50 0,0 1,25-26,0 0,25 1,-1-1,26-24,-26 24,1 1,-25-1,24-24,-24-1,0 1,-25-1,0 1,0-25,0 25,0-26,0 1,-50 0,1 0,24-25,-25 0,1 0,24 0</inkml:trace>
  <inkml:trace contextRef="#ctx0" brushRef="#br0" timeOffset="584.2378">13345 7615,'50'0,"24"0,-24 0,24 0,1 0,-1 0,1 0,24 0,0 0,-25 0,1 0,-26 0,26 0,-1 0,1 0,-26 0,1 0,0 0</inkml:trace>
  <inkml:trace contextRef="#ctx0" brushRef="#br0" timeOffset="1544.4246">15156 6573,'0'25,"-50"25,26-26,-1 26,25 0,-25-26,0 1,0 25,1 24,24-24,0 24,0 26,0-1,0 0,24 0,26 0,-25 50,49-50,-24 1,-1-26,1 25,-25 1,0-51,24 26,-24-51,0 1</inkml:trace>
  <inkml:trace contextRef="#ctx0" brushRef="#br0" timeOffset="2034.1228">15478 7342,'50'0,"24"25,1 25,-50-26,49 26,-24 0,-1-1,-24-24,25 0,-50 24,25-24,-1-25,1 25,-25 0</inkml:trace>
  <inkml:trace contextRef="#ctx0" brushRef="#br0" timeOffset="2464.1197">16123 7119,'-49'25,"-1"24,25 26,-24-1,24-24,-25-1,50 1,-49 0,24-26,0 1,25 50,-25-1,1-49,-26 0,50-1</inkml:trace>
  <inkml:trace contextRef="#ctx0" brushRef="#br0" timeOffset="3006.6416">16123 6796,'75'0,"-50"25,49 0,-24 25,-26 24,26 1,0 73,-1-24,26 75,-26-26,-24-24,-25-25,0-24,0-1,0-50,0 26,0-1,-25-24,25-25,-25-1,-24 1</inkml:trace>
  <inkml:trace contextRef="#ctx0" brushRef="#br0" timeOffset="5865.9006">17537 7640,'50'0,"-1"0,26 0,-1 0,-24 0,-25 0,24 0,-24 0,50 0,-26 0,-24 0,49 0,1 0,-1 0,-49 0,25 0,-1 0,1 0,-100 0,-49 0,25 25,-1-25,1 24,-1-24,26 0,24 25,-25 0,75-50,25 25,-1-25,-24 1,25 24,-25-25,-25 0,0 0,0 0</inkml:trace>
  <inkml:trace contextRef="#ctx0" brushRef="#br0" timeOffset="6927.2361">18728 7317,'49'25,"-49"25,0 24,0 1,25-1,0-24,-25-26,25 26,0-25,0-25,-1-25,1-25,0 1,0-1,24-24,-24 24,0 1,0 49,24-25,26 25,-26 0,1 0,-25 0,-25 25,49 24,-24 1,-25-25,0 24,25-24,49-25,26-50,-51-24,26 0,-1-1,-24 1,-1 24,-49 1,50 49,0 24,-26 26,26 0,-25-1,24 50,-24-49,0 0,0-1</inkml:trace>
  <inkml:trace contextRef="#ctx0" brushRef="#br0" timeOffset="7326.9868">20514 7193,'0'25,"0"0,25 49,-1-24,1 0,0-1,0-49,-25 50,0-25,25-1,-1 26,26 24,-25-24</inkml:trace>
  <inkml:trace contextRef="#ctx0" brushRef="#br0" timeOffset="7695.0686">20663 6747</inkml:trace>
  <inkml:trace contextRef="#ctx0" brushRef="#br0" timeOffset="8535.5563">21283 7069,'0'100,"25"-26,-25 25,0-24,24-26,-24 26,25-1,0-24,-25-100,25-24,0-50,24-25,50 50,-24-50,49 25,-25 74,-25 0,-24 1,0 24,-25 25,24 0,-24 0,0 50,0-1,-1 1,1 49,0-24,0 24,0 0,-1 0,-24-24,25-51,-25 26,25 0,25-50,49 0,25 0,74 0,-24-50,0 0,-75 1,-25-1,-24 25,-25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06:03.108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2803 8880,'25'0,"0"0,0 25,24 0,26-1,-1-24</inkml:trace>
  <inkml:trace contextRef="#ctx0" brushRef="#br0" timeOffset="759.1938">2927 8855,'0'50,"0"-1,0 1,-25 0,1-1,-1 1,25 0,0-1,0 1,-25-1</inkml:trace>
  <inkml:trace contextRef="#ctx0" brushRef="#br0" timeOffset="29447.6458">10741 10964,'0'24,"0"26,0 0,0-1,0 51,0-51,0 26,0-1,0 25,0-49,0 24,0 1,0-1,0-24,0 24,0 0,25 1,-1-50,1 24,-25 1,25 0,0-1,-25 1,0-1,0-24,0 25,0 24,0-49,0 25,0-26,0 26,0 0,0-26,0 51,0-26,0-24,0 25,0 24,-25-24,25-25,0-1,0 1,25 0,0-25,49 0,-24 0,-26 0,26 0,0 0,-26 0,26 0,24 0,1-25,-75 0,50 25,24 0,-49 0,0 0,-75 0,50-24,-50-1</inkml:trace>
  <inkml:trace contextRef="#ctx0" brushRef="#br0" timeOffset="44513.564">8632 13494,'25'49,"50"-24,49 0,24 0,76 0,-1 49,-49-49,-1-25,-49 0,25 25,-25-25,-25 0,1 0,24 0,-50 0,75 0,-75 0,75 0,-75 0,50 0,-24 0,-26 0,1 0,-26 0,1 0,24 0,25 0,-49 0,49 0,0 0,1 0,-51 0,1 0,-1 0,-24 0,-25-25,50 25,-25-25,-1 0,1 25,25-49,24 24,-49-25,25 25,-1 1,1 24,-25-25,24-25,-24-24,25-1,-25-24,24 25,-24-26,-25 51,0-26,0 1,0 0,-25 24,0-24,25-1,0 1,-24 24,-1 1,25-1,-25-24,25 49,0-50,0 26,0 24,0-25,0-24,0 49,0-25,0 1,0 24,0-25,0 1,0 24,0-25,0 26,-25-1,0 0,1 0,-1-24,25-1,0 0,-25 1,0-1,0 1,25-1,-24 0,-1 25,0-24,0-1,25 25,-25-24,25 24,0-25,0 1,0 24,0-25,0 1,0-26,0 26,0-26,0 1,0 49,0-49,0 24,0-24,25 24,0 25,-25-24,0-26,25 50,0 25,-25-49,0-1,-50 50,25 0,-25 0,-49-25,-25 1,25 24,-25 0,-50 0,26 0,73 0,-24 0,49 0,1 0,-1 0,-24 0,24 0,25 24,-49 1,-25-25,24 25,-24 0,25-25,24 25,-24-25,-1 0,-24 0,-25 0,0 0,25 0,-1 0,1 24,0 1,74 0,-24-25,-26 0,50 25,-49-25,49 25,-24 0,-1-1,-24 1,24-25,25 0,-25 25,50 0,-74 0,49-25,0 0,-24 24,-1 1,50 50,0-26,0-24,0 25,0 24,25 0,0-24,-25 24,0 1,0 24,0-49,0 74,0-25,-25 0,0 0,0 1,25-26,-24 25,-1-24,25-26,0 26,-25-1,0 0,0 1,25-26,-24 26,-1 24,0 0,25 25,0-49,0 24,0-25,0-24,0 24,0 1,0-1,0-49,-25 25,0 24,1 1,24-26,-25 26,0-1,0 0,0 1,1-26,24 26,-25-1,25 1,-25-26,0-24,25 0</inkml:trace>
  <inkml:trace contextRef="#ctx0" brushRef="#br0" timeOffset="48320.5321">12924 11658,'0'25,"24"-25,26 0,24 0,-49 25,25-25,24 0,-49 25,49-25,-24 0,-25 0,49 0,1 0,-26 0,1 0,24 0,1 0,-26 0,1 0,0 0,-26 0,26 0,0 0,-1 0,26 0,-1 0,0 0,-49 0,50 0,-1 0,-49 0,25 0,24 0,-24 0,24 0,0 0,-24 0,0 0,24 0,-24 0,-26 0,51 0,-1 0,1 0,-51 0,26 0,-25 0,24 0,1 0,-25 0,49 0,1 0,-1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35:19.323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16917 4366,'0'-25,"25"25,49 0,-24 0,24 0,1 0,-1 0,1 0,24 0,25 0,-25 0,-24 0,24 0,-50 0,26 0,-1 0,1 0,-26 0,26 0,-1 0,0 0,-24 0,49 0,0 0,-24 0,24 0,-49 0,49 0,0 0,-24 0,-1 0,25 0,0 0,25 0,-24 0,24 0,-25 0,25 0,-25-25,0 0,-24 0,-1 25,-49 0,25 0,24 0,-24 0,24 0,-24 0,-26 0,26 0,24 0,-24 0,25 0,-1 0,-49 0,0 0,49 0</inkml:trace>
  <inkml:trace contextRef="#ctx0" brushRef="#br0" timeOffset="16434.9753">3895 14039,'24'25,"1"50,0-26,0 26,-25-26,0 26,25-1,0 1,-25-1,0-24,24 24,1-24,-25-26,0 51,25-50,-25-1,25 51,0-26,-25 1,0 0,24-1,1-24,0 0,-25 0,0-1,25 26,24-50,26 0,-1 0,1 0,-51 0,26 0,0 0,-1 0,26 0,-1 0,-49 0,24 0,1 0,-25 0,49 0,1 0,-26 0,26 0,-1 0,1 0,-26 0,26 0,-26 0,-24 0,49 0,-24 0,0 25,-26 0,51-25,-1 25,1-25,-26 0,1 24,0-24,24 0,-49 25,49-25,1 0,-26 0,50 0,-24 0,24 0,-25 0,-24 0,24 0,1 0,-1 0,-24 0,24 0,1 0,24 0,-25 0,50 0,-24 0,-26 0,0 0,1 0,-50 0,49 0,0 25,1 0,-50-25,49 0,1 0,-51 0,26 0,24 0,-24 0,24 0,-24 0,-25 0,24 25,26-25,-1 0,-24 0,24 0,25 0,-24 24,-1 1,-49-25,25 0,-1 25,-24-25,25 0,-25 0,24 0,-24 0,0 0,49 0,-24 0,-25 0,-1-25,-24-24,25-1,0 0,0 26,-25-26,0-25,0 1,25 49,-25-24,0-1,0-24,0-1,0 26,0-26,0 1,0 24,0-24,0-1,0 1,0 24,0 1,0-1,24 25,-24-49,25 49,0 0,-25 0,0 1,0-1,0 0,-25 25</inkml:trace>
  <inkml:trace contextRef="#ctx0" brushRef="#br0" timeOffset="19271.8251">3969 14039,'50'0,"-1"0,26 0,-50 0,24 0,-24 0,25 0,-1 0,1 0,-1 0,1 0,-25 0,24 0,1 0,-25 0,24 0,1 0,-25 0,24 0,-24 0,25 0,-1 0,-24 0,25 0,24 0,26 0,-76 0,51 0,-26 0,1 0,0 0,-1 0,1 0,-1 0,26 0,-26 0,26 0,-26 0,-24 0,25 0,-1 0,-24 0,50 0,-1 25,-24 0,-1 0,26-25,-1 0,1 25,-1-1,-24-24,24 0,-24 0,-26 0,51 0,-1 0,1 0,-26 0,1 0,-1 0,-24 0,25 0,-25 0,24 0,26 0,-50 0,24 0,1 0,-25 0,24 0,1 0,-1 0,1 0,24 0,-24 0,0 0,-1 0,1-24,-25 24,24 0,-24-25,0 25,49-25,-24 25,0 0,24 0,-24 0,-26 0,26 0,0 0,-26 0,51 0,-1 0,-24 0,-1 0,26 0,-1 0,-49 0,25 0,24 0,-49 0,24 0,1 0,-25 0,24 0,1 0,0 0,24 0,1 0,-26 0,1 0,-1 0,-24 0,25 0,-1 0,-24 0,25 0,-1 0,-24 0,50 0,-1 0,-24 0</inkml:trace>
  <inkml:trace contextRef="#ctx0" brushRef="#br0" timeOffset="21176.9135">4192 15032,'50'0,"0"-25,24 25,0 0,-49 0,25 0,-1 0,-24 0,0 74,0-74,-25 50,25 24,-25-24,0-25,24-25,26 0,-25-25</inkml:trace>
  <inkml:trace contextRef="#ctx0" brushRef="#br0" timeOffset="22871.1978">9600 14163,'0'25,"0"25,25-1,-25-24,0 25,24-25,26-25,24 0,-24 0,24 0,-24 0</inkml:trace>
  <inkml:trace contextRef="#ctx0" brushRef="#br0" timeOffset="37286.9108">14164 6127,'49'0,"26"0,-26 0,1 0,24 0,1 0,-50 0,49 0,1 0,-26 0,1 0,24 0,-24 0,-1 0,1 0,-25 0,24 0,1 0,-25 0,49 0,-24 0,-1 0,26 0,-26 0,-24 0,25 0,-1 0,-24 0,25 0,24 0,-24 0,24 0,26 0,-1 0,0 0,-49 0,24 0,-24 0,-26 0,51 0,-1 0,1 0,-26 0,26 0,24-25,0 0,-24 0,-1 1,-24 24,24-25,0 25,1 0,-26-25,26 0,-1 0,1 25,-1 0,25-24,-24 24,24 0,-25 0,1-25,-26 25,51 0,-26 0,0 0,1 0,-26 0,26 0,-1 0,-24 0,24 0,1 0,-1 0,-24 0,-1 0,26 0,-26 0,1 0,0 0,-26 0,26 0,0 0,-1 0,1 0,-1 0,-24 0,50 0,-26 0,26 0,-1 0,-24 0,24 0,1 0,-1 0,-24 0,-1 0,-24 25</inkml:trace>
  <inkml:trace contextRef="#ctx0" brushRef="#br0" timeOffset="101798.064">4316 16446,'25'0,"-25"49,25 1,-25-1,50 26,-26-1,26 1,-25-1,0 0,-25-24,0 24,24-24,1-25,-25 49,25-49,-25 0,0 0,50-25,-1-25,1-50,-25 1,24 0,1-1,-1 1,1-1,0 1,-25 49,-1-24,1-1,0 0,-25 26,0-26,0-24,25 24,0 25,-1 0</inkml:trace>
  <inkml:trace contextRef="#ctx0" brushRef="#br0" timeOffset="102584.614">5631 16718,'0'-24,"50"24,49 0,50 24,-25 1,25 0,-25 0,-25 0,0-1,-25 1,-24-25,-124 0</inkml:trace>
  <inkml:trace contextRef="#ctx0" brushRef="#br0" timeOffset="103109.2904">5978 17090,'25'0,"49"0,1 0,24 0,-24 0,24 0,-25 0,1 0,-26 0,1 0,-1 0</inkml:trace>
  <inkml:trace contextRef="#ctx0" brushRef="#br0" timeOffset="104373.0785">7566 16644,'0'74,"0"1,0-1,25-49,-25 25,24-1,-24-24,0 0</inkml:trace>
  <inkml:trace contextRef="#ctx0" brushRef="#br0" timeOffset="104864.9878">7789 16570,'25'0,"-25"49,0 1,25-1,-25 1,0 0,0-26,24 26,-24 0,0-26,0 26,0-25,0 0</inkml:trace>
  <inkml:trace contextRef="#ctx0" brushRef="#br0" timeOffset="105945.3944">7219 16694,'0'24,"-25"-24,0 0,0-49,25 24,-25 25,25-25,0-49,0 49,25 0,-25 0,50 1,-25 24,49 0,0 0,-24 0,0 0,24 0,-49 0,24 0,26 0,-26 0,26 0,-1 0,-24 0</inkml:trace>
  <inkml:trace contextRef="#ctx0" brushRef="#br0" timeOffset="106525.5495">8335 16272,'25'0,"-25"49,0 1,0 25,0 24,0 0,0 0,24-49,-24-1,0 1,0-25,0 0</inkml:trace>
  <inkml:trace contextRef="#ctx0" brushRef="#br0" timeOffset="107951.3996">8335 16297,'25'-25,"24"0,-24 0,0 25,49-25,-49 1,0 24,49 0,-49 0,-25 24,-25 1,0 0,25 0,-24 0,-26-1,25 1,-24 0,24-25,-50 25,51 0,-1-25,-25 0,1 25,49-1,24-24,51 0,-1 0,1 0,-51 0,1 25,0-25,25 0,-26 0,1 50,-25-25,0 24,0-24,25 25,-25-1,0 26,0-1,0-49,0 0,0 24,0-24,0 0,50-25,-26 0,51 0,-26 0,1-25,24 0,-49-24,25 49,-25-25</inkml:trace>
  <inkml:trace contextRef="#ctx0" brushRef="#br0" timeOffset="109029.7285">8880 15925,'50'-25,"24"25,-49 0,25 0,-1 0,-24 0,25 0,-1 0,-24 0,-25 25,-25 24,1-24,-1 0,0 0,0 24,0-24,-24 0,49 0,-50-1,25-24,25 25,-24 0,-1 0,0-25,0 49,25-24,0 0,25-25,25 25,24-25,-24 0,49 0,-25 0,1 0,-26 0,1 0,0 0,-1 0,-74 0</inkml:trace>
  <inkml:trace contextRef="#ctx0" brushRef="#br0" timeOffset="110998.5999">10170 16470,'25'0,"0"0,49 0,-24-49,-25 24,24-25,-24-24,25 24,-25-49,-1 49,-24-49,0 50,0 24,0-50,0 26,0 24,0-49,-24 49,24 0,-50 0,25 0,0 25,-49 0,49 25,25 25,0 24,0-49,0 25,0-1,0 1,0 24,0 1,0-1,0-24,25 24,-25-24,25 24,0-49,-1 25,1-26,-25 1,25 25,0-1,-25 1,0 0,25 24,-25-24,0-1,0 1,0-1,0-24,0 25,0-1,0-98,0 24,0-25,0 1,0-1,0 1,24 24,1 0,0 25,25 0,-26 0,1 25,0 24,0 1,0 24,-1-24,-24 24,0-49,0 25,0 24,25-49,0-25,25 0,24 0,-49 0,24 0,1 0,-25 0,0-25,-1-24,26 24,-25 0,0-25,-25 1,0 24</inkml:trace>
  <inkml:trace contextRef="#ctx0" brushRef="#br0" timeOffset="131750.0966">15255 12378,'50'-25,"-50"0,0-74,25 24,-1-24,1 25,-25 24,25-24,0-1,-25 1,0-1,0 51,0-26,0-24,0 49,0-25,0 25,0-49,0 0,0-1,25 75,-1-25,1 25,25 0,24 0,1 0,-1 0,25 0,25 0,25 0,25 0,-50 0,0 0,0 0,50 0,-1 0,-24 0,-25 0,0 0,-25 0,0 0,26 0,-26 0,0 0,-25 0,26 0,24 0,-25 0,0 0,0 0,0 0,-24 0,24 0,0 0,25 0,25 0,0 0,25 0,-1 0,-74 0,1 0,-26 0,-24 0,24 0,1 0,-26 0,26 0,-1 0,0 0,1 0,-26 0,26 0,-1 0,1 0,-26 0,1 0,24 0,-49 0,50 0,-26-25,1 1,-1 24,26 0,-1 0,-24 0,-25-25,24 25,1 0,24-25,-49 25,0 0,-25 50,0 24,0-49,0 0,0 24,0 26,-25-50,0-1,25 51,0-26</inkml:trace>
  <inkml:trace contextRef="#ctx0" brushRef="#br0" timeOffset="307539.1912">13370 16446,'25'0,"0"-75,-1 50,-24-24,0-1,0-24,-24 49,24 0,-25 25,-25 0,-24 0,49 0,0 0,0 25,1 0,-1-1,25 1,-25 25,25-1,0 26,0-1,0-49,25 50,24-1,26 0,-50 1,24-26,1 1,-1-25,1 0,-50-1,0 26,-25-25,-49 0,-1-1,-24 26,-25 0,-74 49,99-74,-1-1,26 26,49-50</inkml:trace>
  <inkml:trace contextRef="#ctx0" brushRef="#br0" timeOffset="308479.0796">13792 15429,'74'0,"-74"49,50-24,-1 25,1 24,-25-24,-25 49,0-50,0-24,0 25,0-1,0-24,0 0,0 25,0-1</inkml:trace>
  <inkml:trace contextRef="#ctx0" brushRef="#br0" timeOffset="309533.5858">14387 16718,'25'0,"24"0,1 0,0 0,-1 0,-24 0,0-24,25 24</inkml:trace>
  <inkml:trace contextRef="#ctx0" brushRef="#br0" timeOffset="310197.5901">14536 17041,'74'0,"1"0,-50 0,24-25,1 25,-25 0,24 0,1 0,-1 0,1-25,-25 0,24 25</inkml:trace>
  <inkml:trace contextRef="#ctx0" brushRef="#br0" timeOffset="311188.1081">13519 17264,'25'0,"-25"74,0-49,0 25,0 24,0-24,0 0,0 24,0-49,0 24,0 1,0 0,0-1</inkml:trace>
  <inkml:trace contextRef="#ctx0" brushRef="#br0" timeOffset="312736.9946">13569 17314,'0'-25,"74"25,-49-25,-25 0,25 25,24-25,1 25,-1 25,-49 0,0 0,0 49,0-49,0 0,0 0,0-1,-49 1,-26-25,51 25,-26 0,25 0,50-25,25 0,24 25,-49-25,-25 74,0 0,0-24,0-25,0 24,25-49,-1 25,1-25,50 0,-1 0,0 0,-24 0,0 0</inkml:trace>
  <inkml:trace contextRef="#ctx0" brushRef="#br0" timeOffset="331233.7026">15429 16743,'74'0,"-24"0,24 0,1 0,-1 0,-49 0,0 0,0 0</inkml:trace>
  <inkml:trace contextRef="#ctx0" brushRef="#br0" timeOffset="333218.8314">16595 16123,'24'0,"1"0,0 0,25-25,24 25,-49 0,25 0,-1 0,-24 25,49 25,-24-26,0 26,-50-25,0 0,0-1,0 1,0 0,-25 0,-25 0,25 0,-24-1,24 1,0 0,0-25,-24 25,24 0,-25-1,50 1,-24-25,-26 25,50 0,0 0,25-25,24 24,-49 1,50-25,24 0,-24 0,24 0,1 0,-50 0,24-25</inkml:trace>
  <inkml:trace contextRef="#ctx0" brushRef="#br0" timeOffset="334645.4451">17438 16098,'0'25,"0"25,25-1,0 1,-25-1,24-24,1 25,0-25,-25 0,25-1,0 26,-1 24,1-74,-25 50,0-25,25 0,0-25,0 0,-25-25,25-50,-25 51,24-26,-24 0,0 1,25-1,0 25,0 0,-25 1,0-26,25 25,-1 25,1-25,-25 1,25-1,0 25</inkml:trace>
  <inkml:trace contextRef="#ctx0" brushRef="#br0" timeOffset="339246.8149">16446 16842,'49'0,"26"0,-26 0,26 0,-1 0,1 0,-26 0,26 0,-1 0,1 0,-26 0,1 0,-1 0,-24 0,50 0,-1 0,-24 0,24 0,0 0,1 0,-25 0,24 25,-24-25,-26 0,26 0,24 0,1 0,-26 0,26 0</inkml:trace>
  <inkml:trace contextRef="#ctx0" brushRef="#br0" timeOffset="340999.6286">17215 17066,'25'24,"-25"26,24 24,1-49,-25 50,0-1,0-49,0 24,0 1,0-25,25 25,0 24,-25 0,0-24,0 0,0-1,0-24,0 0,-25-25</inkml:trace>
  <inkml:trace contextRef="#ctx0" brushRef="#br0" timeOffset="343229.795">17215 17140,'25'0,"-1"0,26 0,24 0,1 0,-26 0,26 0,-50 25,24 0,-49-1,25-24,0 25,0 0,0 0,-1-25,-24 25,0-1,-24 1,-1 0,0 0,0-25,0 25,0-1,1-24,-26 0,-24 0,49 25,0 0,0 0,75-25,24 0,1 0,-1 0,-24 25,-25 0,-25-1,0 51,0-1,0-24,24 24,1-49,0-25,0 0,24 0,-24-25,25 25,-1 0,1-25</inkml:trace>
  <inkml:trace contextRef="#ctx0" brushRef="#br0" timeOffset="344804.9687">17959 17115,'25'-25,"24"25,-24-49,0 49,49 0,-49 25,0 24,0-49,-25 50,0-25,0-1,0 1,-25 0,25 0,-50 0,1-1,24 1,-25 0,50 0,0 0,0 24,25-49,0 0,49 0,-49 0,0 0,49 0,-24 0</inkml:trace>
  <inkml:trace contextRef="#ctx0" brushRef="#br0" timeOffset="346453.0572">18852 16743,'0'25,"74"-25,-24 0,0 0,24 0,0 0,-49 0,25 0</inkml:trace>
  <inkml:trace contextRef="#ctx0" brushRef="#br0" timeOffset="346999.6941">19026 16594,'0'25,"24"25,1-1,-25-24,0 25,25-25,-25-1,25 1,-25 25,0-75</inkml:trace>
  <inkml:trace contextRef="#ctx0" brushRef="#br0" timeOffset="347777.4726">19745 16421,'0'25,"0"24,0 1,0 24,0 25,0-24,25-26,-25 26,0-26,0-24,24 0,26-25,-25 0,0-25,0 0,24 1,-49-1,50 25,24 0,-24-25</inkml:trace>
  <inkml:trace contextRef="#ctx0" brushRef="#br0" timeOffset="348287.8881">20191 16718,'-24'50,"24"0,0 24,0 0,0-24,0 24,0 1,0-26,0-24</inkml:trace>
  <inkml:trace contextRef="#ctx0" brushRef="#br0" timeOffset="348758.7641">20365 16594,'0'50,"25"24,0 26,-25-26,24 25,1 50,-25-75,0-24,25 0,-25-26,0-73,0-50</inkml:trace>
  <inkml:trace contextRef="#ctx0" brushRef="#br0" timeOffset="349221.7017">20687 16619,'25'50,"-25"-25,50 74,-25-25,24 1,-24-1,0 0,-25-24,0 0,25 24,0-24,-1-50,-24-50</inkml:trace>
  <inkml:trace contextRef="#ctx0" brushRef="#br0" timeOffset="349988.3123">20340 16768,'-25'0,"1"-25,-1 0,0 1,25-51,0 26,0 24,0-50,25 51,0-1,-1 25,1 0,25-25,-1 25,26 0,-1 0,1 25,24 24,-25-24,-49-25,50 25,-26 0,1-25,-25 0,49 0</inkml:trace>
  <inkml:trace contextRef="#ctx0" brushRef="#br0" timeOffset="350433.6533">21258 16470,'25'0,"0"50,-1 24,26 26,-25-1,0 0,-25-25,0-24,24 0,1-1,-25-24,0 25,0-100,0-49,0 24</inkml:trace>
  <inkml:trace contextRef="#ctx0" brushRef="#br0" timeOffset="351840.7789">21332 16446,'0'-25,"50"25,0 0,24 0,-49 25,24-1,-49 26,50 24,-25-49,0 25,-25-1,0 1,0 0,-50-1,50-24,-50-25,1 25,24 0,99-25,1 24,-75 1,25-25,24 25,-49 0,25 0,0-25,0 74,-1-24,26-50,24 0,-24 0,-25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41:24.628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14511 7020,'75'0,"-1"0,25 0,-49 0,49 0,-25 0,1 0,-26 0,26 0,24 0,0 0,-24 0,-51 0,1 25,-50-1,1 1,-51-25</inkml:trace>
  <inkml:trace contextRef="#ctx0" brushRef="#br0" timeOffset="621.1663">14834 7342,'0'0,"74"0,-24 0,24 0,0 0,-24 0,24 0,-24 0,-25 0,24 0,1 0,-25 0,0 0</inkml:trace>
  <inkml:trace contextRef="#ctx0" brushRef="#br0" timeOffset="2330.333">16644 6772,'25'-25,"-25"-25,0 25,-25 25,-49 0,24 0,25 0,1 25,-1-25,0 25,0 0,0 0,1-1,-1-24,0 50,25-25,-25-25,25 25,0 49,0-24,0 24,0 1,25-26,-25-24,0 25,25-26,0 1,24 0,-24 25,0-26,49-24,-24 0,-25 0,24 0,26 0,-1 0,-24-24,-1-1,-24 0,25 25,-1-50,1 26,-25-1,0 0,-1 25,-24-50,0-24,0 24,0 1,0-1,-24 1,-1 49,25-50,-25-25,0 75,-24-24,-1 24,-24-25,24 0,0 0,26 25,-1 0,0 0,0 0,-25-25,26 25,-1 0,-50 0,51 0,-1 0,0 0,0 0</inkml:trace>
  <inkml:trace contextRef="#ctx0" brushRef="#br0" timeOffset="73484.6541">1464 13791,'49'0,"51"0,-26-24,-24-1,24 0,-24 25,24 0,-24 0,-1 0,1 0,-25 0,49 0,-49 0,0 0,-50 25,0 0,0-25,-24 24,24 1,75-25,-26 0,51 0,-1 0,1-25,-51 25,26-24,-50-1,-25 25,0-25,-24 25,-1-25,25 0,-24 1,-26-1,26 0,-1 25,25 0,-24 0,24-25,0 0,0 25</inkml:trace>
  <inkml:trace contextRef="#ctx0" brushRef="#br0" timeOffset="91787.172">8732 13866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43:24.575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3101 3919,'-25'0,"0"0,25 50,0 24,0-24,0 24,0 1,25-26,0-24,0 25,24-26,1-24,24 0,-49 0,0 0,0 0,0-24,-1-1,26 25,-50-25,25 25,0-25,-1 0,-24 1,25 24,-25-25,0-50,0 26,0 24,-25-25,1 1,24 24,-25 0,0 0,-25 25,26-24,-1 24,-50 0,51 0,-1 0,-25 0,25 0</inkml:trace>
  <inkml:trace contextRef="#ctx0" brushRef="#br0" timeOffset="30784.8795">11659 13345,'24'0,"1"74,-25-49,0 25,0-1,25-24,-25 25,25 24,-25 1,0-26,25 1,-1-1,-24-24,0 50</inkml:trace>
  <inkml:trace contextRef="#ctx0" brushRef="#br0" timeOffset="32987.0291">11659 13395,'24'-25,"1"0,0 0,0 25,0-25,-1 1,26-1,-50 0,25 25,24 0,-24 0,-25 25,25 0,0-25,-25 24,0 1,0 25,0 24,-25-49,0 0,0 0,1-1,-1-24,0 25,0-25,0 25,75-25,0 0,-1 0,1 0,-25 0,-1 0,1 0,0 25,-25 24,25 1,0-50,24 0,26 0,-1 0,0 0,-24 0,-25 0</inkml:trace>
  <inkml:trace contextRef="#ctx0" brushRef="#br0" timeOffset="36527.7265">5557 14412,'0'24,"0"51,0-50,0-1,0 51</inkml:trace>
  <inkml:trace contextRef="#ctx0" brushRef="#br0" timeOffset="38089.194">5383 15404,'0'49,"0"1,0 24,0-49,25 25,-25-1,0-24,25 25,-25-1,0-24,0 25,0 24,0 1,0-26</inkml:trace>
  <inkml:trace contextRef="#ctx0" brushRef="#br0" timeOffset="39417.8566">5433 15404,'24'-25,"1"0,0 0,49 25,-24 25,-25 25,24-25,-24-1,25 26,-25 0,-25-1,0 1,0-25,-25-1,0-24,0 0,-24 0,24 25,0-25,-49 0,24 25,25-25,-24 0,98 0,1 0,-1 0,1 25,0 0,-50-1,49 1,-24-25,-25 50,0 24,0-24,0 24,0-24,0-25</inkml:trace>
  <inkml:trace contextRef="#ctx0" brushRef="#br0" timeOffset="40570.4393">6102 16024,'-25'0,"1"0,-26 0,25 25,25-1,0 1,0 25,0-1,0 1,0-25,0 0,0 24,25-49,0 0,49 0,1 0,-50 0,24 0,1 0,-50-25,25 1,-1 24,1-25,-25 0,0-25,0-24,0 0,-25 49,-24 0,24 0,0 25,-49 0,24 0,25 0,0 0,1 25</inkml:trace>
  <inkml:trace contextRef="#ctx0" brushRef="#br0" timeOffset="45148.1731">943 13097,'25'-25,"0"0,-25-24,0 24,-50 25,-24 0,49 0,-25 0,50 49,0-24,0 0,-25 25,0-1,25 1,0-25,0 24,0-24,0 50,25-26,0 26,0-1,0-49,0 24,-1-24,1 25,-25-1,0 26,0-50,0-1,-25 1,25 0,-49 0,24-25,0 0,-49 0,49 25,0-25</inkml:trace>
  <inkml:trace contextRef="#ctx0" brushRef="#br0" timeOffset="45711.1661">596 13543,'0'0,"49"0,26 0,-26 0,-24 0,25 0,-25 0,49 0,-24 0,-26 0</inkml:trace>
  <inkml:trace contextRef="#ctx0" brushRef="#br0" timeOffset="46280.9639">1513 12477,'25'0,"-25"49,0 26,0-50,25 49,-25 0,0-49,0 25,0-1,0-24,25 25,0-25,-25-1,24 1</inkml:trace>
  <inkml:trace contextRef="#ctx0" brushRef="#br0" timeOffset="47523.6476">968 15999,'25'-25,"24"0,-24 1,25-1,-26-50,1 1,0 24,0 1,-25-1,0 1,0 24,0-25,0 1,0 24,-75 25,1 0,24 0,-24 0,49 0,0 25,1 24,-26-24,25 0,0 0,25 24,0 1,0-1,-25 1,25 0,0-1,0 26,0 24,0-25,0-24,0 24,0 1,0-1,0-49,0 49,0-24,25-25,-25 24,0 1,0-25,0 24,0 1,0 0,0-1,0 1,-25-1,1-24,-1-25,-25 0,25-25,1 1,-1-1,-25-25,25 50</inkml:trace>
  <inkml:trace contextRef="#ctx0" brushRef="#br0" timeOffset="48271.2794">546 16247,'50'25,"-1"-25,-24 0,25 0,-1 0,-24 0,50 0,-1 0,-24 0,24 0</inkml:trace>
  <inkml:trace contextRef="#ctx0" brushRef="#br0" timeOffset="68339.5135">7194 13816,'74'0,"1"0,24 0,-50 0,51 0,-1 0,-50 0,26 0,-50 0,24 0,-24 0,0 0</inkml:trace>
  <inkml:trace contextRef="#ctx0" brushRef="#br0" timeOffset="70361.2243">7615 13469,'0'25,"0"24,0 1,0-25,0 49,0 1,0-26,0 26,0-1,0 0,0-49,0 25,0-25,0 49</inkml:trace>
  <inkml:trace contextRef="#ctx0" brushRef="#br0" timeOffset="72126.8041">2778 13618,'0'-25,"50"25,24 0,1 0,-1 0,-24 25,49-25,0 0,-24 0,-26 0,-24 0,50 25,-26-25,-24 0,49 0</inkml:trace>
  <inkml:trace contextRef="#ctx0" brushRef="#br0" timeOffset="80980.2239">3919 15925,'0'-25,"50"25,-25 25,25 24,-1 1,1-1,-25-24,-25 0,24 25,1-50,0 49,-25-24,25 0,0 24,-1-24,1 0,-25 0,25 0,0 0,0-1,-25 26,24-25,1 0,0-1,-25 1,25 0,0 25,-1-26,1 1,0 0,25 25,-26-1,1-24,0 0,0 0,-25 24,25-24,24 25,-24-1,25 1,-26-25,-24 24,25-24,0 0,0-25,-25 49,25 1,0-25,-1 0,1 24,0-24,0 0,24 25,-24-1,25 1,-25-25,-1-1,1 1,0 0,0-25,24 0,-24 0,0 0,0-25,0 0,24 1,1-1,-1 0,1 0,0 0,24-24,0 24,1 0,-1 0,-24 0,24 1,-24-1,0 25,-1-25,-24 0,25 0,-1 1,26-1,-26 0,26-25,-1 1,0 24,1-25,-26 26,-24-26,0 25,25 0,-1 1,1-26,0 0,-1 1,1-1,24 1,1-1,-26 25,-24 0,0-24,0-1,-1 50,-24-25,25 1,-25-1,0-25,25 25,0 0,0-24,-1 24,1 25,-25-50,0 26,25 24,0-50,0 0,-25 1,24 24,-24 0,25-49,0 74,0-50,0-24,-25 49,24 25,-24-25</inkml:trace>
  <inkml:trace contextRef="#ctx0" brushRef="#br0" timeOffset="116015.2897">8310 14362,'25'0,"0"25,-25 24,24 26,-24-26,0-24,0 25,25 24,-25 1,0-26,25 26,0-51,-25 1</inkml:trace>
  <inkml:trace contextRef="#ctx0" brushRef="#br0" timeOffset="248840.404">3895 5110,'24'0,"51"0,24 0,25 0,99 0,25 0,50 0,-50 0,25-50,-25 50,25-49,-50-26,-49 50,-50 1,-25 24,-25-25,1 0,-1 25,-24-25,24 25,-24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12-07T17:53:14.834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7863 8037,'-24'0</inkml:trace>
  <inkml:trace contextRef="#ctx0" brushRef="#br0" timeOffset="32204.2491">13345 16222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46:09.631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16768 9178</inkml:trace>
  <inkml:trace contextRef="#ctx0" brushRef="#br0" timeOffset="9462.7267">14933 12030,'0'0,"74"0,-24 0,24 0,1 0,-1 0,-49 0,24 0,-24 0,50 0,-26 0,26 0,-26 0,1 0,0 0,-26 0,26 0,-25 0,24 0,-24 0,25 0,24 0,1 0,-1 0,-24 0,24 0,0 0,1 0,-26 0,26 0,-26 0,-24 0,25 0,24 0,-24 0,24 0,1 0,-1 0,-24 0</inkml:trace>
  <inkml:trace contextRef="#ctx0" brushRef="#br0" timeOffset="48426.9842">14586 13841,'0'25</inkml:trace>
  <inkml:trace contextRef="#ctx0" brushRef="#br0" timeOffset="55301.3256">11956 14163,'25'0,"25"0,24 0,-49 0,49 0,1 0,-1 0,-24 0,24-24,1-1,-1 25,0-25,1 25,24 0,25 0,-25 0,25 0,-25 0,1 0,-26 0,-49 0,25 0,24 0</inkml:trace>
  <inkml:trace contextRef="#ctx0" brushRef="#br0" timeOffset="384930.6502">15156 14908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48:17.540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14536 5779,'50'0,"24"0,-24 0,24 0,0 0,1 0,-26 0,1 0,0 0,-26 0,26 0,-25 0,24 0,1 0,0 0,-1 0,1 0,-25 0,24 0,1 0,-1 0,26 0,-1 0,1 0,-26 0,26 0,-1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7-25T18:30:03.443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17885 14486,'0'0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10-16T18:28:31.610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14164 15156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10-16T18:28:39.722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10170 5680</inkml:trace>
  <inkml:trace contextRef="#ctx0" brushRef="#br0" timeOffset="13615.9577">23118 5482</inkml:trace>
  <inkml:trace contextRef="#ctx0" brushRef="#br0" timeOffset="15151.062">22796 8930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8:02:46.072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2431 7293,'25'-25,"25"25,-1 0,26 0,-1 0,0 0,-24 0,24 0,1 0,24 0,-24 0,24 0,-25 0,25 0,1 0,-51 0,26 0,-1 0,0 0,-24 0,49 0,-24 0,24 0,0 0,25 0,0 0,50 0,-50 0,0 0,25 0,24 0,-49 0,0 0,-24 0,24 0,0 0,24 0,-24 0,50 0,0 0,-1 0,26 0,24 0,-49 0,-1 0,1 0,-50 0,25 25,24 24,1-24,25 0,-26-25,-24 0,25 0,-1 0,1 0,-25 0,-25 25,0-25,25 0,-25 0,24 24,26 1,-50-25,50 0,-1 0,1 0,0 0,-1 0,-49 0,-24 0,-26 0,-24 0,24 0,-24 0,-26 0,26 0,0 0,-26 0,26 0,24 0,-49 0,25 0,24 0,-24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07:40.23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7715 2927,'0'-25,"0"-24,0-1,24 0,26 26,-25-26,24 0,-49 25,0 1,25-26,0 0,0 50,0-24,-25-1,-25 25,25 25,0-1,0 26,0-25,0 24,0 26,0-25,0 24,0 0,0 1,0-26,-25 26,25-26,-25 1,0-25,1 24,24 1,0-25,0 49,-25-49,-25-25,-24 0,-1 0,26 0,-26 0,1 0,99 0,24 0,26 0,-50 0,24 0,26 0,-26 0,-24 0,0 0,0 0,24 0,26 0,-1 0,-24 0,24 0</inkml:trace>
  <inkml:trace contextRef="#ctx0" brushRef="#br0" timeOffset="5903.4758">8707 2902,'74'0,"-49"0,25 0,-1 0,-24 0,25 0,-26 0,51 0,-1 0,1 0,-51 0,26 0,0 0,-50 25</inkml:trace>
  <inkml:trace contextRef="#ctx0" brushRef="#br0" timeOffset="6551.3813">9128 2580,'0'24,"0"51,0-25,0-26,0 26,0 0,0-26,0 26,0 24,0-24</inkml:trace>
  <inkml:trace contextRef="#ctx0" brushRef="#br0" timeOffset="7815.3594">10964 1836,'-25'0,"25"24,-25-24,-24 25,49 0,-25 0,0 0,0 24,1 1,24 24,0 1,0-26,0 26,0-51,24-24,-24 25,50 0,24-25,1 0,-50 0,49 0,0 0,-49 0,0-25,-25 0,0-24,-25 24,25 0,-49 25,24-25,0 25,-49-24,-1 24,1 0,24 0,-24 0</inkml:trace>
  <inkml:trace contextRef="#ctx0" brushRef="#br0" timeOffset="8424.3232">10319 2604,'50'0,"-25"0,49 0,0 0,50 25,0 0,-24 0,48-25,26 0,0 0,-50 0,49 0,-49 0,-24 0,-1 0,0 0,-74 0,49 0,-24 0,-1 0,1 0,0 0,-26 0,51 0,-25 0,-26 0</inkml:trace>
  <inkml:trace contextRef="#ctx0" brushRef="#br0" timeOffset="9488.7606">10890 2853,'0'24,"0"26,0 24,-25-74,25 50,-25 24,25 1,0-26,-25 1,0 0,25-26,0 1,75-25,-50 0,49 0,-24 0,-1-25,-24 25,25 0,-26 0,1 0,0-24,-25-1</inkml:trace>
  <inkml:trace contextRef="#ctx0" brushRef="#br0" timeOffset="9975.1743">11237 3076,'0'25,"0"24,0 1,0-25,0 24,0 26,-25-26,25 1,0 24,-25-24,0-1,25-24,0 25,25-50</inkml:trace>
  <inkml:trace contextRef="#ctx0" brushRef="#br0" timeOffset="10399.0348">11634 3249,'0'50,"25"-25,-25 0,0 49,0-49,24 0,1 24,0 1,0-25,-25-1,25 1</inkml:trace>
  <inkml:trace contextRef="#ctx0" brushRef="#br0" timeOffset="10815.0155">11882 3324,'-25'0,"-25"25,50-1,-49 1,24 0,0 25,0-50,-24 24,24 1,0 0,0 25,1-50,24 24</inkml:trace>
  <inkml:trace contextRef="#ctx0" brushRef="#br0" timeOffset="11311.7103">12055 3473,'25'0,"0"0,25 0,24 0,0 0,1 0,-26 0</inkml:trace>
  <inkml:trace contextRef="#ctx0" brushRef="#br0" timeOffset="12666.3316">12725 3249,'0'-24,"75"24,-51 0,1 0,25 0,-25 0,-25 24,0 26,0-25,0 0,-50-1,25-24,25 25,-49 0,24 0,0-25,0 0,0 25,-24-25,74 0,49 0,-24 0,-26 24,1 1,0 25,-25-1,25 1,-25-25,0 0,0 0,-25-1,0-24,-49 0,24 0,-24 0,49 0,-25 0,1 0,24-24,-25 24</inkml:trace>
  <inkml:trace contextRef="#ctx0" brushRef="#br0" timeOffset="52496.0395">11659 13047</inkml:trace>
  <inkml:trace contextRef="#ctx0" brushRef="#br0" timeOffset="80891.1156">3721 13667,'25'0,"0"0,24 0,-24 0,25 0,-1 25,1-25,24 0,-49 25,0 0,49-25,1 0,-50 0,-1 0,51 0,-1 25,-49-1,0-24,24 0,-24 25,25-25,-1 0,-24 0,25 0,-25 25,-1-25,1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7-25T18:30:19.139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10666 9872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4-27T17:56:42.544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22374 13593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5-24T17:50:40.383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10418 11162,'-24'0,"-26"-25</inkml:trace>
  <inkml:trace contextRef="#ctx0" brushRef="#br0" timeOffset="29616.9407">18281 11162</inkml:trace>
  <inkml:trace contextRef="#ctx0" brushRef="#br0" timeOffset="30810.04">17711 8930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8:01:48.751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10939 9897</inkml:trace>
  <inkml:trace contextRef="#ctx0" brushRef="#br0" timeOffset="370.0191">10939 9897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8:03:08.158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9252 10393,'-24'0,"24"50,-25-50,25 49,0-24,-25 0,0 25,0 24,1-24,24 24,-25 0,25 1,0-1,-25-49,0 25,25-1,0-24,0 25,0 24,0-49,0 49,0 1,0-26,0-24,0 25,0 24,0-49,0 25,0 24,0-49,0 49,0-24,0-25,0-1,0 1,0 25,0-1,25-24,0-25,24 25,26 25,-26-25,1-1,-25 1,25 0,-1-25,1 0,24 0,1 0,-26 0,-24 0,0 0,0 0,24 0,1 0,-1-25,-24 0,0 1,25-1,-26 0,-24-25,0-24,25-1,0 26,-25-26,25 1,0 0,-1-1,1 26,0-26,0-24,0 0,-25 0,0-1,24-24,1-25,25 50,-25 0,0 25,-25 24,24-24,1 49,0 0,-25 0,25 0,0 1,-1 24,-24-25,50-25,-25 25,24 1,1-26,24 0,1-24,-1 24,-24 1,24 24,-49 0,25 25,24-25,-24 0,24 1,-49-1,25-25,-1 25,1 1,-25-1,-1 25,1-25,0 25,25-25,-26 0,1 25,50-24,-1-26,0 0,1 1,-1-1,1 1,-26-1,26-24,49-1,-75 1,26-1,-1-24,1 49,-26-49,1 50,-25-1,-25-24,0 49,0-25,0-24,0 24,0-49,0 25,0-1,0 26,0-1,0 0,0 1,0-26,0 26,0 24,-25-50,0 1,0 0,0 24,1 0,-26-24,-24 0,24-1,-25 26,26-1,-50 0,-25-24,24 24,26 26,0-1,-1 0,50 0,-24 0,-1 0,-24 25,24-24,-24 24,-50-25,-25 0,50 0,-25 25,24 0,1 0,25 0,24 0,1 0,-1 0,-24 25,49 0,-25 0,1-1,-26 26,1 25,-26 24,51-50,-26 26,26-1,-1 1,1-1,24 0,-25 26,25-26,1-24,24 24,-25 0,-25 1,25-1,-24 1,24 24,0-49,0 24,1 25,-26 0,25 1,-24-26,24 0,0 1,0-1,0-49,25 25,-25 24,25 1,0-26,-24 1,24-1,0-24,0 25,-25-1,25-24,0 50,-25-1,0-24,25-1,0 26,0-1,0 0,0-24,0 24,0-24,0-25,0 25,0 24,0-24,25-26,0 26,-25 24,0 1,0-26,25 1,-25 24,24-24,-24-25,0 24</inkml:trace>
  <inkml:trace contextRef="#ctx0" brushRef="#br0" timeOffset="13264.5804">13395 8086,'-25'0,"0"0,0-74,-74-25,25-25,49 0,-25 0,26 74,-26-24,25-1,0 1,-24-1,-1 1,25 24,-24-24,-1-25,-24 24,-1 1,1-1,49 26,-25-1,-24 25,0 1,-1-1,26 0,-26 25,1-25,-1 25,26 0,-26 0,1 0,0 0,49 0,-25 0,1 0,-1 0,0 0,-24 25,24 0,25 0,-49-1,24 1,1 25,-1-25,25 24,-24 1,-1 24,1 1,-26 24,1-25,-25 75,49-50,0 1,1-26,24 0,0 1,0-1,1 1,-1-26,25 1,-25-1,0 26,0-50,0 49,1 1,-1-26,25 26,0-51,0 76,0-26,0-24,0 24,0-24,0 24,0-49,0 49,0-24,0-25,25 49,-1-24,26 24,-25 1,25-26,-26 26,1-1,25 0,-1 1,1-1,0 1,-1-26,1 26,-25-1,24 0,26 26,-1 24,25-25,-24-25,-1 50,-24-24,24-1,-24 0,24 25,1 25,-26-50,50 0,-24 25,-26-24,1-1,-25-25,24 1,-24-1,0 0,0-24,0 49,-1 0,-24-24,25 24,25-24,-25 24,-1 0,1-74,0 74,25-25,-26 1,26-26,0 1,-1 24,1-49,-25 25,0-25,49-25,-24 24,24-24,-24 0,24 0,-24 0,-26 0,51 0,-26 0,1 0,24 0,1 0,-1-24,1-1,-26 0,26 25,-1-25,25 0,1-24,-1 24,-25-25,1 1,24-26,-25 26,-24-1,-25-49,-1 49,1-49,-25 25,0-50,0 0,0 24,0-48,0 73,0-24,0 25,0-26,0 1,0 50,0-26,0-24,0 24,0-24,0 25,0-25,25-1,0 1,0 0,-25 0,24 0,1-25,-25 24,0 1,0 0,0 0,0-1,0 51,-25-50,1-1,24 51,0-26,0 26,-25-26,0 1,0 24,25 1,-25-26,-24 1,-1-1,1 1,-26-25,26 24,-1 1,0 24,50 26,-24-26,-1 25,0-24,0 49,25-50,-25 25,-24 0,-1-49,1 24,-1 1,0-1,26 50,-1-50,25 26,-25 24,0 0,0 0</inkml:trace>
  <inkml:trace contextRef="#ctx0" brushRef="#br0" timeOffset="30424.7113">15379 14139,'0'49,"0"1,0 24,0 1,0-1,0-24,0 24,25-24,-25-25,0 24,0 26,0-26,0 26,0-51,0 1,0 50,0-1,0-24,0 24,0 0</inkml:trace>
  <inkml:trace contextRef="#ctx0" brushRef="#br0" timeOffset="39456.4835">9426 11187</inkml:trace>
  <inkml:trace contextRef="#ctx0" brushRef="#br0" timeOffset="40680.0961">20762 13345</inkml:trace>
  <inkml:trace contextRef="#ctx0" brushRef="#br0" timeOffset="90969.1818">6400 5755,'50'0,"24"0,50 0,25 0,-25 0,49 0,-48 0,23 0,-73 0,24 0,0 0,0 0,1 0,-51 0,26 0,-1 0,-24 0,-100 24,-24 1,-50 25,0 24,49-49,-49 25,99-25,-24-25,-1 0,25 0,50 0,50 0,-1 0,25-25,50-50,-50 26,-24-1,-1 0,-49 26,24 24,-24-25,-25-50,-49 51,-26-1,26 0,-75-25,74 1,-24 24,-1 0,-24-24,25 24,-1 0,75 0,-25 0,-24 25,-1 0,-24 0,-1-24,75-1,-49 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5-02T18:37:07.233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5209 14784,'0'24,"0"26,0 24,0 1,0-26,0-24,0 25,0-25,0-1,0 26</inkml:trace>
  <inkml:trace contextRef="#ctx0" brushRef="#br0" timeOffset="7328.4119">5854 14833,'25'0,"-25"50,0-1,0-24,0 25,0-1,0-24,0 25,0 24,25-49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1-23T17:43:35.958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5085 10492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4-27T17:57:59.432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16942 12799</inkml:trace>
  <inkml:trace contextRef="#ctx0" brushRef="#br0" timeOffset="287895.8272">20216 12650</inkml:trace>
  <inkml:trace contextRef="#ctx0" brushRef="#br0" timeOffset="289226.9504">21506 14833,'25'0,"-25"50,0 24,-25 50,25 0,0 50,0-25,0-25,0 0,0-25,0-49,0-26,0 26,0-25,25-25,49-25,25-25,50-49,0 25,0-25,0 24,0-24,-50 49,-25 1,-49 24</inkml:trace>
  <inkml:trace contextRef="#ctx0" brushRef="#br0" timeOffset="289782.0651">21035 15429,'74'0,"25"0,25-25,25 0,-50 0,25 25,-24-25,-26 0,-24 25,-1 0,1 0,0 0,-26 0</inkml:trace>
  <inkml:trace contextRef="#ctx0" brushRef="#br0" timeOffset="291758.1223">20340 12650,'75'0,"-26"0,1 0,24 0,1 0,-26 0,26 0,-1 0,-49 0,0 0,49 0</inkml:trace>
  <inkml:trace contextRef="#ctx0" brushRef="#br0" timeOffset="302759.6909">22275 12254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5-24T17:53:05.68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8608 12750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8:05:29.662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5110 12799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09:42.163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6202 3671,'49'0,"26"0,-1 0,-24 0,-1 0,1 0,-25 0,24 0,1 0</inkml:trace>
  <inkml:trace contextRef="#ctx0" brushRef="#br0" timeOffset="1080.1884">6450 3398,'0'25,"0"0,0 24,0 26,0-26,24 1,1 0,0-1,0 26,-25-26,25-24,-25 0,0 0,0 24</inkml:trace>
  <inkml:trace contextRef="#ctx0" brushRef="#br0" timeOffset="11829.4836">10493 4539,'25'0,"49"0,-49 0,49 0,-24 0,-25 0,24 0,26 0,-26 0,26 0,-1 0,0 0,-49 0,25 0,-25 0,49 0,1 0,-1 0,-24 0,24 0,-24 0,-1 0,1 0,-1 0,-24 0,50 0,-26 0,-24 0,49 0,1 0,-1 0,-24 0,-1 0,1 0,-25 0,49 0,1 0,-26 0,26 0,-26 0,-24 0,25 0,24 0,1 0,-26 0,26 0,-1 0,-49 0,24 0,1 0,0 0,24 0,-49 0,0 0,49 0,1 0,-26 0,26 0,-1 0,-24 0,-26 0</inkml:trace>
  <inkml:trace contextRef="#ctx0" brushRef="#br0" timeOffset="17248.46">12403 5159,'24'0,"1"0,0-49,25 24,-25-25,-1 50,1-49,25 24,-25-25,-1 26,1-1,-25 0,25 0,0 0,0 0,-25 50,0 25,0 24,-25-24,25 24,-25-74,25 25,0 0,0 25,0 24,0 0,0-49,-25 0,25 49,0 1,0-26,-25-24,1-25,-26 0,-24 0,-1 25,25-25,75 0,25 0,24 0,-49 0,25 0,-1 0,1 0,0 0,-1 0,1 0,24 0,-49 0</inkml:trace>
  <inkml:trace contextRef="#ctx0" brushRef="#br0" timeOffset="20050.8527">16992 4142,'24'25,"51"-25,-1 0,-24 0,-25 0</inkml:trace>
  <inkml:trace contextRef="#ctx0" brushRef="#br0" timeOffset="21135.7555">17091 4018,'0'25,"0"0,0 25,0 24,0 0,0 1</inkml:trace>
  <inkml:trace contextRef="#ctx0" brushRef="#br0" timeOffset="23053.0986">18703 1860,'25'-24,"0"-1,49-25,-24 1,24 24,1-25,-26 25,-24 0,0 1,24 24,-49-25,50 25,-25-25,0 0,-1 25,-24 75,-24-26,24-24,0 0,-25 0,0 0,25-75,25 0,-25 1,0-26,0 1,0 49,-50 25,-24 0,-1 0,51 0,-26 0,0 0,1 0</inkml:trace>
  <inkml:trace contextRef="#ctx0" brushRef="#br0" timeOffset="23820.0922">19298 1017,'75'0,"-1"0,-24 0,24 0,-49 0</inkml:trace>
  <inkml:trace contextRef="#ctx0" brushRef="#br0" timeOffset="26687.5687">20216 1017,'25'0,"49"0,-49-25,-25 0,-25 25,-24 25,-26-25,1 25,24-25,-24 0,49 0,25 25,-25-25,-49 25,148-25,-49 0,50 0,-1 0,-74-25,50 25,-26-25,1 25,0-25,0 25,0-25,-1 25,26-24,-25-1,49 25,1 0,-51-25,1 25,50 0,-51 0,-24 25,0 0,-24-25,-1 0,0 24,0 1,0 0,-24-25,24 25,0 0,-49-25,24 0,-24 0,24 0,1-25,49 0,-25 0,0 0,-25-24,26-1,24-24,-25 74,0 0,-25 0,26 0,24 25,-75-1,50-24,0 25,1 0,24 25,0-1,74-49,-74 25,25 0,0-25,24 0,26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7-04T18:41:09.61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18554 1389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8:10:12.254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3473 5308,'-50'-25,"-49"-24,50-1,-51 1,51-1,-26 0,1 1,24 24,-24 0,24 25,25-25,-24 1,-26-1,1 0,24 0,-24 0,0-24,-1 24,1 0,-1 25,26-25,-1 0,-24 25,49 0,-25 0,-24 0,49 0,-25 0,1 0,24 0,-25 0,1 25,24 0,0-25,-24 25,-1 0,25-1,0 1,-24 25,24-25,25 0,-25 24,0 26,1-51,-1 26,0 0,0-1,25-24,0 0,-25 24,1-24,24 25,0-1,0-24,0 50,0-26,-25-24,0 49,25 1,0-1,0-49,0 50,0-1,0-24,25-26,-25 26,25 0,-1-1,1 1,-25-1,25 26,0-26,24-24,-24 0,0 25,-25-26,74-24,-24 25,0 0,24-25,0 25,1-25,-26 0,26 25,-1-1,-24-24,-25 0,49 0,-24 0,-25 0,24 0,26 0,-51 0,26 0,0 0,-1 0,26 0,-51-24,1 24,25 0,-25 0,-1 0,26 0,0-25,24 0,-49 25,49-25,-24 25,-25 0,24-25,1 1,-25 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5-24T17:56:30.792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15354 6102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8:10:34.63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16992 5854,'0'25,"0"24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19-10-12T18:39:21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20787 0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7-04T18:44:47.77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10741 1736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11:53.736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4242 8384,'25'0,"0"-25,-25-24,0-1,0 25,0 0,0 1,-25-1,0 25,-49 0,49 0,0 0,0 0,-24 0,24 74,25 1,0-26,0-24,0 25,0 24,0-24,0-1,0 26,0-51,25 26,-25-25,24 0,1 49,0-49,-25 24,0 1,0 25,0-51,-50-24,26 0</inkml:trace>
  <inkml:trace contextRef="#ctx0" brushRef="#br0" timeOffset="576.4106">3870 8806,'0'-25,"25"25,24 0,-24 0,50 0,-1 0</inkml:trace>
  <inkml:trace contextRef="#ctx0" brushRef="#br0" timeOffset="1366.4432">5160 8136,'-25'25,"0"0,-24 24,-1 26,25-1,0-49,0 24,1 1,24 0,0-26,0 26,0 24,0-49,0 25,0 24,0-24,0 49,0-49,0 24,0-24,0 24,0-24,0 24,0-49,24 25,1-26,25-24,-25-49</inkml:trace>
  <inkml:trace contextRef="#ctx0" brushRef="#br0" timeOffset="1949.6674">5557 8533,'24'0,"1"49,0 1,0 24,24 1,-24-1,25 1,-1-1,-24-49,25 25,-25-26,-1 26,-24-100</inkml:trace>
  <inkml:trace contextRef="#ctx0" brushRef="#br0" timeOffset="2434.3921">6177 8632,'-25'0,"25"25,-25 24,0-24,-24 25,24-1,-25-24,50 25,-49-50,24 25,0-25,0 24,-24 1,-1 0,25-25,0 25</inkml:trace>
  <inkml:trace contextRef="#ctx0" brushRef="#br0" timeOffset="3032.5514">6474 8037,'25'0,"-25"25,50 49,-25 25,24 0,1 1,24-1,-49 50,-25-50,25 0,0-49,-25 49,0 0,0-24,0-51,0 26,0 0,-25-1,0-49,0 25,25 0,-25 0</inkml:trace>
  <inkml:trace contextRef="#ctx0" brushRef="#br0" timeOffset="3702.1647">4887 9798,'0'25,"25"74,24 0,-24 0,25 50,-25 0,24-50,-24-24,25-1,-26-24,1-1,-25 1,25-50,0 0,-25-75,25 1</inkml:trace>
  <inkml:trace contextRef="#ctx0" brushRef="#br0" timeOffset="4393.859">5507 9971,'-25'0,"-24"0,24 25,0 50,0-26,-24 1,24 0,-25-1,25 26,-24-1,-1-24,25-26,-24 51,-1-26,0 1,1 0,24-26,25 1,-25 0,0 0,-24 0,49-1,-25-24</inkml:trace>
  <inkml:trace contextRef="#ctx0" brushRef="#br0" timeOffset="6410.7311">5705 10691,'0'25,"0"-1,25 26,50-50,-26 0,26 0,-51-25,1 25,-25-25,25 1,-25-26,0 25,0 0,-50 25,-24 0,0 0,24 0,0 25,50 50</inkml:trace>
  <inkml:trace contextRef="#ctx0" brushRef="#br0" timeOffset="13590.6007">3374 11832,'25'0,"-1"0,26-25,-50-25,25 26,-25-1,0-25,0 25,0-24,0 24,0 0,0 0,0 1,-25-1,-25 25,1 0,-26 0,26 0,24 0,-25 0,26 0,24 49,-25-49,25 50,-25 0,0 24,0-24,1 24,-26 0,25 1,25-1,0-24,0-1,0 1,0 0,0 24,0 1,25-1,0 25,0-49,-1 49,26-25,-25 1,24-1,-24 1,-25-26,0 1,0-1,0 1,0 0,-49-25,-26-1,1-24,24 0,-24 0,-1 0,50 0,-24 0,24 0,0 0,0-49</inkml:trace>
  <inkml:trace contextRef="#ctx0" brushRef="#br0" timeOffset="14105.9173">2630 12551,'24'-25,"51"25,24 0,25 25,-25 0,1-25,-26 25,0 0,-49-25,25 0</inkml:trace>
  <inkml:trace contextRef="#ctx0" brushRef="#br0" timeOffset="14731.4123">3870 11038,'0'50,"0"24,25 1,-1-1,1 25,-25-24,0-26,0 26,0-26,0-24</inkml:trace>
  <inkml:trace contextRef="#ctx0" brushRef="#br0" timeOffset="15290.0897">3994 12551,'25'0,"0"0,24 50,1 24,-50-24,25 49,49 25,-49-74,0 24,-1 0,1-24</inkml:trace>
  <inkml:trace contextRef="#ctx0" brushRef="#br0" timeOffset="15769.9314">4416 12750,'0'24,"0"26,-25 24,0 1,-25-1,26-49,24 25,-25 24,25-24,0-25,-25-1,0 1</inkml:trace>
  <inkml:trace contextRef="#ctx0" brushRef="#br0" timeOffset="17401.2018">3250 14337,'0'-25,"0"0,0-24,0-1,0-24,-25 49,-25-25,50 1,-49-1,24 25,-25 1,-24 24,49 0,0 0,0 24,25 1,0 0,-24 49,-1 1,25-1,0-24,0 24,0 1,0-1,0-24,25 49,-1 0,-24-24,25 24,0-25,-25 1,0-26,25 26,0-26,-25-24,0 49,0 1,0-50,-50 0,-24-25,-1 24,-24 1,74-25,-74 0,25 0,-1 0,50 0,-24-25,24-24,0 24</inkml:trace>
  <inkml:trace contextRef="#ctx0" brushRef="#br0" timeOffset="17877.2755">2481 14833,'25'-25,"49"25,0 0,75 25,-50 0,26-25,-26 0,-50 0,-24 0,25 0</inkml:trace>
  <inkml:trace contextRef="#ctx0" brushRef="#br0" timeOffset="18586.0879">3647 13667,'-25'25,"25"25,25-1,-1 26,-24-1,25 1,-25 24,0-50,0 1,0 0</inkml:trace>
  <inkml:trace contextRef="#ctx0" brushRef="#br0" timeOffset="19199.8558">4440 13965,'0'50,"-24"24,24 25,-25-49,0 49,25-24,0-1,0 0,0-24,0 24,0 1,25-26,-25-24,25 50,-25-26,24-24,1 25,-25-26,25 1,0 0,0 0,-1 0,1-25,0 0</inkml:trace>
  <inkml:trace contextRef="#ctx0" brushRef="#br0" timeOffset="19679.4551">5036 14139,'0'24,"0"1,25 25,-1 24,1 1,0-26,0 26,0-1,-1 1,1-1,25-49,-50 24,0 1,25-25,24-25</inkml:trace>
  <inkml:trace contextRef="#ctx0" brushRef="#br0" timeOffset="20170.6504">5482 14312,'-25'0,"1"50,-26 24,0 1,1-26,24 1,-25 24,26-24,-1 0,0-26,0 26,0-50,25 25,-24 0</inkml:trace>
  <inkml:trace contextRef="#ctx0" brushRef="#br0" timeOffset="21389.2487">5730 14709,'25'0,"-25"25,0 25,0 24,0 0,0 1,25-75,49 0,1 0,-26-25,-24 0,0 0,0 1,-1-26,-24-24,0 49,-24 25,-1 0,0 0,-25 0,26 25,-1-1,0-24,0 0,0 25,1 25,-1-25,0-25</inkml:trace>
  <inkml:trace contextRef="#ctx0" brushRef="#br0" timeOffset="22046.2988">6102 13767,'25'0,"25"0,-1 74,1 0,-25 1,24-1,1 25,-25 1,0-1,-25-49,0 49,0 0,0 25,0-25,0 0,0-24,0-26,0 1,0 0,0-26,0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6-08T17:13:27.811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1563 5606,'0'0,"-74"-25,24 25,25-25,-24 25,-1 0,-24 0,-1 0,1 0,24 0,25 0,25 50,0-1,0 1,0 24,0 26,-24-1,-1 25,0 25,0-25,0 25,1-50,-26 25,50-25,0-49,0 24,-25 1,0-51,25 51,0-26,-25-24,1 0,24 25,0-1,0-24,0 0,0 0,0 24,0 1,49-50,1 0,24 0,1 0,-1 0,-24 25,24-1,25-24,1 0,-51 0,-24 0</inkml:trace>
  <inkml:trace contextRef="#ctx0" brushRef="#br0" timeOffset="12155.5594">2158 16197,'25'0,"25"0,-1-24,-24-51,0 26,0-26,24 26,-24-1,25-24,-25 24,-1 0,-24 26,0-26,25 0,-25 26,0-51,0 1,0 49,0 0,-25 0,1 25,-26 0,0 25,1 25,24-25,0 49,0 0,25-24,-24-25,-1 0,25 24,0 1,0 24,0-24,0-1,0 26,25-1,24 1,-24-1,25 0,-26-24,1 25,-25-1,0-24,25-26,0 1,0 0,-1 0,26-25,0 0,-26-50,26 25,0-24,-26-1,1 1,0-1,0 0,0-24,-25 49,0 0,24 0,-48 25,24 75,0-1,0-24,0 24,0 1,0-26,0 26,0-26,0-24,0-74,0 24,0-25,0 1,0 24,0-50,24 26,26-1,-25 25,25 0,-50 1,49-1,-24 25,0 0,49 0,1 0,-26 0,-24 0,0 25,0-1,-25 1,0 25,0 0,0-26,0 1,0 0,0 49,49-74,-24 0,25 0,24-24,0-1,1 0,-1-25</inkml:trace>
  <inkml:trace contextRef="#ctx0" brushRef="#br0" timeOffset="12734.1153">3994 15701,'0'-24,"0"48,50-24,-26 50,26 0,-25-1,24 1,-24-1,0 1,0 24,0-24,-1 0,1-26,0 26,-25 0,25-50,-25 49,0-98</inkml:trace>
  <inkml:trace contextRef="#ctx0" brushRef="#br0" timeOffset="13162.2729">4465 15652,'-25'49,"1"-24,24 25,-25 24,-25 1,1-1,-1 0,0-49,26 25,-26-25,50 24,-50-24,26 0,-1 0,0 24</inkml:trace>
  <inkml:trace contextRef="#ctx0" brushRef="#br0" timeOffset="14010.2216">1712 15180,'25'0,"-50"50,-25 24,1-24,-26 25,26-1,24 0,0 1,-25-1,1 1,-1-1,25-24,1 24,-1 0,25 1,0-26,0 51,25-1,24-25,-24 1,0-1,0-24,-1-25,1 24,0 1,25-25,-1-25,-24 0,25 0,-1-25</inkml:trace>
  <inkml:trace contextRef="#ctx0" brushRef="#br0" timeOffset="14858.1429">4589 15106,'50'0,"-1"0,1 25,0 24,24 1,0 0,1 74,-1-25,26 50,-76-50,26 25,-25-50,0 26,-1-26,1 0,-25 1,0-1,0-49,-25 50,-24 24,24-25,0 1,0-1,1-49,-1 49,25-49,-25 0,0 0,25-125</inkml:trace>
  <inkml:trace contextRef="#ctx0" brushRef="#br0" timeOffset="15366.4379">5135 14660,'25'0,"0"49,-25-24,0 49,24 1,1-1,-25 1,0-26,0 26,0-26,0-24,0 25</inkml:trace>
  <inkml:trace contextRef="#ctx0" brushRef="#br0" timeOffset="15960.3577">6202 16024,'24'0,"26"0,0 0,-26-25,26 25,24 0,-49 0,25 0,24 0</inkml:trace>
  <inkml:trace contextRef="#ctx0" brushRef="#br0" timeOffset="16430.2018">6226 16123,'50'0,"0"0,24 0,0 0,-24 0,24 25,-24 0,24-1,-49-24</inkml:trace>
  <inkml:trace contextRef="#ctx0" brushRef="#br0" timeOffset="17349.8503">7293 15652,'0'-25,"25"0,-25 0,25 1,24-26,-24 0,0 1,-25 24,25-25,-25 1,24-26,-24 26,0-26,0 100,0 25,-24-1,-1 1,0 24,0 26,0-26,25 0,0-24,0 24,0 1,0-1,0-49,0 25,0-1,0-24</inkml:trace>
  <inkml:trace contextRef="#ctx0" brushRef="#br0" timeOffset="18006.2457">6970 16073,'25'0,"25"0,24 0,26 0,-1 25,0 0,0 0,25 0,25 24,25-24,-50-25,25 25,-50 0,-50-25,-24 0</inkml:trace>
  <inkml:trace contextRef="#ctx0" brushRef="#br0" timeOffset="18604.9467">7516 16446,'50'24,"-25"51,24 74,26-1,24 76,0-51,-49-24,24-50,-49 1,-25-26,25-49,-1-50,-24 0,0-24</inkml:trace>
  <inkml:trace contextRef="#ctx0" brushRef="#br0" timeOffset="19166.1804">7987 16818,'-24'-25,"-26"50,25 24,-24 26,-1-1,-24-24,24-1,0 26,1-26,-1 1,1-25,24 24,0-24</inkml:trace>
  <inkml:trace contextRef="#ctx0" brushRef="#br0" timeOffset="71671.3283">13767 15801,'0'49,"0"-24,0 49,0 1,0-26,0 26,0-1,0 1,-25 24,0-49,1 49,24-50,0 26,0-50,0 24,0 1,-25-25</inkml:trace>
  <inkml:trace contextRef="#ctx0" brushRef="#br0" timeOffset="72382.5358">14040 16049,'49'24,"-49"1,25 25,0 24,25 25,-26-24,26-1,-25-24</inkml:trace>
  <inkml:trace contextRef="#ctx0" brushRef="#br0" timeOffset="72949.9442">14313 16123,'0'-25,"-25"75,-25-25,25 24,1-24,24 0,0 0,-25 24,0-49,0 25,25 0,-25-25,1 50,-1-26,25 1,-25 0,0 0</inkml:trace>
  <inkml:trace contextRef="#ctx0" brushRef="#br0" timeOffset="73582.451">14635 15701,'0'50,"0"0,0 24,25 25,-25 0,25 25,-25-24,25-1,-1 0,-24-24,0-26,0 26,0-26,0-24,0 25</inkml:trace>
  <inkml:trace contextRef="#ctx0" brushRef="#br0" timeOffset="74165.784">14759 15180,'0'50,"0"0,0-1,25 1,0 0,-25-26,0 51,0-26,0-24,0 0</inkml:trace>
  <inkml:trace contextRef="#ctx0" brushRef="#br0" timeOffset="74825.8854">15454 16321,'24'0,"26"0,-25-24,0 24,49 0,-24 0,-25 0,24 0,-24 0</inkml:trace>
  <inkml:trace contextRef="#ctx0" brushRef="#br0" timeOffset="75333.1409">15478 16520,'50'0,"24"0,-49 0,25 0,0 0,-1 0,26 0,-51 0</inkml:trace>
  <inkml:trace contextRef="#ctx0" brushRef="#br0" timeOffset="76037.5183">16768 15354,'0'25,"0"25,0 24,0 0,25-24,-25 24,0-24,0-25,25 49,0-24,0-1,-25-24,0 50</inkml:trace>
  <inkml:trace contextRef="#ctx0" brushRef="#br0" timeOffset="76614.8301">17140 15528,'25'0,"0"0,25 25,-26-25,-24 49,50 1,0 24,-26-49,1 25,0-1,0 1,24-1,-24-24,25 25</inkml:trace>
  <inkml:trace contextRef="#ctx0" brushRef="#br0" timeOffset="77149.8144">17587 15627,'0'25,"0"24,-25 1,0-25,0 24,-24 1,24 0,0-26,0 26,25 0,-49-26,24-24,0 25,25 0,-25 0</inkml:trace>
  <inkml:trace contextRef="#ctx0" brushRef="#br0" timeOffset="77879.0942">17909 15230,'25'0,"-25"25,0 24,25 26,0-1,0 1,-25 24,0-25,24 1,-24-1,25-24,-25-1,25 26,0-26,-25-24,0 25,25 24</inkml:trace>
  <inkml:trace contextRef="#ctx0" brushRef="#br0" timeOffset="78781.9229">16669 16520,'25'0,"25"0,24 0,0 0,1-25,-50 0,49 25,0-24,-24-1,24 25,-24-25,49 25,-24-25,-1 0,25 25,-49 0,24 0,1 0,-26 0,26 0,-1 0,1 0,-26 0,26 0,-1 0,0 0,-24 0,24 0,-24 0,-25 0,24 0,1 0,-25 0,49 0</inkml:trace>
  <inkml:trace contextRef="#ctx0" brushRef="#br0" timeOffset="79405.5783">17636 16644,'0'50,"0"24,50 0,0-24,-1 24,1 1,-25-26,0 1,-1-50,-24 50</inkml:trace>
  <inkml:trace contextRef="#ctx0" brushRef="#br0" timeOffset="80072.9945">18009 16694,'-25'0,"0"24,0 1,-24 0,-26 25,1-26,24 1,50 0,-50-25,26 25,-1 0,-25-1,25 1,1 0,-51-25,26 0</inkml:trace>
  <inkml:trace contextRef="#ctx0" brushRef="#br0" timeOffset="130157.8499">20861 17090</inkml:trace>
  <inkml:trace contextRef="#ctx0" brushRef="#br0" timeOffset="137676.9083">6946 5581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1-01-23T17:13:41.715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16818 10418,'0'0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19-08-07T18:24:55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7417 7689,'0'50,"0"0,0 24,0 25,0 1,0 24,0-50,0 75,0-75,0 50,0-25,0 1,0-26,0 0,0-24,0 25,0-1,0 0,0-24,0 24,0 1,0-26,0 26,-25-1,25 1,0-26,-25 26,1-1,-1 0,25 1,0-25,0-1,0 1,-25-50,-25-25</inkml:trace>
  <inkml:trace contextRef="#ctx0" brushRef="#br0" timeOffset="2092.904">5457 8979,'0'0,"25"0,25 0,-1 0,1 0,-25 0,49 0,1 0,24 0,-74 0,74 0,-25 0,26 0,-51 0,50 0,1 0,24 0,-25 0,25 0,-25 0,0 0,-49 0,24 0,26 0,-1 0,-25 0,1 0,-1 0,0 0,1 0,-26 0,26 0,-1 0,25 0,-24 0,74 0,-75 0,50 0,-25 0,1 0,-1 0,0 0,0 0,-24 0,24 0,25 0,-25 0,25 0,-25 0,25 0,25 0,-25 0,0 0,-25 0,1 0,-51 0,26 0,-1 0,1 0,-26 0,1 0,-1 0,-24 0,-99 0,49 0,-25 0,26 0,-26 0,0 0,26 25,24 0,-50-25,25 0,0 25,0 0,1-1,48-24,1 0,25 0,0 0,-26 0,26-24,-25-1,0 0,-25-50,0 51,-25-1,-25 0,50 0,-49 0,24 25,0-24,-50 24,1 0,74-25,-25 0</inkml:trace>
  <inkml:trace contextRef="#ctx0" brushRef="#br0" timeOffset="3143.3319">7491 7714,'25'0,"-25"25,25 49,0-24,-25-25</inkml:trace>
  <inkml:trace contextRef="#ctx0" brushRef="#br0" timeOffset="3876.8206">7417 7689,'-25'0,"-24"0,-26 0,26 0,24 0,-25 0,0 25,50 0,-74 0</inkml:trace>
  <inkml:trace contextRef="#ctx0" brushRef="#br0" timeOffset="7829.602">7913 9426,'0'-25,"0"-25,25 1,0 24,-25-25,24 26,-24-26,0 25,25 0,0 1,-25-26,25 25,0 0,-1-24,1 24,0-25,-25 25,25 1,0-1,-25 0,25 0,-25-24,24 49,1-50,0 25,-25 0,25 1,0-26,24 25,-24 0,-25 1,25-1,0 0,-1 25,26-25,-25 25,0-25,-1 1,51 24,-26 0,26 0,-50 0,-1 0,26 0,-25 24,-25 1,49-25,-24 25,0 25,0-50,0 49,-1-24,-24 0,25 0,-25 24,25-49,0 25,-25 0,25 0,-1-1,1 26,-25 0,25-26,0 1,-25 0,25 0,-25 0,25-1,-1 26,1-50,-25 50,25-1,0-24,0 0,-25 0,0 24,24 1,-24-25,25 0,0-1,0 1,0 0,-25 49,24-49</inkml:trace>
  <inkml:trace contextRef="#ctx0" brushRef="#br0" timeOffset="14841.4141">13420 7367,'-25'0,"25"50,0-26,-25 51,25-1,-25 25,0-24,1-1,24 1,-25-1,0 25,25-24,0 24,0-49,0 24,0 0,0-49,0 50,0-1,0-49,0 24,0 1,0 0,0-1,0 26,0-1,0-24,0 24,0-24,0-25,0 49,0-24,0-26,0 26,0 24,0-24,0-25,-25 0</inkml:trace>
  <inkml:trace contextRef="#ctx0" brushRef="#br0" timeOffset="16076.5755">13519 7392,'0'25,"25"49,0-24,-25-26,24 26,-24 24</inkml:trace>
  <inkml:trace contextRef="#ctx0" brushRef="#br0" timeOffset="16749.1008">13444 7466,'-24'-25,"-26"25,-24 25,49 0,-50 0,1 24,0 1,24-25,-24 0,49 24,-25-24</inkml:trace>
  <inkml:trace contextRef="#ctx0" brushRef="#br0" timeOffset="43389.5963">11758 8657,'25'0,"-1"0,51 0,-26 0,1 0,24 0,1 0,-50 0,24 0,50 0,-49 0,24 0,1 0,24 0,0 0,-24 0,49 0,-25 0,0 0,-24 0,-1 0,-24 0,24 0,25 0,1 0,24 0,49 0,1 0,-1 0,-49 0,0 0,25 0,-74 0,49 0,25 0,24 0,-49 0,0 0,-25 0,1 0,-26 0,-24 0,24 0,1 0,-1 0,-24 0,24 0,0 0,-24 0,49 0,0 0,-49 0,24 0,-49 0,25 0,-25 0,49 0,1 0,-1 0,-24 0,49 0,-25 0,-24 0,-25 0,24 0,-74 0,1 0,-51 0,26 0,24 25,0-25,0 24,0-24,-24 25,24-25,-25 25,75-25,25 0,-1 0,-24 0,25 0,24 0,-24 0,-75 0,-25 0,-24-25,24 0,26 1,-51 24,50-25,1 0,-1 0,0 25</inkml:trace>
  <inkml:trace contextRef="#ctx0" brushRef="#br0" timeOffset="45855.2599">14362 7913,'25'0,"0"24,-25 1,25 50,-1-50,1-1,-25 1,25 25,0-50,0 49,0 1,-1-25,-24 24,25 26,25-26,-25 26,-1-50,1 24,0 1,0 24,-25-49,25 25,-25-26,49 1,-24 25,0-1,-25 1,25 0,-1-1,1 26,0-50,-25-1,0 51,25-26,0-24,-1 25,-24-1,25 1,0-25,0 0,-25 24,25 1,-25-25,0 24,-25-74</inkml:trace>
  <inkml:trace contextRef="#ctx0" brushRef="#br0" timeOffset="48332.6772">15230 9773,'0'-25,"25"0,0-24,-25 24,0 0,25 0,0 1,-1-26,-24 25,25 25,0-49,0-1,0 25,-25 0,24 1,1-1,0 25,-25-50,25 25,0 1,-1-1,-24-25,25 25,-25-24,25-1,0 50,0-50,0 26,-25-1,0-50,24 51,1-1,0-25,-25 1,25-1,0 0,-1-24,1 74,0-50,-25 26,25-1,0 0,-1-25,26 1,0 24,-1-25,-24 26,0 24,24-25,-49 0,25 0,0 25,0-25,-25 1,49-1,-24 25,-25-25,50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EEDE4-3165-4C4B-9C07-275211BD2FC9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7CE7F-A08B-4BF7-A1E6-33A09B2396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2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19c2089a5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19c2089a5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BE25-B141-4958-8C17-1C7C54CD9832}" type="datetime1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16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8C64-0089-4625-8CDD-E3F717180021}" type="datetime1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05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A69F-72B9-4E4A-A240-410DF626186C}" type="datetime1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8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03) Название урока">
  <p:cSld name="(03) Название урок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>
            <a:spLocks noGrp="1"/>
          </p:cNvSpPr>
          <p:nvPr>
            <p:ph type="title"/>
          </p:nvPr>
        </p:nvSpPr>
        <p:spPr>
          <a:xfrm>
            <a:off x="518138" y="1699925"/>
            <a:ext cx="8084250" cy="3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sz="720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47"/>
          <p:cNvSpPr txBox="1">
            <a:spLocks noGrp="1"/>
          </p:cNvSpPr>
          <p:nvPr>
            <p:ph type="subTitle" idx="1"/>
          </p:nvPr>
        </p:nvSpPr>
        <p:spPr>
          <a:xfrm>
            <a:off x="518138" y="5095375"/>
            <a:ext cx="8084250" cy="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146" y="745141"/>
            <a:ext cx="2077350" cy="50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86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7735-A6E4-4724-8C13-1F87C3F531B2}" type="datetime1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2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5F0-A02D-4541-A1DE-356107AC3ACF}" type="datetime1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67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0C75-DE4B-4FC2-A1A6-10FE9D857D95}" type="datetime1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35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9BF5-EEB3-432B-8906-249067B031D4}" type="datetime1">
              <a:rPr lang="ru-RU" smtClean="0"/>
              <a:t>08.06.2021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6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8F0-C7A2-4D45-92C0-EFCD19A4C040}" type="datetime1">
              <a:rPr lang="ru-RU" smtClean="0"/>
              <a:t>08.06.2021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2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43D9-252E-4870-B3FA-9B712A11097A}" type="datetime1">
              <a:rPr lang="ru-RU" smtClean="0"/>
              <a:t>08.06.2021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14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A700-9874-4AA1-BF38-DB2866BB7259}" type="datetime1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52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8C-2F2B-442B-B1AE-B5413FB80BF4}" type="datetime1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24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70B3-6380-4C00-8C96-B5C3D2A1E6BA}" type="datetime1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E163-EBF9-417D-B970-B53D175B5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95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1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5" Type="http://schemas.microsoft.com/office/2007/relationships/hdphoto" Target="../media/hdphoto4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7.emf"/><Relationship Id="rId3" Type="http://schemas.microsoft.com/office/2007/relationships/hdphoto" Target="../media/hdphoto5.wdp"/><Relationship Id="rId7" Type="http://schemas.openxmlformats.org/officeDocument/2006/relationships/image" Target="../media/image540.emf"/><Relationship Id="rId12" Type="http://schemas.openxmlformats.org/officeDocument/2006/relationships/customXml" Target="../ink/ink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26.emf"/><Relationship Id="rId5" Type="http://schemas.microsoft.com/office/2007/relationships/hdphoto" Target="../media/hdphoto6.wdp"/><Relationship Id="rId15" Type="http://schemas.openxmlformats.org/officeDocument/2006/relationships/image" Target="../media/image24.emf"/><Relationship Id="rId10" Type="http://schemas.openxmlformats.org/officeDocument/2006/relationships/customXml" Target="../ink/ink11.xml"/><Relationship Id="rId4" Type="http://schemas.openxmlformats.org/officeDocument/2006/relationships/image" Target="../media/image23.png"/><Relationship Id="rId9" Type="http://schemas.openxmlformats.org/officeDocument/2006/relationships/image" Target="../media/image93.emf"/><Relationship Id="rId1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microsoft.com/office/2007/relationships/hdphoto" Target="../media/hdphoto8.wdp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microsoft.com/office/2007/relationships/hdphoto" Target="../media/hdphoto9.wdp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9.emf"/><Relationship Id="rId3" Type="http://schemas.microsoft.com/office/2007/relationships/hdphoto" Target="../media/hdphoto10.wdp"/><Relationship Id="rId7" Type="http://schemas.microsoft.com/office/2007/relationships/hdphoto" Target="../media/hdphoto1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microsoft.com/office/2007/relationships/hdphoto" Target="../media/hdphoto11.wdp"/><Relationship Id="rId15" Type="http://schemas.openxmlformats.org/officeDocument/2006/relationships/image" Target="../media/image38.emf"/><Relationship Id="rId10" Type="http://schemas.openxmlformats.org/officeDocument/2006/relationships/customXml" Target="../ink/ink16.xml"/><Relationship Id="rId4" Type="http://schemas.openxmlformats.org/officeDocument/2006/relationships/image" Target="../media/image35.png"/><Relationship Id="rId9" Type="http://schemas.microsoft.com/office/2007/relationships/hdphoto" Target="../media/hdphoto13.wdp"/><Relationship Id="rId14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3.emf"/><Relationship Id="rId5" Type="http://schemas.microsoft.com/office/2007/relationships/hdphoto" Target="../media/hdphoto15.wdp"/><Relationship Id="rId10" Type="http://schemas.openxmlformats.org/officeDocument/2006/relationships/customXml" Target="../ink/ink18.xml"/><Relationship Id="rId4" Type="http://schemas.openxmlformats.org/officeDocument/2006/relationships/image" Target="../media/image40.png"/><Relationship Id="rId9" Type="http://schemas.microsoft.com/office/2007/relationships/hdphoto" Target="../media/hdphoto17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emf"/><Relationship Id="rId5" Type="http://schemas.openxmlformats.org/officeDocument/2006/relationships/customXml" Target="../ink/ink20.xml"/><Relationship Id="rId4" Type="http://schemas.openxmlformats.org/officeDocument/2006/relationships/image" Target="../media/image4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emf"/><Relationship Id="rId5" Type="http://schemas.openxmlformats.org/officeDocument/2006/relationships/customXml" Target="../ink/ink22.xml"/><Relationship Id="rId4" Type="http://schemas.openxmlformats.org/officeDocument/2006/relationships/image" Target="../media/image7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7" Type="http://schemas.openxmlformats.org/officeDocument/2006/relationships/image" Target="../media/image50.emf"/><Relationship Id="rId2" Type="http://schemas.openxmlformats.org/officeDocument/2006/relationships/hyperlink" Target="http://mathprofi.ru/naibolshee_i_naimenshee_znacheniya_funkcii_na_otrezke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5.xml"/><Relationship Id="rId5" Type="http://schemas.openxmlformats.org/officeDocument/2006/relationships/image" Target="../media/image51.emf"/><Relationship Id="rId4" Type="http://schemas.openxmlformats.org/officeDocument/2006/relationships/customXml" Target="../ink/ink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7" Type="http://schemas.openxmlformats.org/officeDocument/2006/relationships/image" Target="../media/image52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440.emf"/><Relationship Id="rId4" Type="http://schemas.openxmlformats.org/officeDocument/2006/relationships/customXml" Target="../ink/ink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emf"/><Relationship Id="rId5" Type="http://schemas.openxmlformats.org/officeDocument/2006/relationships/customXml" Target="../ink/ink29.xml"/><Relationship Id="rId4" Type="http://schemas.microsoft.com/office/2007/relationships/hdphoto" Target="../media/hdphoto18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microsoft.com/office/2007/relationships/hdphoto" Target="../media/hdphoto19.wdp"/><Relationship Id="rId7" Type="http://schemas.microsoft.com/office/2007/relationships/hdphoto" Target="../media/hdphoto21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microsoft.com/office/2007/relationships/hdphoto" Target="../media/hdphoto20.wdp"/><Relationship Id="rId4" Type="http://schemas.openxmlformats.org/officeDocument/2006/relationships/image" Target="../media/image57.png"/><Relationship Id="rId9" Type="http://schemas.openxmlformats.org/officeDocument/2006/relationships/image" Target="../media/image59.emf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7" Type="http://schemas.openxmlformats.org/officeDocument/2006/relationships/image" Target="../media/image62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5" Type="http://schemas.microsoft.com/office/2007/relationships/hdphoto" Target="../media/hdphoto23.wdp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microsoft.com/office/2007/relationships/hdphoto" Target="../media/hdphoto24.wdp"/><Relationship Id="rId7" Type="http://schemas.microsoft.com/office/2007/relationships/hdphoto" Target="../media/hdphoto26.wdp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microsoft.com/office/2007/relationships/hdphoto" Target="../media/hdphoto25.wdp"/><Relationship Id="rId4" Type="http://schemas.openxmlformats.org/officeDocument/2006/relationships/image" Target="../media/image64.png"/><Relationship Id="rId9" Type="http://schemas.openxmlformats.org/officeDocument/2006/relationships/image" Target="../media/image66.emf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7.wdp"/><Relationship Id="rId7" Type="http://schemas.openxmlformats.org/officeDocument/2006/relationships/image" Target="../media/image68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4.xml"/><Relationship Id="rId5" Type="http://schemas.openxmlformats.org/officeDocument/2006/relationships/image" Target="../media/image63.emf"/><Relationship Id="rId4" Type="http://schemas.openxmlformats.org/officeDocument/2006/relationships/customXml" Target="../ink/ink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8.wdp"/><Relationship Id="rId7" Type="http://schemas.openxmlformats.org/officeDocument/2006/relationships/image" Target="../media/image100.em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.xml"/><Relationship Id="rId5" Type="http://schemas.openxmlformats.org/officeDocument/2006/relationships/image" Target="../media/image99.emf"/><Relationship Id="rId4" Type="http://schemas.openxmlformats.org/officeDocument/2006/relationships/customXml" Target="../ink/ink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emf"/><Relationship Id="rId4" Type="http://schemas.openxmlformats.org/officeDocument/2006/relationships/customXml" Target="../ink/ink3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emf"/><Relationship Id="rId5" Type="http://schemas.openxmlformats.org/officeDocument/2006/relationships/customXml" Target="../ink/ink41.xml"/><Relationship Id="rId10" Type="http://schemas.openxmlformats.org/officeDocument/2006/relationships/image" Target="../media/image74.emf"/><Relationship Id="rId4" Type="http://schemas.openxmlformats.org/officeDocument/2006/relationships/image" Target="../media/image230.emf"/><Relationship Id="rId9" Type="http://schemas.openxmlformats.org/officeDocument/2006/relationships/customXml" Target="../ink/ink43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9.wdp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emf"/><Relationship Id="rId4" Type="http://schemas.openxmlformats.org/officeDocument/2006/relationships/customXml" Target="../ink/ink4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78.emf"/><Relationship Id="rId3" Type="http://schemas.microsoft.com/office/2007/relationships/hdphoto" Target="../media/hdphoto30.wdp"/><Relationship Id="rId7" Type="http://schemas.openxmlformats.org/officeDocument/2006/relationships/image" Target="../media/image660.emf"/><Relationship Id="rId12" Type="http://schemas.openxmlformats.org/officeDocument/2006/relationships/customXml" Target="../ink/ink49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77.emf"/><Relationship Id="rId5" Type="http://schemas.openxmlformats.org/officeDocument/2006/relationships/image" Target="../media/image98.emf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76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1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g.ufpr.br/lib/exe/fetch.php/wiki:internas:biblioteca:akima.pdf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3" Type="http://schemas.openxmlformats.org/officeDocument/2006/relationships/image" Target="../media/image720.png"/><Relationship Id="rId7" Type="http://schemas.openxmlformats.org/officeDocument/2006/relationships/image" Target="../media/image47.emf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5" Type="http://schemas.openxmlformats.org/officeDocument/2006/relationships/image" Target="../media/image740.png"/><Relationship Id="rId4" Type="http://schemas.openxmlformats.org/officeDocument/2006/relationships/image" Target="../media/image730.png"/><Relationship Id="rId9" Type="http://schemas.openxmlformats.org/officeDocument/2006/relationships/image" Target="../media/image8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0.emf"/><Relationship Id="rId4" Type="http://schemas.openxmlformats.org/officeDocument/2006/relationships/customXml" Target="../ink/ink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png"/><Relationship Id="rId7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customXml" Target="../ink/ink3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customXml" Target="../ink/ink5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>
            <a:spLocks noGrp="1"/>
          </p:cNvSpPr>
          <p:nvPr>
            <p:ph type="title"/>
          </p:nvPr>
        </p:nvSpPr>
        <p:spPr>
          <a:xfrm>
            <a:off x="518138" y="1699925"/>
            <a:ext cx="8084250" cy="2881203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ru-RU" sz="5400" dirty="0"/>
              <a:t>Производная функции одной </a:t>
            </a:r>
            <a:r>
              <a:rPr lang="ru-RU" sz="5400" dirty="0" smtClean="0"/>
              <a:t>переменной</a:t>
            </a:r>
            <a:r>
              <a:rPr lang="en-US" sz="5400" dirty="0" smtClean="0"/>
              <a:t> (</a:t>
            </a:r>
            <a:r>
              <a:rPr lang="ru-RU" sz="5400" dirty="0" smtClean="0"/>
              <a:t>часть 2)</a:t>
            </a:r>
            <a:endParaRPr sz="5400" dirty="0"/>
          </a:p>
        </p:txBody>
      </p:sp>
      <p:sp>
        <p:nvSpPr>
          <p:cNvPr id="267" name="Google Shape;267;p51"/>
          <p:cNvSpPr txBox="1">
            <a:spLocks noGrp="1"/>
          </p:cNvSpPr>
          <p:nvPr>
            <p:ph type="subTitle" idx="1"/>
          </p:nvPr>
        </p:nvSpPr>
        <p:spPr>
          <a:xfrm>
            <a:off x="518138" y="5095375"/>
            <a:ext cx="808425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dirty="0" smtClean="0"/>
              <a:t>Введение в математический анализ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8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Смысл производной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ru-RU" dirty="0" smtClean="0"/>
              <a:t>Физический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4040188" cy="442535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Мгновенная </a:t>
            </a:r>
            <a:r>
              <a:rPr lang="ru-RU" dirty="0"/>
              <a:t>скорость изменения функции в момент времени </a:t>
            </a:r>
            <a:r>
              <a:rPr lang="en-US" dirty="0"/>
              <a:t>x</a:t>
            </a:r>
            <a:r>
              <a:rPr lang="ru-RU" dirty="0"/>
              <a:t>.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4499992" y="1052736"/>
            <a:ext cx="4041775" cy="639762"/>
          </a:xfrm>
        </p:spPr>
        <p:txBody>
          <a:bodyPr/>
          <a:lstStyle/>
          <a:p>
            <a:pPr algn="ctr"/>
            <a:r>
              <a:rPr lang="ru-RU" dirty="0" smtClean="0"/>
              <a:t>Геометрический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041775" cy="442535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Тангенс угла наклона касательной </a:t>
            </a:r>
            <a:r>
              <a:rPr lang="ru-RU" dirty="0"/>
              <a:t>к графику функции y = f(x) в </a:t>
            </a:r>
            <a:r>
              <a:rPr lang="ru-RU" dirty="0" smtClean="0"/>
              <a:t>точке х</a:t>
            </a:r>
            <a:r>
              <a:rPr lang="ru-RU" baseline="-25000" dirty="0" smtClean="0"/>
              <a:t>0</a:t>
            </a:r>
            <a:r>
              <a:rPr lang="ru-RU" dirty="0" smtClean="0"/>
              <a:t>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е данные 1"/>
              <p14:cNvContentPartPr/>
              <p14:nvPr/>
            </p14:nvContentPartPr>
            <p14:xfrm>
              <a:off x="830520" y="2893320"/>
              <a:ext cx="1625760" cy="267912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2883960"/>
                <a:ext cx="1644480" cy="26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3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196752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Критическая точка </a:t>
            </a:r>
            <a:r>
              <a:rPr lang="ru-RU" dirty="0" smtClean="0"/>
              <a:t>-- это точка, в которой производная функции обращается в 0 или не существует. </a:t>
            </a:r>
          </a:p>
          <a:p>
            <a:endParaRPr lang="ru-RU" dirty="0"/>
          </a:p>
          <a:p>
            <a:r>
              <a:rPr lang="ru-RU" dirty="0" smtClean="0"/>
              <a:t>Важно: у критической точки должна быть окрестность</a:t>
            </a:r>
            <a:r>
              <a:rPr lang="en-US" dirty="0" smtClean="0"/>
              <a:t> (</a:t>
            </a:r>
            <a:r>
              <a:rPr lang="ru-RU" dirty="0" smtClean="0"/>
              <a:t>т. е. функция должна быть определена в её окрестности).</a:t>
            </a:r>
          </a:p>
          <a:p>
            <a:endParaRPr lang="ru-RU" dirty="0"/>
          </a:p>
          <a:p>
            <a:r>
              <a:rPr lang="ru-RU" dirty="0" smtClean="0"/>
              <a:t>Примеры: </a:t>
            </a:r>
            <a:r>
              <a:rPr lang="en-US" i="1" dirty="0" smtClean="0"/>
              <a:t>y = ln(x); y = abs(x).</a:t>
            </a:r>
            <a:endParaRPr lang="ru-RU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573016"/>
            <a:ext cx="30003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3439666"/>
            <a:ext cx="30194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е данные 3"/>
              <p14:cNvContentPartPr/>
              <p14:nvPr/>
            </p14:nvContentPartPr>
            <p14:xfrm>
              <a:off x="259200" y="2000160"/>
              <a:ext cx="7251120" cy="436716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840" y="1990800"/>
                <a:ext cx="7269840" cy="43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1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1327066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Экстремум</a:t>
            </a:r>
            <a:r>
              <a:rPr lang="ru-RU" sz="2800" dirty="0"/>
              <a:t> - это обобщенное понятие локального минимума и максимума функции ( </a:t>
            </a:r>
            <a:r>
              <a:rPr lang="ru-RU" sz="2800" i="1" dirty="0"/>
              <a:t>т.е. один словом </a:t>
            </a:r>
            <a:r>
              <a:rPr lang="ru-RU" sz="2800" i="1" dirty="0" smtClean="0"/>
              <a:t>определяются оба </a:t>
            </a:r>
            <a:r>
              <a:rPr lang="ru-RU" sz="2800" i="1" dirty="0"/>
              <a:t>эти противоположных понятия</a:t>
            </a:r>
            <a:r>
              <a:rPr lang="ru-RU" sz="2800" dirty="0"/>
              <a:t> 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r>
              <a:rPr lang="ru-RU" sz="2800" dirty="0"/>
              <a:t>По определению </a:t>
            </a:r>
            <a:r>
              <a:rPr lang="ru-RU" sz="2800" b="1" dirty="0"/>
              <a:t>экстремум </a:t>
            </a:r>
            <a:r>
              <a:rPr lang="ru-RU" sz="2800" dirty="0"/>
              <a:t>—</a:t>
            </a:r>
            <a:r>
              <a:rPr lang="ru-RU" sz="2800" b="1" dirty="0" smtClean="0"/>
              <a:t> это </a:t>
            </a:r>
            <a:r>
              <a:rPr lang="ru-RU" sz="2800" b="1" dirty="0"/>
              <a:t>критическая точка, проходя через которую производная меняет свой знак.</a:t>
            </a:r>
            <a:endParaRPr lang="ru-RU" sz="28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е данные 4"/>
              <p14:cNvContentPartPr/>
              <p14:nvPr/>
            </p14:nvContentPartPr>
            <p14:xfrm>
              <a:off x="6054480" y="3750480"/>
              <a:ext cx="360" cy="360"/>
            </p14:xfrm>
          </p:contentPart>
        </mc:Choice>
        <mc:Fallback xmlns="">
          <p:pic>
            <p:nvPicPr>
              <p:cNvPr id="5" name="Рукописные данные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5120" y="3741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7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Применение производной для исследования функции на монотонность и экстремумы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13</a:t>
            </a:fld>
            <a:endParaRPr lang="ru-RU"/>
          </a:p>
        </p:txBody>
      </p:sp>
      <p:sp>
        <p:nvSpPr>
          <p:cNvPr id="5" name="AutoShape 2" descr="data:image/png;base64,iVBORw0KGgoAAAANSUhEUgAAAPIAAACxCAMAAADJehBUAAAAMFBMVEX///8ABAAIBAgxMDFzcXO1rrVSUVJSTVK1srWtrq2MjoyUjpQpLCkxLDFKTUqUkpRNychpAAAF80lEQVR4nO2diXaDIBBFHUBwTf//bwvGPYoIg+vcnJxmaazkMSwDviYJQRAEQRD3BtjZZ3A4DM4+g8N5ocpAKj+ZVt3XxLLWlvWPXsFI2bfE8kjZp6kMoEsEjaomZlmrKRtJ+8BYhqa83aOuzRq9/zCVv9qCEbXRu1P02bHcqszeovIkluFb7ub14VceGMtbPE1lB7Bj+QaV5hSVs/SEP9qzEctCfqQy98z6a31/AAk41JuP3HOK2GyonIm/4q/U942jJG3byIY20oI8t8gowfctJ7R94sYh80zJ3F5rooISy2zQGSa9/hIlb9ioNxFB6Zdh0NmlXl87luPwhFjeiXqfyudCY+yrg9G3IcZyM2+LjADhXGpgj7lJtxF6bnIjj7kL71ryVT/o42OMAmgHW6EExlXgPOxmua/Pjlhe42YtNsbInPrlN4AYy4VuVkS0FE+RJGlYS90xUlnJsJZBQKJ46PmswkXC12cj7dy1XaMYrUc1/Vobv9CtT/UfyxWosLOqeB50ABs5ry3zr/Eq1Gw9iiWTHMYsljPJQ2qmYDEzl2CtQa220Ovdr0e1+va5qp9Y1kr7KpVzKPWPSMUWvLK8O16Fmq1HtSonyyobMuk5nku5+NNCSBElq1Xw1BLKE22neifD+vJvLHdotXwKLfSHZF4WCU67OkMVSe6US7H0QLa9IinnpcdpGURW+BZZKKmkKAMDwzLOaL+NlX65gNrvT5dCerfa3MyT6ugZ7tXRl+C88Dngn7dKKWf6tr/ErF0XYl3oAvR90jTXPPTZK+S88q3e+0k/Opgq2Fj7WgRa3ZqfDNZab7baYo8RwA9ZI0x1lTK5Dr9kL8Bo/08z5jLlbtpsgE5/6PYVbI6xhW9M76DQ5f3Gv1ckzcZbQ288e9S/sjmTEhA1z54qzgN7tYVY7svIYBTL7XfjMF9WgbmmdXJR8w9iC+02K3SZL2slIkwK05Jzn9bKgtvc33G+LAInWXOw9f2Cp7Ih9RuFLlNK7tH/bsFG86WhZxr66B2x3JLW35gOreI6TCoRYV492bnRPhqv9TfPnVrs8ck2Q++gBrbrgSMw0bLtm5NRvqTTfGfuq6x4wcH7lPVn/UaxLgyKDnqPsyFuo68FhN84OGkEVuF5dwusWwf80Xt3vzxBmOPa8hPLFKoKHXE48LNDdfJ6/2yfypk0u3nYvh7LBHBUfTu+ZdkS0SuPvW/X1sdrfhSPA1Yr0lN3bP5Ca1Jv4Gbryxi8UGWK5TdAsUwQBEEQBEEQBEEQBEEQBHEjXpjhpNWKN0CrFY+m87R7i8rktvoC3uLQSG6r3fsPU5ncVt+gMprbahbv6vPjcVP5XBs2ZNxiWX5in8eBOF0nlUmZIu0vFvLLifuVHWK54BWv7Ve5Dm6rwxUcy2SiLJrb/lPFAieWBwcLr6sXjgUnlge3VegdDy4LispTt9Wr9/XIbqsjx5LLcnFFYvDAMfYWL1T52v1JFG6mMrmtWjndI5XcVslt1RVyW/XiZi02ua16cTOVMXi322ooN3Rb3YX4KKVEOclvL7itKm9XzzmR3Fb3YLwF2dT0bcFtNZM73SnWiea26kpWs2rmprjstppLHEegiG6rLqSS8z/Opk7L626rioVnreO6rW6Q6u/beO3JWY21uK3mMtg5K7bbqoWyd3Ja9jdacVvNeDQ3vBnebqvL5NtOP6tuq4e6elpxV7mx6tqOyXW31TKSqyei2+qYvKwQvAUFryMojeq22mL0RVopTD2dem0gu61qyg/HdDMWrEKu3tPxVrDbqumBsacK2E69mG6rTYWOsUsE29Wzw61dWlc5qregQnT1HAhyW81FHddbMIthWuuvchHuZuwCtiezt9uqcbs9xFtQK11hVm9vt1WMWY87nVMvRhWfaLnHbfXofXxpbdpIjDiK5raKj56blRzjv9fEcluNgR6bAMr/KPrZoTp5vX92uspmDKqVwMiNRnRbxSVXNa94pAHZAldQueE4T9YrxPLBXEbl47hALB/NC1WmWH4DFMsEQRAEQRAEscY/bMka1TfLR4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data:image/png;base64,iVBORw0KGgoAAAANSUhEUgAAAPIAAACxCAMAAADJehBUAAAAMFBMVEX///8ABAAIBAgxMDFzcXO1rrVSUVJSTVK1srWtrq2MjoyUjpQpLCkxLDFKTUqUkpRNychpAAAF80lEQVR4nO2diXaDIBBFHUBwTf//bwvGPYoIg+vcnJxmaazkMSwDviYJQRAEQRD3BtjZZ3A4DM4+g8N5ocpAKj+ZVt3XxLLWlvWPXsFI2bfE8kjZp6kMoEsEjaomZlmrKRtJ+8BYhqa83aOuzRq9/zCVv9qCEbXRu1P02bHcqszeovIkluFb7ub14VceGMtbPE1lB7Bj+QaV5hSVs/SEP9qzEctCfqQy98z6a31/AAk41JuP3HOK2GyonIm/4q/U942jJG3byIY20oI8t8gowfctJ7R94sYh80zJ3F5rooISy2zQGSa9/hIlb9ioNxFB6Zdh0NmlXl87luPwhFjeiXqfyudCY+yrg9G3IcZyM2+LjADhXGpgj7lJtxF6bnIjj7kL71ryVT/o42OMAmgHW6EExlXgPOxmua/Pjlhe42YtNsbInPrlN4AYy4VuVkS0FE+RJGlYS90xUlnJsJZBQKJ46PmswkXC12cj7dy1XaMYrUc1/Vobv9CtT/UfyxWosLOqeB50ABs5ry3zr/Eq1Gw9iiWTHMYsljPJQ2qmYDEzl2CtQa220Ovdr0e1+va5qp9Y1kr7KpVzKPWPSMUWvLK8O16Fmq1HtSonyyobMuk5nku5+NNCSBElq1Xw1BLKE22neifD+vJvLHdotXwKLfSHZF4WCU67OkMVSe6US7H0QLa9IinnpcdpGURW+BZZKKmkKAMDwzLOaL+NlX65gNrvT5dCerfa3MyT6ugZ7tXRl+C88Dngn7dKKWf6tr/ErF0XYl3oAvR90jTXPPTZK+S88q3e+0k/Opgq2Fj7WgRa3ZqfDNZab7baYo8RwA9ZI0x1lTK5Dr9kL8Bo/08z5jLlbtpsgE5/6PYVbI6xhW9M76DQ5f3Gv1ckzcZbQ288e9S/sjmTEhA1z54qzgN7tYVY7svIYBTL7XfjMF9WgbmmdXJR8w9iC+02K3SZL2slIkwK05Jzn9bKgtvc33G+LAInWXOw9f2Cp7Ih9RuFLlNK7tH/bsFG86WhZxr66B2x3JLW35gOreI6TCoRYV492bnRPhqv9TfPnVrs8ck2Q++gBrbrgSMw0bLtm5NRvqTTfGfuq6x4wcH7lPVn/UaxLgyKDnqPsyFuo68FhN84OGkEVuF5dwusWwf80Xt3vzxBmOPa8hPLFKoKHXE48LNDdfJ6/2yfypk0u3nYvh7LBHBUfTu+ZdkS0SuPvW/X1sdrfhSPA1Yr0lN3bP5Ca1Jv4Gbryxi8UGWK5TdAsUwQBEEQBEEQBEEQBEEQBHEjXpjhpNWKN0CrFY+m87R7i8rktvoC3uLQSG6r3fsPU5ncVt+gMprbahbv6vPjcVP5XBs2ZNxiWX5in8eBOF0nlUmZIu0vFvLLifuVHWK54BWv7Ve5Dm6rwxUcy2SiLJrb/lPFAieWBwcLr6sXjgUnlge3VegdDy4LispTt9Wr9/XIbqsjx5LLcnFFYvDAMfYWL1T52v1JFG6mMrmtWjndI5XcVslt1RVyW/XiZi02ua16cTOVMXi322ooN3Rb3YX4KKVEOclvL7itKm9XzzmR3Fb3YLwF2dT0bcFtNZM73SnWiea26kpWs2rmprjstppLHEegiG6rLqSS8z/Opk7L626rioVnreO6rW6Q6u/beO3JWY21uK3mMtg5K7bbqoWyd3Ja9jdacVvNeDQ3vBnebqvL5NtOP6tuq4e6elpxV7mx6tqOyXW31TKSqyei2+qYvKwQvAUFryMojeq22mL0RVopTD2dem0gu61qyg/HdDMWrEKu3tPxVrDbqumBsacK2E69mG6rTYWOsUsE29Wzw61dWlc5qregQnT1HAhyW81FHddbMIthWuuvchHuZuwCtiezt9uqcbs9xFtQK11hVm9vt1WMWY87nVMvRhWfaLnHbfXofXxpbdpIjDiK5raKj56blRzjv9fEcluNgR6bAMr/KPrZoTp5vX92uspmDKqVwMiNRnRbxSVXNa94pAHZAldQueE4T9YrxPLBXEbl47hALB/NC1WmWH4DFMsEQRAEQRAEscY/bMka1TfLR4M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data:image/png;base64,iVBORw0KGgoAAAANSUhEUgAAAPIAAACxCAMAAADJehBUAAAAMFBMVEX///8ABAAIBAgxMDFzcXO1rrVSUVJSTVK1srWtrq2MjoyUjpQpLCkxLDFKTUqUkpRNychpAAAF80lEQVR4nO2diXaDIBBFHUBwTf//bwvGPYoIg+vcnJxmaazkMSwDviYJQRAEQRD3BtjZZ3A4DM4+g8N5ocpAKj+ZVt3XxLLWlvWPXsFI2bfE8kjZp6kMoEsEjaomZlmrKRtJ+8BYhqa83aOuzRq9/zCVv9qCEbXRu1P02bHcqszeovIkluFb7ub14VceGMtbPE1lB7Bj+QaV5hSVs/SEP9qzEctCfqQy98z6a31/AAk41JuP3HOK2GyonIm/4q/U942jJG3byIY20oI8t8gowfctJ7R94sYh80zJ3F5rooISy2zQGSa9/hIlb9ioNxFB6Zdh0NmlXl87luPwhFjeiXqfyudCY+yrg9G3IcZyM2+LjADhXGpgj7lJtxF6bnIjj7kL71ryVT/o42OMAmgHW6EExlXgPOxmua/Pjlhe42YtNsbInPrlN4AYy4VuVkS0FE+RJGlYS90xUlnJsJZBQKJ46PmswkXC12cj7dy1XaMYrUc1/Vobv9CtT/UfyxWosLOqeB50ABs5ry3zr/Eq1Gw9iiWTHMYsljPJQ2qmYDEzl2CtQa220Ovdr0e1+va5qp9Y1kr7KpVzKPWPSMUWvLK8O16Fmq1HtSonyyobMuk5nku5+NNCSBElq1Xw1BLKE22neifD+vJvLHdotXwKLfSHZF4WCU67OkMVSe6US7H0QLa9IinnpcdpGURW+BZZKKmkKAMDwzLOaL+NlX65gNrvT5dCerfa3MyT6ugZ7tXRl+C88Dngn7dKKWf6tr/ErF0XYl3oAvR90jTXPPTZK+S88q3e+0k/Opgq2Fj7WgRa3ZqfDNZab7baYo8RwA9ZI0x1lTK5Dr9kL8Bo/08z5jLlbtpsgE5/6PYVbI6xhW9M76DQ5f3Gv1ckzcZbQ288e9S/sjmTEhA1z54qzgN7tYVY7svIYBTL7XfjMF9WgbmmdXJR8w9iC+02K3SZL2slIkwK05Jzn9bKgtvc33G+LAInWXOw9f2Cp7Ih9RuFLlNK7tH/bsFG86WhZxr66B2x3JLW35gOreI6TCoRYV492bnRPhqv9TfPnVrs8ck2Q++gBrbrgSMw0bLtm5NRvqTTfGfuq6x4wcH7lPVn/UaxLgyKDnqPsyFuo68FhN84OGkEVuF5dwusWwf80Xt3vzxBmOPa8hPLFKoKHXE48LNDdfJ6/2yfypk0u3nYvh7LBHBUfTu+ZdkS0SuPvW/X1sdrfhSPA1Yr0lN3bP5Ca1Jv4Gbryxi8UGWK5TdAsUwQBEEQBEEQBEEQBEEQBHEjXpjhpNWKN0CrFY+m87R7i8rktvoC3uLQSG6r3fsPU5ncVt+gMprbahbv6vPjcVP5XBs2ZNxiWX5in8eBOF0nlUmZIu0vFvLLifuVHWK54BWv7Ve5Dm6rwxUcy2SiLJrb/lPFAieWBwcLr6sXjgUnlge3VegdDy4LispTt9Wr9/XIbqsjx5LLcnFFYvDAMfYWL1T52v1JFG6mMrmtWjndI5XcVslt1RVyW/XiZi02ua16cTOVMXi322ooN3Rb3YX4KKVEOclvL7itKm9XzzmR3Fb3YLwF2dT0bcFtNZM73SnWiea26kpWs2rmprjstppLHEegiG6rLqSS8z/Opk7L626rioVnreO6rW6Q6u/beO3JWY21uK3mMtg5K7bbqoWyd3Ja9jdacVvNeDQ3vBnebqvL5NtOP6tuq4e6elpxV7mx6tqOyXW31TKSqyei2+qYvKwQvAUFryMojeq22mL0RVopTD2dem0gu61qyg/HdDMWrEKu3tPxVrDbqumBsacK2E69mG6rTYWOsUsE29Wzw61dWlc5qregQnT1HAhyW81FHddbMIthWuuvchHuZuwCtiezt9uqcbs9xFtQK11hVm9vt1WMWY87nVMvRhWfaLnHbfXofXxpbdpIjDiK5raKj56blRzjv9fEcluNgR6bAMr/KPrZoTp5vX92uspmDKqVwMiNRnRbxSVXNa94pAHZAldQueE4T9YrxPLBXEbl47hALB/NC1WmWH4DFMsEQRAEQRAEscY/bMka1TfLR4M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data:image/png;base64,iVBORw0KGgoAAAANSUhEUgAAAPIAAACxCAMAAADJehBUAAAAMFBMVEX///8ABAAIBAgxMDFzcXO1rrVSUVJSTVK1srWtrq2MjoyUjpQpLCkxLDFKTUqUkpRNychpAAAF80lEQVR4nO2diXaDIBBFHUBwTf//bwvGPYoIg+vcnJxmaazkMSwDviYJQRAEQRD3BtjZZ3A4DM4+g8N5ocpAKj+ZVt3XxLLWlvWPXsFI2bfE8kjZp6kMoEsEjaomZlmrKRtJ+8BYhqa83aOuzRq9/zCVv9qCEbXRu1P02bHcqszeovIkluFb7ub14VceGMtbPE1lB7Bj+QaV5hSVs/SEP9qzEctCfqQy98z6a31/AAk41JuP3HOK2GyonIm/4q/U942jJG3byIY20oI8t8gowfctJ7R94sYh80zJ3F5rooISy2zQGSa9/hIlb9ioNxFB6Zdh0NmlXl87luPwhFjeiXqfyudCY+yrg9G3IcZyM2+LjADhXGpgj7lJtxF6bnIjj7kL71ryVT/o42OMAmgHW6EExlXgPOxmua/Pjlhe42YtNsbInPrlN4AYy4VuVkS0FE+RJGlYS90xUlnJsJZBQKJ46PmswkXC12cj7dy1XaMYrUc1/Vobv9CtT/UfyxWosLOqeB50ABs5ry3zr/Eq1Gw9iiWTHMYsljPJQ2qmYDEzl2CtQa220Ovdr0e1+va5qp9Y1kr7KpVzKPWPSMUWvLK8O16Fmq1HtSonyyobMuk5nku5+NNCSBElq1Xw1BLKE22neifD+vJvLHdotXwKLfSHZF4WCU67OkMVSe6US7H0QLa9IinnpcdpGURW+BZZKKmkKAMDwzLOaL+NlX65gNrvT5dCerfa3MyT6ugZ7tXRl+C88Dngn7dKKWf6tr/ErF0XYl3oAvR90jTXPPTZK+S88q3e+0k/Opgq2Fj7WgRa3ZqfDNZab7baYo8RwA9ZI0x1lTK5Dr9kL8Bo/08z5jLlbtpsgE5/6PYVbI6xhW9M76DQ5f3Gv1ckzcZbQ288e9S/sjmTEhA1z54qzgN7tYVY7svIYBTL7XfjMF9WgbmmdXJR8w9iC+02K3SZL2slIkwK05Jzn9bKgtvc33G+LAInWXOw9f2Cp7Ih9RuFLlNK7tH/bsFG86WhZxr66B2x3JLW35gOreI6TCoRYV492bnRPhqv9TfPnVrs8ck2Q++gBrbrgSMw0bLtm5NRvqTTfGfuq6x4wcH7lPVn/UaxLgyKDnqPsyFuo68FhN84OGkEVuF5dwusWwf80Xt3vzxBmOPa8hPLFKoKHXE48LNDdfJ6/2yfypk0u3nYvh7LBHBUfTu+ZdkS0SuPvW/X1sdrfhSPA1Yr0lN3bP5Ca1Jv4Gbryxi8UGWK5TdAsUwQBEEQBEEQBEEQBEEQBHEjXpjhpNWKN0CrFY+m87R7i8rktvoC3uLQSG6r3fsPU5ncVt+gMprbahbv6vPjcVP5XBs2ZNxiWX5in8eBOF0nlUmZIu0vFvLLifuVHWK54BWv7Ve5Dm6rwxUcy2SiLJrb/lPFAieWBwcLr6sXjgUnlge3VegdDy4LispTt9Wr9/XIbqsjx5LLcnFFYvDAMfYWL1T52v1JFG6mMrmtWjndI5XcVslt1RVyW/XiZi02ua16cTOVMXi322ooN3Rb3YX4KKVEOclvL7itKm9XzzmR3Fb3YLwF2dT0bcFtNZM73SnWiea26kpWs2rmprjstppLHEegiG6rLqSS8z/Opk7L626rioVnreO6rW6Q6u/beO3JWY21uK3mMtg5K7bbqoWyd3Ja9jdacVvNeDQ3vBnebqvL5NtOP6tuq4e6elpxV7mx6tqOyXW31TKSqyei2+qYvKwQvAUFryMojeq22mL0RVopTD2dem0gu61qyg/HdDMWrEKu3tPxVrDbqumBsacK2E69mG6rTYWOsUsE29Wzw61dWlc5qregQnT1HAhyW81FHddbMIthWuuvchHuZuwCtiezt9uqcbs9xFtQK11hVm9vt1WMWY87nVMvRhWfaLnHbfXofXxpbdpIjDiK5raKj56blRzjv9fEcluNgR6bAMr/KPrZoTp5vX92uspmDKqVwMiNRnRbxSVXNa94pAHZAldQueE4T9YrxPLBXEbl47hALB/NC1WmWH4DFMsEQRAEQRAEscY/bMka1TfLR4M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data:image/png;base64,iVBORw0KGgoAAAANSUhEUgAAAPIAAACxCAMAAADJehBUAAAAMFBMVEX///8ABAAIBAgxMDFzcXO1rrVSUVJSTVK1srWtrq2MjoyUjpQpLCkxLDFKTUqUkpRNychpAAAF80lEQVR4nO2diXaDIBBFHUBwTf//bwvGPYoIg+vcnJxmaazkMSwDviYJQRAEQRD3BtjZZ3A4DM4+g8N5ocpAKj+ZVt3XxLLWlvWPXsFI2bfE8kjZp6kMoEsEjaomZlmrKRtJ+8BYhqa83aOuzRq9/zCVv9qCEbXRu1P02bHcqszeovIkluFb7ub14VceGMtbPE1lB7Bj+QaV5hSVs/SEP9qzEctCfqQy98z6a31/AAk41JuP3HOK2GyonIm/4q/U942jJG3byIY20oI8t8gowfctJ7R94sYh80zJ3F5rooISy2zQGSa9/hIlb9ioNxFB6Zdh0NmlXl87luPwhFjeiXqfyudCY+yrg9G3IcZyM2+LjADhXGpgj7lJtxF6bnIjj7kL71ryVT/o42OMAmgHW6EExlXgPOxmua/Pjlhe42YtNsbInPrlN4AYy4VuVkS0FE+RJGlYS90xUlnJsJZBQKJ46PmswkXC12cj7dy1XaMYrUc1/Vobv9CtT/UfyxWosLOqeB50ABs5ry3zr/Eq1Gw9iiWTHMYsljPJQ2qmYDEzl2CtQa220Ovdr0e1+va5qp9Y1kr7KpVzKPWPSMUWvLK8O16Fmq1HtSonyyobMuk5nku5+NNCSBElq1Xw1BLKE22neifD+vJvLHdotXwKLfSHZF4WCU67OkMVSe6US7H0QLa9IinnpcdpGURW+BZZKKmkKAMDwzLOaL+NlX65gNrvT5dCerfa3MyT6ugZ7tXRl+C88Dngn7dKKWf6tr/ErF0XYl3oAvR90jTXPPTZK+S88q3e+0k/Opgq2Fj7WgRa3ZqfDNZab7baYo8RwA9ZI0x1lTK5Dr9kL8Bo/08z5jLlbtpsgE5/6PYVbI6xhW9M76DQ5f3Gv1ckzcZbQ288e9S/sjmTEhA1z54qzgN7tYVY7svIYBTL7XfjMF9WgbmmdXJR8w9iC+02K3SZL2slIkwK05Jzn9bKgtvc33G+LAInWXOw9f2Cp7Ih9RuFLlNK7tH/bsFG86WhZxr66B2x3JLW35gOreI6TCoRYV492bnRPhqv9TfPnVrs8ck2Q++gBrbrgSMw0bLtm5NRvqTTfGfuq6x4wcH7lPVn/UaxLgyKDnqPsyFuo68FhN84OGkEVuF5dwusWwf80Xt3vzxBmOPa8hPLFKoKHXE48LNDdfJ6/2yfypk0u3nYvh7LBHBUfTu+ZdkS0SuPvW/X1sdrfhSPA1Yr0lN3bP5Ca1Jv4Gbryxi8UGWK5TdAsUwQBEEQBEEQBEEQBEEQBHEjXpjhpNWKN0CrFY+m87R7i8rktvoC3uLQSG6r3fsPU5ncVt+gMprbahbv6vPjcVP5XBs2ZNxiWX5in8eBOF0nlUmZIu0vFvLLifuVHWK54BWv7Ve5Dm6rwxUcy2SiLJrb/lPFAieWBwcLr6sXjgUnlge3VegdDy4LispTt9Wr9/XIbqsjx5LLcnFFYvDAMfYWL1T52v1JFG6mMrmtWjndI5XcVslt1RVyW/XiZi02ua16cTOVMXi322ooN3Rb3YX4KKVEOclvL7itKm9XzzmR3Fb3YLwF2dT0bcFtNZM73SnWiea26kpWs2rmprjstppLHEegiG6rLqSS8z/Opk7L626rioVnreO6rW6Q6u/beO3JWY21uK3mMtg5K7bbqoWyd3Ja9jdacVvNeDQ3vBnebqvL5NtOP6tuq4e6elpxV7mx6tqOyXW31TKSqyei2+qYvKwQvAUFryMojeq22mL0RVopTD2dem0gu61qyg/HdDMWrEKu3tPxVrDbqumBsacK2E69mG6rTYWOsUsE29Wzw61dWlc5qregQnT1HAhyW81FHddbMIthWuuvchHuZuwCtiezt9uqcbs9xFtQK11hVm9vt1WMWY87nVMvRhWfaLnHbfXofXxpbdpIjDiK5raKj56blRzjv9fEcluNgR6bAMr/KPrZoTp5vX92uspmDKqVwMiNRnRbxSVXNa94pAHZAldQueE4T9YrxPLBXEbl47hALB/NC1WmWH4DFMsEQRAEQRAEscY/bMka1TfLR4M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2" descr="data:image/png;base64,iVBORw0KGgoAAAANSUhEUgAAAPIAAACxCAMAAADJehBUAAAAMFBMVEX///8ABAAIBAgxMDFzcXO1rrVSUVJSTVK1srWtrq2MjoyUjpQpLCkxLDFKTUqUkpRNychpAAAF80lEQVR4nO2diXaDIBBFHUBwTf//bwvGPYoIg+vcnJxmaazkMSwDviYJQRAEQRD3BtjZZ3A4DM4+g8N5ocpAKj+ZVt3XxLLWlvWPXsFI2bfE8kjZp6kMoEsEjaomZlmrKRtJ+8BYhqa83aOuzRq9/zCVv9qCEbXRu1P02bHcqszeovIkluFb7ub14VceGMtbPE1lB7Bj+QaV5hSVs/SEP9qzEctCfqQy98z6a31/AAk41JuP3HOK2GyonIm/4q/U942jJG3byIY20oI8t8gowfctJ7R94sYh80zJ3F5rooISy2zQGSa9/hIlb9ioNxFB6Zdh0NmlXl87luPwhFjeiXqfyudCY+yrg9G3IcZyM2+LjADhXGpgj7lJtxF6bnIjj7kL71ryVT/o42OMAmgHW6EExlXgPOxmua/Pjlhe42YtNsbInPrlN4AYy4VuVkS0FE+RJGlYS90xUlnJsJZBQKJ46PmswkXC12cj7dy1XaMYrUc1/Vobv9CtT/UfyxWosLOqeB50ABs5ry3zr/Eq1Gw9iiWTHMYsljPJQ2qmYDEzl2CtQa220Ovdr0e1+va5qp9Y1kr7KpVzKPWPSMUWvLK8O16Fmq1HtSonyyobMuk5nku5+NNCSBElq1Xw1BLKE22neifD+vJvLHdotXwKLfSHZF4WCU67OkMVSe6US7H0QLa9IinnpcdpGURW+BZZKKmkKAMDwzLOaL+NlX65gNrvT5dCerfa3MyT6ugZ7tXRl+C88Dngn7dKKWf6tr/ErF0XYl3oAvR90jTXPPTZK+S88q3e+0k/Opgq2Fj7WgRa3ZqfDNZab7baYo8RwA9ZI0x1lTK5Dr9kL8Bo/08z5jLlbtpsgE5/6PYVbI6xhW9M76DQ5f3Gv1ckzcZbQ288e9S/sjmTEhA1z54qzgN7tYVY7svIYBTL7XfjMF9WgbmmdXJR8w9iC+02K3SZL2slIkwK05Jzn9bKgtvc33G+LAInWXOw9f2Cp7Ih9RuFLlNK7tH/bsFG86WhZxr66B2x3JLW35gOreI6TCoRYV492bnRPhqv9TfPnVrs8ck2Q++gBrbrgSMw0bLtm5NRvqTTfGfuq6x4wcH7lPVn/UaxLgyKDnqPsyFuo68FhN84OGkEVuF5dwusWwf80Xt3vzxBmOPa8hPLFKoKHXE48LNDdfJ6/2yfypk0u3nYvh7LBHBUfTu+ZdkS0SuPvW/X1sdrfhSPA1Yr0lN3bP5Ca1Jv4Gbryxi8UGWK5TdAsUwQBEEQBEEQBEEQBEEQBHEjXpjhpNWKN0CrFY+m87R7i8rktvoC3uLQSG6r3fsPU5ncVt+gMprbahbv6vPjcVP5XBs2ZNxiWX5in8eBOF0nlUmZIu0vFvLLifuVHWK54BWv7Ve5Dm6rwxUcy2SiLJrb/lPFAieWBwcLr6sXjgUnlge3VegdDy4LispTt9Wr9/XIbqsjx5LLcnFFYvDAMfYWL1T52v1JFG6mMrmtWjndI5XcVslt1RVyW/XiZi02ua16cTOVMXi322ooN3Rb3YX4KKVEOclvL7itKm9XzzmR3Fb3YLwF2dT0bcFtNZM73SnWiea26kpWs2rmprjstppLHEegiG6rLqSS8z/Opk7L626rioVnreO6rW6Q6u/beO3JWY21uK3mMtg5K7bbqoWyd3Ja9jdacVvNeDQ3vBnebqvL5NtOP6tuq4e6elpxV7mx6tqOyXW31TKSqyei2+qYvKwQvAUFryMojeq22mL0RVopTD2dem0gu61qyg/HdDMWrEKu3tPxVrDbqumBsacK2E69mG6rTYWOsUsE29Wzw61dWlc5qregQnT1HAhyW81FHddbMIthWuuvchHuZuwCtiezt9uqcbs9xFtQK11hVm9vt1WMWY87nVMvRhWfaLnHbfXofXxpbdpIjDiK5raKj56blRzjv9fEcluNgR6bAMr/KPrZoTp5vX92uspmDKqVwMiNRnRbxSVXNa94pAHZAldQueE4T9YrxPLBXEbl47hALB/NC1WmWH4DFMsEQRAEQRAEscY/bMka1TfLR4MAAAAASUVORK5CYII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4" descr="data:image/png;base64,iVBORw0KGgoAAAANSUhEUgAAAPIAAACxCAMAAADJehBUAAAAMFBMVEX///8ABAAIBAgxMDFzcXO1rrVSUVJSTVK1srWtrq2MjoyUjpQpLCkxLDFKTUqUkpRNychpAAAF80lEQVR4nO2diXaDIBBFHUBwTf//bwvGPYoIg+vcnJxmaazkMSwDviYJQRAEQRD3BtjZZ3A4DM4+g8N5ocpAKj+ZVt3XxLLWlvWPXsFI2bfE8kjZp6kMoEsEjaomZlmrKRtJ+8BYhqa83aOuzRq9/zCVv9qCEbXRu1P02bHcqszeovIkluFb7ub14VceGMtbPE1lB7Bj+QaV5hSVs/SEP9qzEctCfqQy98z6a31/AAk41JuP3HOK2GyonIm/4q/U942jJG3byIY20oI8t8gowfctJ7R94sYh80zJ3F5rooISy2zQGSa9/hIlb9ioNxFB6Zdh0NmlXl87luPwhFjeiXqfyudCY+yrg9G3IcZyM2+LjADhXGpgj7lJtxF6bnIjj7kL71ryVT/o42OMAmgHW6EExlXgPOxmua/Pjlhe42YtNsbInPrlN4AYy4VuVkS0FE+RJGlYS90xUlnJsJZBQKJ46PmswkXC12cj7dy1XaMYrUc1/Vobv9CtT/UfyxWosLOqeB50ABs5ry3zr/Eq1Gw9iiWTHMYsljPJQ2qmYDEzl2CtQa220Ovdr0e1+va5qp9Y1kr7KpVzKPWPSMUWvLK8O16Fmq1HtSonyyobMuk5nku5+NNCSBElq1Xw1BLKE22neifD+vJvLHdotXwKLfSHZF4WCU67OkMVSe6US7H0QLa9IinnpcdpGURW+BZZKKmkKAMDwzLOaL+NlX65gNrvT5dCerfa3MyT6ugZ7tXRl+C88Dngn7dKKWf6tr/ErF0XYl3oAvR90jTXPPTZK+S88q3e+0k/Opgq2Fj7WgRa3ZqfDNZab7baYo8RwA9ZI0x1lTK5Dr9kL8Bo/08z5jLlbtpsgE5/6PYVbI6xhW9M76DQ5f3Gv1ckzcZbQ288e9S/sjmTEhA1z54qzgN7tYVY7svIYBTL7XfjMF9WgbmmdXJR8w9iC+02K3SZL2slIkwK05Jzn9bKgtvc33G+LAInWXOw9f2Cp7Ih9RuFLlNK7tH/bsFG86WhZxr66B2x3JLW35gOreI6TCoRYV492bnRPhqv9TfPnVrs8ck2Q++gBrbrgSMw0bLtm5NRvqTTfGfuq6x4wcH7lPVn/UaxLgyKDnqPsyFuo68FhN84OGkEVuF5dwusWwf80Xt3vzxBmOPa8hPLFKoKHXE48LNDdfJ6/2yfypk0u3nYvh7LBHBUfTu+ZdkS0SuPvW/X1sdrfhSPA1Yr0lN3bP5Ca1Jv4Gbryxi8UGWK5TdAsUwQBEEQBEEQBEEQBEEQBHEjXpjhpNWKN0CrFY+m87R7i8rktvoC3uLQSG6r3fsPU5ncVt+gMprbahbv6vPjcVP5XBs2ZNxiWX5in8eBOF0nlUmZIu0vFvLLifuVHWK54BWv7Ve5Dm6rwxUcy2SiLJrb/lPFAieWBwcLr6sXjgUnlge3VegdDy4LispTt9Wr9/XIbqsjx5LLcnFFYvDAMfYWL1T52v1JFG6mMrmtWjndI5XcVslt1RVyW/XiZi02ua16cTOVMXi322ooN3Rb3YX4KKVEOclvL7itKm9XzzmR3Fb3YLwF2dT0bcFtNZM73SnWiea26kpWs2rmprjstppLHEegiG6rLqSS8z/Opk7L626rioVnreO6rW6Q6u/beO3JWY21uK3mMtg5K7bbqoWyd3Ja9jdacVvNeDQ3vBnebqvL5NtOP6tuq4e6elpxV7mx6tqOyXW31TKSqyei2+qYvKwQvAUFryMojeq22mL0RVopTD2dem0gu61qyg/HdDMWrEKu3tPxVrDbqumBsacK2E69mG6rTYWOsUsE29Wzw61dWlc5qregQnT1HAhyW81FHddbMIthWuuvchHuZuwCtiezt9uqcbs9xFtQK11hVm9vt1WMWY87nVMvRhWfaLnHbfXofXxpbdpIjDiK5raKj56blRzjv9fEcluNgR6bAMr/KPrZoTp5vX92uspmDKqVwMiNRnRbxSVXNa94pAHZAldQueE4T9YrxPLBXEbl47hALB/NC1WmWH4DFMsEQRAEQRAEscY/bMka1TfLR4MAAAAASUVORK5CYII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3" y="1556792"/>
            <a:ext cx="89344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18" y="3789040"/>
            <a:ext cx="90963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Рукописные данные 2"/>
              <p14:cNvContentPartPr/>
              <p14:nvPr/>
            </p14:nvContentPartPr>
            <p14:xfrm>
              <a:off x="1964520" y="2652120"/>
              <a:ext cx="4215240" cy="1018440"/>
            </p14:xfrm>
          </p:contentPart>
        </mc:Choice>
        <mc:Fallback xmlns="">
          <p:pic>
            <p:nvPicPr>
              <p:cNvPr id="3" name="Рукописные данные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5160" y="2642760"/>
                <a:ext cx="4233960" cy="10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Рукописные данные 11"/>
              <p14:cNvContentPartPr/>
              <p14:nvPr/>
            </p14:nvContentPartPr>
            <p14:xfrm>
              <a:off x="4902480" y="6652440"/>
              <a:ext cx="360" cy="360"/>
            </p14:xfrm>
          </p:contentPart>
        </mc:Choice>
        <mc:Fallback xmlns="">
          <p:pic>
            <p:nvPicPr>
              <p:cNvPr id="12" name="Рукописные данные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93120" y="66430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Рукописные данные 13"/>
              <p14:cNvContentPartPr/>
              <p14:nvPr/>
            </p14:nvContentPartPr>
            <p14:xfrm>
              <a:off x="3089880" y="2714760"/>
              <a:ext cx="3920400" cy="45000"/>
            </p14:xfrm>
          </p:contentPart>
        </mc:Choice>
        <mc:Fallback xmlns="">
          <p:pic>
            <p:nvPicPr>
              <p:cNvPr id="14" name="Рукописные данные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0520" y="2705400"/>
                <a:ext cx="39391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Рукописные данные 14"/>
              <p14:cNvContentPartPr/>
              <p14:nvPr/>
            </p14:nvContentPartPr>
            <p14:xfrm>
              <a:off x="7304760" y="3053880"/>
              <a:ext cx="223560" cy="214920"/>
            </p14:xfrm>
          </p:contentPart>
        </mc:Choice>
        <mc:Fallback xmlns="">
          <p:pic>
            <p:nvPicPr>
              <p:cNvPr id="15" name="Рукописные данные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95400" y="3044520"/>
                <a:ext cx="2422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Рукописные данные 12"/>
              <p14:cNvContentPartPr/>
              <p14:nvPr/>
            </p14:nvContentPartPr>
            <p14:xfrm>
              <a:off x="107280" y="1794960"/>
              <a:ext cx="187920" cy="45000"/>
            </p14:xfrm>
          </p:contentPart>
        </mc:Choice>
        <mc:Fallback>
          <p:pic>
            <p:nvPicPr>
              <p:cNvPr id="13" name="Рукописные данные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920" y="1785600"/>
                <a:ext cx="20664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64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Применение производной для исследования функции на монотонность и экстремумы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14</a:t>
            </a:fld>
            <a:endParaRPr lang="ru-RU"/>
          </a:p>
        </p:txBody>
      </p:sp>
      <p:sp>
        <p:nvSpPr>
          <p:cNvPr id="5" name="AutoShape 2" descr="data:image/png;base64,iVBORw0KGgoAAAANSUhEUgAAAPIAAACxCAMAAADJehBUAAAAMFBMVEX///8ABAAIBAgxMDFzcXO1rrVSUVJSTVK1srWtrq2MjoyUjpQpLCkxLDFKTUqUkpRNychpAAAF80lEQVR4nO2diXaDIBBFHUBwTf//bwvGPYoIg+vcnJxmaazkMSwDviYJQRAEQRD3BtjZZ3A4DM4+g8N5ocpAKj+ZVt3XxLLWlvWPXsFI2bfE8kjZp6kMoEsEjaomZlmrKRtJ+8BYhqa83aOuzRq9/zCVv9qCEbXRu1P02bHcqszeovIkluFb7ub14VceGMtbPE1lB7Bj+QaV5hSVs/SEP9qzEctCfqQy98z6a31/AAk41JuP3HOK2GyonIm/4q/U942jJG3byIY20oI8t8gowfctJ7R94sYh80zJ3F5rooISy2zQGSa9/hIlb9ioNxFB6Zdh0NmlXl87luPwhFjeiXqfyudCY+yrg9G3IcZyM2+LjADhXGpgj7lJtxF6bnIjj7kL71ryVT/o42OMAmgHW6EExlXgPOxmua/Pjlhe42YtNsbInPrlN4AYy4VuVkS0FE+RJGlYS90xUlnJsJZBQKJ46PmswkXC12cj7dy1XaMYrUc1/Vobv9CtT/UfyxWosLOqeB50ABs5ry3zr/Eq1Gw9iiWTHMYsljPJQ2qmYDEzl2CtQa220Ovdr0e1+va5qp9Y1kr7KpVzKPWPSMUWvLK8O16Fmq1HtSonyyobMuk5nku5+NNCSBElq1Xw1BLKE22neifD+vJvLHdotXwKLfSHZF4WCU67OkMVSe6US7H0QLa9IinnpcdpGURW+BZZKKmkKAMDwzLOaL+NlX65gNrvT5dCerfa3MyT6ugZ7tXRl+C88Dngn7dKKWf6tr/ErF0XYl3oAvR90jTXPPTZK+S88q3e+0k/Opgq2Fj7WgRa3ZqfDNZab7baYo8RwA9ZI0x1lTK5Dr9kL8Bo/08z5jLlbtpsgE5/6PYVbI6xhW9M76DQ5f3Gv1ckzcZbQ288e9S/sjmTEhA1z54qzgN7tYVY7svIYBTL7XfjMF9WgbmmdXJR8w9iC+02K3SZL2slIkwK05Jzn9bKgtvc33G+LAInWXOw9f2Cp7Ih9RuFLlNK7tH/bsFG86WhZxr66B2x3JLW35gOreI6TCoRYV492bnRPhqv9TfPnVrs8ck2Q++gBrbrgSMw0bLtm5NRvqTTfGfuq6x4wcH7lPVn/UaxLgyKDnqPsyFuo68FhN84OGkEVuF5dwusWwf80Xt3vzxBmOPa8hPLFKoKHXE48LNDdfJ6/2yfypk0u3nYvh7LBHBUfTu+ZdkS0SuPvW/X1sdrfhSPA1Yr0lN3bP5Ca1Jv4Gbryxi8UGWK5TdAsUwQBEEQBEEQBEEQBEEQBHEjXpjhpNWKN0CrFY+m87R7i8rktvoC3uLQSG6r3fsPU5ncVt+gMprbahbv6vPjcVP5XBs2ZNxiWX5in8eBOF0nlUmZIu0vFvLLifuVHWK54BWv7Ve5Dm6rwxUcy2SiLJrb/lPFAieWBwcLr6sXjgUnlge3VegdDy4LispTt9Wr9/XIbqsjx5LLcnFFYvDAMfYWL1T52v1JFG6mMrmtWjndI5XcVslt1RVyW/XiZi02ua16cTOVMXi322ooN3Rb3YX4KKVEOclvL7itKm9XzzmR3Fb3YLwF2dT0bcFtNZM73SnWiea26kpWs2rmprjstppLHEegiG6rLqSS8z/Opk7L626rioVnreO6rW6Q6u/beO3JWY21uK3mMtg5K7bbqoWyd3Ja9jdacVvNeDQ3vBnebqvL5NtOP6tuq4e6elpxV7mx6tqOyXW31TKSqyei2+qYvKwQvAUFryMojeq22mL0RVopTD2dem0gu61qyg/HdDMWrEKu3tPxVrDbqumBsacK2E69mG6rTYWOsUsE29Wzw61dWlc5qregQnT1HAhyW81FHddbMIthWuuvchHuZuwCtiezt9uqcbs9xFtQK11hVm9vt1WMWY87nVMvRhWfaLnHbfXofXxpbdpIjDiK5raKj56blRzjv9fEcluNgR6bAMr/KPrZoTp5vX92uspmDKqVwMiNRnRbxSVXNa94pAHZAldQueE4T9YrxPLBXEbl47hALB/NC1WmWH4DFMsEQRAEQRAEscY/bMka1TfLR4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data:image/png;base64,iVBORw0KGgoAAAANSUhEUgAAAPIAAACxCAMAAADJehBUAAAAMFBMVEX///8ABAAIBAgxMDFzcXO1rrVSUVJSTVK1srWtrq2MjoyUjpQpLCkxLDFKTUqUkpRNychpAAAF80lEQVR4nO2diXaDIBBFHUBwTf//bwvGPYoIg+vcnJxmaazkMSwDviYJQRAEQRD3BtjZZ3A4DM4+g8N5ocpAKj+ZVt3XxLLWlvWPXsFI2bfE8kjZp6kMoEsEjaomZlmrKRtJ+8BYhqa83aOuzRq9/zCVv9qCEbXRu1P02bHcqszeovIkluFb7ub14VceGMtbPE1lB7Bj+QaV5hSVs/SEP9qzEctCfqQy98z6a31/AAk41JuP3HOK2GyonIm/4q/U942jJG3byIY20oI8t8gowfctJ7R94sYh80zJ3F5rooISy2zQGSa9/hIlb9ioNxFB6Zdh0NmlXl87luPwhFjeiXqfyudCY+yrg9G3IcZyM2+LjADhXGpgj7lJtxF6bnIjj7kL71ryVT/o42OMAmgHW6EExlXgPOxmua/Pjlhe42YtNsbInPrlN4AYy4VuVkS0FE+RJGlYS90xUlnJsJZBQKJ46PmswkXC12cj7dy1XaMYrUc1/Vobv9CtT/UfyxWosLOqeB50ABs5ry3zr/Eq1Gw9iiWTHMYsljPJQ2qmYDEzl2CtQa220Ovdr0e1+va5qp9Y1kr7KpVzKPWPSMUWvLK8O16Fmq1HtSonyyobMuk5nku5+NNCSBElq1Xw1BLKE22neifD+vJvLHdotXwKLfSHZF4WCU67OkMVSe6US7H0QLa9IinnpcdpGURW+BZZKKmkKAMDwzLOaL+NlX65gNrvT5dCerfa3MyT6ugZ7tXRl+C88Dngn7dKKWf6tr/ErF0XYl3oAvR90jTXPPTZK+S88q3e+0k/Opgq2Fj7WgRa3ZqfDNZab7baYo8RwA9ZI0x1lTK5Dr9kL8Bo/08z5jLlbtpsgE5/6PYVbI6xhW9M76DQ5f3Gv1ckzcZbQ288e9S/sjmTEhA1z54qzgN7tYVY7svIYBTL7XfjMF9WgbmmdXJR8w9iC+02K3SZL2slIkwK05Jzn9bKgtvc33G+LAInWXOw9f2Cp7Ih9RuFLlNK7tH/bsFG86WhZxr66B2x3JLW35gOreI6TCoRYV492bnRPhqv9TfPnVrs8ck2Q++gBrbrgSMw0bLtm5NRvqTTfGfuq6x4wcH7lPVn/UaxLgyKDnqPsyFuo68FhN84OGkEVuF5dwusWwf80Xt3vzxBmOPa8hPLFKoKHXE48LNDdfJ6/2yfypk0u3nYvh7LBHBUfTu+ZdkS0SuPvW/X1sdrfhSPA1Yr0lN3bP5Ca1Jv4Gbryxi8UGWK5TdAsUwQBEEQBEEQBEEQBEEQBHEjXpjhpNWKN0CrFY+m87R7i8rktvoC3uLQSG6r3fsPU5ncVt+gMprbahbv6vPjcVP5XBs2ZNxiWX5in8eBOF0nlUmZIu0vFvLLifuVHWK54BWv7Ve5Dm6rwxUcy2SiLJrb/lPFAieWBwcLr6sXjgUnlge3VegdDy4LispTt9Wr9/XIbqsjx5LLcnFFYvDAMfYWL1T52v1JFG6mMrmtWjndI5XcVslt1RVyW/XiZi02ua16cTOVMXi322ooN3Rb3YX4KKVEOclvL7itKm9XzzmR3Fb3YLwF2dT0bcFtNZM73SnWiea26kpWs2rmprjstppLHEegiG6rLqSS8z/Opk7L626rioVnreO6rW6Q6u/beO3JWY21uK3mMtg5K7bbqoWyd3Ja9jdacVvNeDQ3vBnebqvL5NtOP6tuq4e6elpxV7mx6tqOyXW31TKSqyei2+qYvKwQvAUFryMojeq22mL0RVopTD2dem0gu61qyg/HdDMWrEKu3tPxVrDbqumBsacK2E69mG6rTYWOsUsE29Wzw61dWlc5qregQnT1HAhyW81FHddbMIthWuuvchHuZuwCtiezt9uqcbs9xFtQK11hVm9vt1WMWY87nVMvRhWfaLnHbfXofXxpbdpIjDiK5raKj56blRzjv9fEcluNgR6bAMr/KPrZoTp5vX92uspmDKqVwMiNRnRbxSVXNa94pAHZAldQueE4T9YrxPLBXEbl47hALB/NC1WmWH4DFMsEQRAEQRAEscY/bMka1TfLR4M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data:image/png;base64,iVBORw0KGgoAAAANSUhEUgAAAPIAAACxCAMAAADJehBUAAAAMFBMVEX///8ABAAIBAgxMDFzcXO1rrVSUVJSTVK1srWtrq2MjoyUjpQpLCkxLDFKTUqUkpRNychpAAAF80lEQVR4nO2diXaDIBBFHUBwTf//bwvGPYoIg+vcnJxmaazkMSwDviYJQRAEQRD3BtjZZ3A4DM4+g8N5ocpAKj+ZVt3XxLLWlvWPXsFI2bfE8kjZp6kMoEsEjaomZlmrKRtJ+8BYhqa83aOuzRq9/zCVv9qCEbXRu1P02bHcqszeovIkluFb7ub14VceGMtbPE1lB7Bj+QaV5hSVs/SEP9qzEctCfqQy98z6a31/AAk41JuP3HOK2GyonIm/4q/U942jJG3byIY20oI8t8gowfctJ7R94sYh80zJ3F5rooISy2zQGSa9/hIlb9ioNxFB6Zdh0NmlXl87luPwhFjeiXqfyudCY+yrg9G3IcZyM2+LjADhXGpgj7lJtxF6bnIjj7kL71ryVT/o42OMAmgHW6EExlXgPOxmua/Pjlhe42YtNsbInPrlN4AYy4VuVkS0FE+RJGlYS90xUlnJsJZBQKJ46PmswkXC12cj7dy1XaMYrUc1/Vobv9CtT/UfyxWosLOqeB50ABs5ry3zr/Eq1Gw9iiWTHMYsljPJQ2qmYDEzl2CtQa220Ovdr0e1+va5qp9Y1kr7KpVzKPWPSMUWvLK8O16Fmq1HtSonyyobMuk5nku5+NNCSBElq1Xw1BLKE22neifD+vJvLHdotXwKLfSHZF4WCU67OkMVSe6US7H0QLa9IinnpcdpGURW+BZZKKmkKAMDwzLOaL+NlX65gNrvT5dCerfa3MyT6ugZ7tXRl+C88Dngn7dKKWf6tr/ErF0XYl3oAvR90jTXPPTZK+S88q3e+0k/Opgq2Fj7WgRa3ZqfDNZab7baYo8RwA9ZI0x1lTK5Dr9kL8Bo/08z5jLlbtpsgE5/6PYVbI6xhW9M76DQ5f3Gv1ckzcZbQ288e9S/sjmTEhA1z54qzgN7tYVY7svIYBTL7XfjMF9WgbmmdXJR8w9iC+02K3SZL2slIkwK05Jzn9bKgtvc33G+LAInWXOw9f2Cp7Ih9RuFLlNK7tH/bsFG86WhZxr66B2x3JLW35gOreI6TCoRYV492bnRPhqv9TfPnVrs8ck2Q++gBrbrgSMw0bLtm5NRvqTTfGfuq6x4wcH7lPVn/UaxLgyKDnqPsyFuo68FhN84OGkEVuF5dwusWwf80Xt3vzxBmOPa8hPLFKoKHXE48LNDdfJ6/2yfypk0u3nYvh7LBHBUfTu+ZdkS0SuPvW/X1sdrfhSPA1Yr0lN3bP5Ca1Jv4Gbryxi8UGWK5TdAsUwQBEEQBEEQBEEQBEEQBHEjXpjhpNWKN0CrFY+m87R7i8rktvoC3uLQSG6r3fsPU5ncVt+gMprbahbv6vPjcVP5XBs2ZNxiWX5in8eBOF0nlUmZIu0vFvLLifuVHWK54BWv7Ve5Dm6rwxUcy2SiLJrb/lPFAieWBwcLr6sXjgUnlge3VegdDy4LispTt9Wr9/XIbqsjx5LLcnFFYvDAMfYWL1T52v1JFG6mMrmtWjndI5XcVslt1RVyW/XiZi02ua16cTOVMXi322ooN3Rb3YX4KKVEOclvL7itKm9XzzmR3Fb3YLwF2dT0bcFtNZM73SnWiea26kpWs2rmprjstppLHEegiG6rLqSS8z/Opk7L626rioVnreO6rW6Q6u/beO3JWY21uK3mMtg5K7bbqoWyd3Ja9jdacVvNeDQ3vBnebqvL5NtOP6tuq4e6elpxV7mx6tqOyXW31TKSqyei2+qYvKwQvAUFryMojeq22mL0RVopTD2dem0gu61qyg/HdDMWrEKu3tPxVrDbqumBsacK2E69mG6rTYWOsUsE29Wzw61dWlc5qregQnT1HAhyW81FHddbMIthWuuvchHuZuwCtiezt9uqcbs9xFtQK11hVm9vt1WMWY87nVMvRhWfaLnHbfXofXxpbdpIjDiK5raKj56blRzjv9fEcluNgR6bAMr/KPrZoTp5vX92uspmDKqVwMiNRnRbxSVXNa94pAHZAldQueE4T9YrxPLBXEbl47hALB/NC1WmWH4DFMsEQRAEQRAEscY/bMka1TfLR4M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data:image/png;base64,iVBORw0KGgoAAAANSUhEUgAAAPIAAACxCAMAAADJehBUAAAAMFBMVEX///8ABAAIBAgxMDFzcXO1rrVSUVJSTVK1srWtrq2MjoyUjpQpLCkxLDFKTUqUkpRNychpAAAF80lEQVR4nO2diXaDIBBFHUBwTf//bwvGPYoIg+vcnJxmaazkMSwDviYJQRAEQRD3BtjZZ3A4DM4+g8N5ocpAKj+ZVt3XxLLWlvWPXsFI2bfE8kjZp6kMoEsEjaomZlmrKRtJ+8BYhqa83aOuzRq9/zCVv9qCEbXRu1P02bHcqszeovIkluFb7ub14VceGMtbPE1lB7Bj+QaV5hSVs/SEP9qzEctCfqQy98z6a31/AAk41JuP3HOK2GyonIm/4q/U942jJG3byIY20oI8t8gowfctJ7R94sYh80zJ3F5rooISy2zQGSa9/hIlb9ioNxFB6Zdh0NmlXl87luPwhFjeiXqfyudCY+yrg9G3IcZyM2+LjADhXGpgj7lJtxF6bnIjj7kL71ryVT/o42OMAmgHW6EExlXgPOxmua/Pjlhe42YtNsbInPrlN4AYy4VuVkS0FE+RJGlYS90xUlnJsJZBQKJ46PmswkXC12cj7dy1XaMYrUc1/Vobv9CtT/UfyxWosLOqeB50ABs5ry3zr/Eq1Gw9iiWTHMYsljPJQ2qmYDEzl2CtQa220Ovdr0e1+va5qp9Y1kr7KpVzKPWPSMUWvLK8O16Fmq1HtSonyyobMuk5nku5+NNCSBElq1Xw1BLKE22neifD+vJvLHdotXwKLfSHZF4WCU67OkMVSe6US7H0QLa9IinnpcdpGURW+BZZKKmkKAMDwzLOaL+NlX65gNrvT5dCerfa3MyT6ugZ7tXRl+C88Dngn7dKKWf6tr/ErF0XYl3oAvR90jTXPPTZK+S88q3e+0k/Opgq2Fj7WgRa3ZqfDNZab7baYo8RwA9ZI0x1lTK5Dr9kL8Bo/08z5jLlbtpsgE5/6PYVbI6xhW9M76DQ5f3Gv1ckzcZbQ288e9S/sjmTEhA1z54qzgN7tYVY7svIYBTL7XfjMF9WgbmmdXJR8w9iC+02K3SZL2slIkwK05Jzn9bKgtvc33G+LAInWXOw9f2Cp7Ih9RuFLlNK7tH/bsFG86WhZxr66B2x3JLW35gOreI6TCoRYV492bnRPhqv9TfPnVrs8ck2Q++gBrbrgSMw0bLtm5NRvqTTfGfuq6x4wcH7lPVn/UaxLgyKDnqPsyFuo68FhN84OGkEVuF5dwusWwf80Xt3vzxBmOPa8hPLFKoKHXE48LNDdfJ6/2yfypk0u3nYvh7LBHBUfTu+ZdkS0SuPvW/X1sdrfhSPA1Yr0lN3bP5Ca1Jv4Gbryxi8UGWK5TdAsUwQBEEQBEEQBEEQBEEQBHEjXpjhpNWKN0CrFY+m87R7i8rktvoC3uLQSG6r3fsPU5ncVt+gMprbahbv6vPjcVP5XBs2ZNxiWX5in8eBOF0nlUmZIu0vFvLLifuVHWK54BWv7Ve5Dm6rwxUcy2SiLJrb/lPFAieWBwcLr6sXjgUnlge3VegdDy4LispTt9Wr9/XIbqsjx5LLcnFFYvDAMfYWL1T52v1JFG6mMrmtWjndI5XcVslt1RVyW/XiZi02ua16cTOVMXi322ooN3Rb3YX4KKVEOclvL7itKm9XzzmR3Fb3YLwF2dT0bcFtNZM73SnWiea26kpWs2rmprjstppLHEegiG6rLqSS8z/Opk7L626rioVnreO6rW6Q6u/beO3JWY21uK3mMtg5K7bbqoWyd3Ja9jdacVvNeDQ3vBnebqvL5NtOP6tuq4e6elpxV7mx6tqOyXW31TKSqyei2+qYvKwQvAUFryMojeq22mL0RVopTD2dem0gu61qyg/HdDMWrEKu3tPxVrDbqumBsacK2E69mG6rTYWOsUsE29Wzw61dWlc5qregQnT1HAhyW81FHddbMIthWuuvchHuZuwCtiezt9uqcbs9xFtQK11hVm9vt1WMWY87nVMvRhWfaLnHbfXofXxpbdpIjDiK5raKj56blRzjv9fEcluNgR6bAMr/KPrZoTp5vX92uspmDKqVwMiNRnRbxSVXNa94pAHZAldQueE4T9YrxPLBXEbl47hALB/NC1WmWH4DFMsEQRAEQRAEscY/bMka1TfLR4M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data:image/png;base64,iVBORw0KGgoAAAANSUhEUgAAAPIAAACxCAMAAADJehBUAAAAMFBMVEX///8ABAAIBAgxMDFzcXO1rrVSUVJSTVK1srWtrq2MjoyUjpQpLCkxLDFKTUqUkpRNychpAAAF80lEQVR4nO2diXaDIBBFHUBwTf//bwvGPYoIg+vcnJxmaazkMSwDviYJQRAEQRD3BtjZZ3A4DM4+g8N5ocpAKj+ZVt3XxLLWlvWPXsFI2bfE8kjZp6kMoEsEjaomZlmrKRtJ+8BYhqa83aOuzRq9/zCVv9qCEbXRu1P02bHcqszeovIkluFb7ub14VceGMtbPE1lB7Bj+QaV5hSVs/SEP9qzEctCfqQy98z6a31/AAk41JuP3HOK2GyonIm/4q/U942jJG3byIY20oI8t8gowfctJ7R94sYh80zJ3F5rooISy2zQGSa9/hIlb9ioNxFB6Zdh0NmlXl87luPwhFjeiXqfyudCY+yrg9G3IcZyM2+LjADhXGpgj7lJtxF6bnIjj7kL71ryVT/o42OMAmgHW6EExlXgPOxmua/Pjlhe42YtNsbInPrlN4AYy4VuVkS0FE+RJGlYS90xUlnJsJZBQKJ46PmswkXC12cj7dy1XaMYrUc1/Vobv9CtT/UfyxWosLOqeB50ABs5ry3zr/Eq1Gw9iiWTHMYsljPJQ2qmYDEzl2CtQa220Ovdr0e1+va5qp9Y1kr7KpVzKPWPSMUWvLK8O16Fmq1HtSonyyobMuk5nku5+NNCSBElq1Xw1BLKE22neifD+vJvLHdotXwKLfSHZF4WCU67OkMVSe6US7H0QLa9IinnpcdpGURW+BZZKKmkKAMDwzLOaL+NlX65gNrvT5dCerfa3MyT6ugZ7tXRl+C88Dngn7dKKWf6tr/ErF0XYl3oAvR90jTXPPTZK+S88q3e+0k/Opgq2Fj7WgRa3ZqfDNZab7baYo8RwA9ZI0x1lTK5Dr9kL8Bo/08z5jLlbtpsgE5/6PYVbI6xhW9M76DQ5f3Gv1ckzcZbQ288e9S/sjmTEhA1z54qzgN7tYVY7svIYBTL7XfjMF9WgbmmdXJR8w9iC+02K3SZL2slIkwK05Jzn9bKgtvc33G+LAInWXOw9f2Cp7Ih9RuFLlNK7tH/bsFG86WhZxr66B2x3JLW35gOreI6TCoRYV492bnRPhqv9TfPnVrs8ck2Q++gBrbrgSMw0bLtm5NRvqTTfGfuq6x4wcH7lPVn/UaxLgyKDnqPsyFuo68FhN84OGkEVuF5dwusWwf80Xt3vzxBmOPa8hPLFKoKHXE48LNDdfJ6/2yfypk0u3nYvh7LBHBUfTu+ZdkS0SuPvW/X1sdrfhSPA1Yr0lN3bP5Ca1Jv4Gbryxi8UGWK5TdAsUwQBEEQBEEQBEEQBEEQBHEjXpjhpNWKN0CrFY+m87R7i8rktvoC3uLQSG6r3fsPU5ncVt+gMprbahbv6vPjcVP5XBs2ZNxiWX5in8eBOF0nlUmZIu0vFvLLifuVHWK54BWv7Ve5Dm6rwxUcy2SiLJrb/lPFAieWBwcLr6sXjgUnlge3VegdDy4LispTt9Wr9/XIbqsjx5LLcnFFYvDAMfYWL1T52v1JFG6mMrmtWjndI5XcVslt1RVyW/XiZi02ua16cTOVMXi322ooN3Rb3YX4KKVEOclvL7itKm9XzzmR3Fb3YLwF2dT0bcFtNZM73SnWiea26kpWs2rmprjstppLHEegiG6rLqSS8z/Opk7L626rioVnreO6rW6Q6u/beO3JWY21uK3mMtg5K7bbqoWyd3Ja9jdacVvNeDQ3vBnebqvL5NtOP6tuq4e6elpxV7mx6tqOyXW31TKSqyei2+qYvKwQvAUFryMojeq22mL0RVopTD2dem0gu61qyg/HdDMWrEKu3tPxVrDbqumBsacK2E69mG6rTYWOsUsE29Wzw61dWlc5qregQnT1HAhyW81FHddbMIthWuuvchHuZuwCtiezt9uqcbs9xFtQK11hVm9vt1WMWY87nVMvRhWfaLnHbfXofXxpbdpIjDiK5raKj56blRzjv9fEcluNgR6bAMr/KPrZoTp5vX92uspmDKqVwMiNRnRbxSVXNa94pAHZAldQueE4T9YrxPLBXEbl47hALB/NC1WmWH4DFMsEQRAEQRAEscY/bMka1TfLR4M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2" descr="data:image/png;base64,iVBORw0KGgoAAAANSUhEUgAAAPIAAACxCAMAAADJehBUAAAAMFBMVEX///8ABAAIBAgxMDFzcXO1rrVSUVJSTVK1srWtrq2MjoyUjpQpLCkxLDFKTUqUkpRNychpAAAF80lEQVR4nO2diXaDIBBFHUBwTf//bwvGPYoIg+vcnJxmaazkMSwDviYJQRAEQRD3BtjZZ3A4DM4+g8N5ocpAKj+ZVt3XxLLWlvWPXsFI2bfE8kjZp6kMoEsEjaomZlmrKRtJ+8BYhqa83aOuzRq9/zCVv9qCEbXRu1P02bHcqszeovIkluFb7ub14VceGMtbPE1lB7Bj+QaV5hSVs/SEP9qzEctCfqQy98z6a31/AAk41JuP3HOK2GyonIm/4q/U942jJG3byIY20oI8t8gowfctJ7R94sYh80zJ3F5rooISy2zQGSa9/hIlb9ioNxFB6Zdh0NmlXl87luPwhFjeiXqfyudCY+yrg9G3IcZyM2+LjADhXGpgj7lJtxF6bnIjj7kL71ryVT/o42OMAmgHW6EExlXgPOxmua/Pjlhe42YtNsbInPrlN4AYy4VuVkS0FE+RJGlYS90xUlnJsJZBQKJ46PmswkXC12cj7dy1XaMYrUc1/Vobv9CtT/UfyxWosLOqeB50ABs5ry3zr/Eq1Gw9iiWTHMYsljPJQ2qmYDEzl2CtQa220Ovdr0e1+va5qp9Y1kr7KpVzKPWPSMUWvLK8O16Fmq1HtSonyyobMuk5nku5+NNCSBElq1Xw1BLKE22neifD+vJvLHdotXwKLfSHZF4WCU67OkMVSe6US7H0QLa9IinnpcdpGURW+BZZKKmkKAMDwzLOaL+NlX65gNrvT5dCerfa3MyT6ugZ7tXRl+C88Dngn7dKKWf6tr/ErF0XYl3oAvR90jTXPPTZK+S88q3e+0k/Opgq2Fj7WgRa3ZqfDNZab7baYo8RwA9ZI0x1lTK5Dr9kL8Bo/08z5jLlbtpsgE5/6PYVbI6xhW9M76DQ5f3Gv1ckzcZbQ288e9S/sjmTEhA1z54qzgN7tYVY7svIYBTL7XfjMF9WgbmmdXJR8w9iC+02K3SZL2slIkwK05Jzn9bKgtvc33G+LAInWXOw9f2Cp7Ih9RuFLlNK7tH/bsFG86WhZxr66B2x3JLW35gOreI6TCoRYV492bnRPhqv9TfPnVrs8ck2Q++gBrbrgSMw0bLtm5NRvqTTfGfuq6x4wcH7lPVn/UaxLgyKDnqPsyFuo68FhN84OGkEVuF5dwusWwf80Xt3vzxBmOPa8hPLFKoKHXE48LNDdfJ6/2yfypk0u3nYvh7LBHBUfTu+ZdkS0SuPvW/X1sdrfhSPA1Yr0lN3bP5Ca1Jv4Gbryxi8UGWK5TdAsUwQBEEQBEEQBEEQBEEQBHEjXpjhpNWKN0CrFY+m87R7i8rktvoC3uLQSG6r3fsPU5ncVt+gMprbahbv6vPjcVP5XBs2ZNxiWX5in8eBOF0nlUmZIu0vFvLLifuVHWK54BWv7Ve5Dm6rwxUcy2SiLJrb/lPFAieWBwcLr6sXjgUnlge3VegdDy4LispTt9Wr9/XIbqsjx5LLcnFFYvDAMfYWL1T52v1JFG6mMrmtWjndI5XcVslt1RVyW/XiZi02ua16cTOVMXi322ooN3Rb3YX4KKVEOclvL7itKm9XzzmR3Fb3YLwF2dT0bcFtNZM73SnWiea26kpWs2rmprjstppLHEegiG6rLqSS8z/Opk7L626rioVnreO6rW6Q6u/beO3JWY21uK3mMtg5K7bbqoWyd3Ja9jdacVvNeDQ3vBnebqvL5NtOP6tuq4e6elpxV7mx6tqOyXW31TKSqyei2+qYvKwQvAUFryMojeq22mL0RVopTD2dem0gu61qyg/HdDMWrEKu3tPxVrDbqumBsacK2E69mG6rTYWOsUsE29Wzw61dWlc5qregQnT1HAhyW81FHddbMIthWuuvchHuZuwCtiezt9uqcbs9xFtQK11hVm9vt1WMWY87nVMvRhWfaLnHbfXofXxpbdpIjDiK5raKj56blRzjv9fEcluNgR6bAMr/KPrZoTp5vX92uspmDKqVwMiNRnRbxSVXNa94pAHZAldQueE4T9YrxPLBXEbl47hALB/NC1WmWH4DFMsEQRAEQRAEscY/bMka1TfLR4MAAAAASUVORK5CYII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4" descr="data:image/png;base64,iVBORw0KGgoAAAANSUhEUgAAAPIAAACxCAMAAADJehBUAAAAMFBMVEX///8ABAAIBAgxMDFzcXO1rrVSUVJSTVK1srWtrq2MjoyUjpQpLCkxLDFKTUqUkpRNychpAAAF80lEQVR4nO2diXaDIBBFHUBwTf//bwvGPYoIg+vcnJxmaazkMSwDviYJQRAEQRD3BtjZZ3A4DM4+g8N5ocpAKj+ZVt3XxLLWlvWPXsFI2bfE8kjZp6kMoEsEjaomZlmrKRtJ+8BYhqa83aOuzRq9/zCVv9qCEbXRu1P02bHcqszeovIkluFb7ub14VceGMtbPE1lB7Bj+QaV5hSVs/SEP9qzEctCfqQy98z6a31/AAk41JuP3HOK2GyonIm/4q/U942jJG3byIY20oI8t8gowfctJ7R94sYh80zJ3F5rooISy2zQGSa9/hIlb9ioNxFB6Zdh0NmlXl87luPwhFjeiXqfyudCY+yrg9G3IcZyM2+LjADhXGpgj7lJtxF6bnIjj7kL71ryVT/o42OMAmgHW6EExlXgPOxmua/Pjlhe42YtNsbInPrlN4AYy4VuVkS0FE+RJGlYS90xUlnJsJZBQKJ46PmswkXC12cj7dy1XaMYrUc1/Vobv9CtT/UfyxWosLOqeB50ABs5ry3zr/Eq1Gw9iiWTHMYsljPJQ2qmYDEzl2CtQa220Ovdr0e1+va5qp9Y1kr7KpVzKPWPSMUWvLK8O16Fmq1HtSonyyobMuk5nku5+NNCSBElq1Xw1BLKE22neifD+vJvLHdotXwKLfSHZF4WCU67OkMVSe6US7H0QLa9IinnpcdpGURW+BZZKKmkKAMDwzLOaL+NlX65gNrvT5dCerfa3MyT6ugZ7tXRl+C88Dngn7dKKWf6tr/ErF0XYl3oAvR90jTXPPTZK+S88q3e+0k/Opgq2Fj7WgRa3ZqfDNZab7baYo8RwA9ZI0x1lTK5Dr9kL8Bo/08z5jLlbtpsgE5/6PYVbI6xhW9M76DQ5f3Gv1ckzcZbQ288e9S/sjmTEhA1z54qzgN7tYVY7svIYBTL7XfjMF9WgbmmdXJR8w9iC+02K3SZL2slIkwK05Jzn9bKgtvc33G+LAInWXOw9f2Cp7Ih9RuFLlNK7tH/bsFG86WhZxr66B2x3JLW35gOreI6TCoRYV492bnRPhqv9TfPnVrs8ck2Q++gBrbrgSMw0bLtm5NRvqTTfGfuq6x4wcH7lPVn/UaxLgyKDnqPsyFuo68FhN84OGkEVuF5dwusWwf80Xt3vzxBmOPa8hPLFKoKHXE48LNDdfJ6/2yfypk0u3nYvh7LBHBUfTu+ZdkS0SuPvW/X1sdrfhSPA1Yr0lN3bP5Ca1Jv4Gbryxi8UGWK5TdAsUwQBEEQBEEQBEEQBEEQBHEjXpjhpNWKN0CrFY+m87R7i8rktvoC3uLQSG6r3fsPU5ncVt+gMprbahbv6vPjcVP5XBs2ZNxiWX5in8eBOF0nlUmZIu0vFvLLifuVHWK54BWv7Ve5Dm6rwxUcy2SiLJrb/lPFAieWBwcLr6sXjgUnlge3VegdDy4LispTt9Wr9/XIbqsjx5LLcnFFYvDAMfYWL1T52v1JFG6mMrmtWjndI5XcVslt1RVyW/XiZi02ua16cTOVMXi322ooN3Rb3YX4KKVEOclvL7itKm9XzzmR3Fb3YLwF2dT0bcFtNZM73SnWiea26kpWs2rmprjstppLHEegiG6rLqSS8z/Opk7L626rioVnreO6rW6Q6u/beO3JWY21uK3mMtg5K7bbqoWyd3Ja9jdacVvNeDQ3vBnebqvL5NtOP6tuq4e6elpxV7mx6tqOyXW31TKSqyei2+qYvKwQvAUFryMojeq22mL0RVopTD2dem0gu61qyg/HdDMWrEKu3tPxVrDbqumBsacK2E69mG6rTYWOsUsE29Wzw61dWlc5qregQnT1HAhyW81FHddbMIthWuuvchHuZuwCtiezt9uqcbs9xFtQK11hVm9vt1WMWY87nVMvRhWfaLnHbfXofXxpbdpIjDiK5raKj56blRzjv9fEcluNgR6bAMr/KPrZoTp5vX92uspmDKqVwMiNRnRbxSVXNa94pAHZAldQueE4T9YrxPLBXEbl47hALB/NC1WmWH4DFMsEQRAEQRAEscY/bMka1TfLR4MAAAAASUVORK5CYII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80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46847"/>
            <a:ext cx="5400600" cy="4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Рукописные данные 11"/>
              <p14:cNvContentPartPr/>
              <p14:nvPr/>
            </p14:nvContentPartPr>
            <p14:xfrm>
              <a:off x="4232880" y="1955520"/>
              <a:ext cx="1482480" cy="3822480"/>
            </p14:xfrm>
          </p:contentPart>
        </mc:Choice>
        <mc:Fallback>
          <p:pic>
            <p:nvPicPr>
              <p:cNvPr id="12" name="Рукописные данные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3520" y="1946160"/>
                <a:ext cx="1501200" cy="38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9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44" y="1124603"/>
            <a:ext cx="1329329" cy="77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12" y="1988840"/>
            <a:ext cx="153899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52936"/>
            <a:ext cx="33051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Прямая со стрелкой 3"/>
          <p:cNvCxnSpPr/>
          <p:nvPr/>
        </p:nvCxnSpPr>
        <p:spPr>
          <a:xfrm>
            <a:off x="4996855" y="1895803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7107"/>
            <a:ext cx="39147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Рукописные данные 5"/>
              <p14:cNvContentPartPr/>
              <p14:nvPr/>
            </p14:nvContentPartPr>
            <p14:xfrm>
              <a:off x="205560" y="1276920"/>
              <a:ext cx="7876440" cy="1491480"/>
            </p14:xfrm>
          </p:contentPart>
        </mc:Choice>
        <mc:Fallback>
          <p:pic>
            <p:nvPicPr>
              <p:cNvPr id="6" name="Рукописные данные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200" y="1267560"/>
                <a:ext cx="7895160" cy="15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8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1134417" cy="7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00" y="1858560"/>
            <a:ext cx="1368152" cy="70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53" y="2780928"/>
            <a:ext cx="3600400" cy="123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4295229" y="1802444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1" y="2560481"/>
            <a:ext cx="41814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Рукописные данные 4"/>
              <p14:cNvContentPartPr/>
              <p14:nvPr/>
            </p14:nvContentPartPr>
            <p14:xfrm>
              <a:off x="1250280" y="2473560"/>
              <a:ext cx="768240" cy="9360"/>
            </p14:xfrm>
          </p:contentPart>
        </mc:Choice>
        <mc:Fallback xmlns="">
          <p:pic>
            <p:nvPicPr>
              <p:cNvPr id="5" name="Рукописные данные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0920" y="2464200"/>
                <a:ext cx="7869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Рукописные данные 6"/>
              <p14:cNvContentPartPr/>
              <p14:nvPr/>
            </p14:nvContentPartPr>
            <p14:xfrm>
              <a:off x="1982520" y="1053720"/>
              <a:ext cx="6751080" cy="5769000"/>
            </p14:xfrm>
          </p:contentPart>
        </mc:Choice>
        <mc:Fallback>
          <p:pic>
            <p:nvPicPr>
              <p:cNvPr id="7" name="Рукописные данные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73160" y="1044360"/>
                <a:ext cx="6769800" cy="57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5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340768"/>
            <a:ext cx="4104456" cy="61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0" y="2132856"/>
            <a:ext cx="3536240" cy="67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5" y="3212975"/>
            <a:ext cx="35718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67" y="5301208"/>
            <a:ext cx="277790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640085" y="623731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4932040" y="3660947"/>
            <a:ext cx="3744416" cy="92333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Знак </a:t>
            </a:r>
            <a:r>
              <a:rPr lang="ru-RU" dirty="0" smtClean="0"/>
              <a:t>будет</a:t>
            </a:r>
            <a:r>
              <a:rPr lang="ru-RU" dirty="0"/>
              <a:t> меняться только в том случае, если </a:t>
            </a:r>
            <a:r>
              <a:rPr lang="ru-RU" dirty="0" smtClean="0"/>
              <a:t>критическая</a:t>
            </a:r>
            <a:r>
              <a:rPr lang="ru-RU" dirty="0"/>
              <a:t> точка входит в производную в нечетной </a:t>
            </a:r>
            <a:r>
              <a:rPr lang="ru-RU" dirty="0" smtClean="0"/>
              <a:t>степени.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Рукописные данные 3"/>
              <p14:cNvContentPartPr/>
              <p14:nvPr/>
            </p14:nvContentPartPr>
            <p14:xfrm>
              <a:off x="-8640" y="2875320"/>
              <a:ext cx="6251040" cy="386712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8000" y="2865960"/>
                <a:ext cx="6269760" cy="38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8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0808"/>
            <a:ext cx="4608512" cy="421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Зелёная линия – функция; </a:t>
            </a:r>
            <a:br>
              <a:rPr lang="ru-RU" dirty="0" smtClean="0"/>
            </a:br>
            <a:r>
              <a:rPr lang="ru-RU" dirty="0" smtClean="0"/>
              <a:t>синяя – производная.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ые данные 4"/>
              <p14:cNvContentPartPr/>
              <p14:nvPr/>
            </p14:nvContentPartPr>
            <p14:xfrm>
              <a:off x="7447320" y="1776960"/>
              <a:ext cx="360" cy="360"/>
            </p14:xfrm>
          </p:contentPart>
        </mc:Choice>
        <mc:Fallback xmlns="">
          <p:pic>
            <p:nvPicPr>
              <p:cNvPr id="5" name="Рукописные данные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7960" y="17676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Рукописные данные 3"/>
              <p14:cNvContentPartPr/>
              <p14:nvPr/>
            </p14:nvContentPartPr>
            <p14:xfrm>
              <a:off x="3786480" y="2357280"/>
              <a:ext cx="360" cy="36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7120" y="2347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72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Чем отличаются локальный и глобальный экстремумы.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5E68-0E6F-4B07-8AF7-278344A3D686}" type="slidenum">
              <a:rPr lang="ru-RU" smtClean="0"/>
              <a:t>19</a:t>
            </a:fld>
            <a:endParaRPr lang="ru-RU"/>
          </a:p>
        </p:txBody>
      </p:sp>
      <p:pic>
        <p:nvPicPr>
          <p:cNvPr id="11266" name="Picture 2" descr="http://www.idiinvest.narod.ru/Book/0005_Book/book-07-gl-02/book-07-ris-02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67061"/>
            <a:ext cx="7262953" cy="515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е данные 3"/>
              <p14:cNvContentPartPr/>
              <p14:nvPr/>
            </p14:nvContentPartPr>
            <p14:xfrm>
              <a:off x="7018920" y="6759720"/>
              <a:ext cx="360" cy="360"/>
            </p14:xfrm>
          </p:contentPart>
        </mc:Choice>
        <mc:Fallback xmlns="">
          <p:pic>
            <p:nvPicPr>
              <p:cNvPr id="4" name="Рукописные данные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9560" y="6750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Прямоугольник 5"/>
          <p:cNvSpPr/>
          <p:nvPr/>
        </p:nvSpPr>
        <p:spPr>
          <a:xfrm>
            <a:off x="3630761" y="220486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минимумов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24128" y="5589240"/>
            <a:ext cx="2232248" cy="432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минимум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е данные 4"/>
              <p14:cNvContentPartPr/>
              <p14:nvPr/>
            </p14:nvContentPartPr>
            <p14:xfrm>
              <a:off x="2822040" y="4107600"/>
              <a:ext cx="360" cy="360"/>
            </p14:xfrm>
          </p:contentPart>
        </mc:Choice>
        <mc:Fallback xmlns="">
          <p:pic>
            <p:nvPicPr>
              <p:cNvPr id="5" name="Рукописные данные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2680" y="40982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Рукописные данные 6"/>
              <p14:cNvContentPartPr/>
              <p14:nvPr/>
            </p14:nvContentPartPr>
            <p14:xfrm>
              <a:off x="357480" y="848160"/>
              <a:ext cx="2473560" cy="3313440"/>
            </p14:xfrm>
          </p:contentPart>
        </mc:Choice>
        <mc:Fallback>
          <p:pic>
            <p:nvPicPr>
              <p:cNvPr id="7" name="Рукописные данные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120" y="838800"/>
                <a:ext cx="2492280" cy="33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0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</a:t>
            </a:r>
            <a:r>
              <a:rPr lang="ru-RU" dirty="0" err="1" smtClean="0"/>
              <a:t>вебинара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Разбор ДЗ – ключевые моменты.</a:t>
            </a:r>
          </a:p>
          <a:p>
            <a:pPr marL="0" indent="0">
              <a:buNone/>
            </a:pP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Поиск экстремумов.</a:t>
            </a:r>
          </a:p>
          <a:p>
            <a:pPr marL="0" indent="0">
              <a:buNone/>
            </a:pPr>
            <a:r>
              <a:rPr lang="ru-RU" dirty="0" smtClean="0"/>
              <a:t>3. Интерполяция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CB9-E179-45A1-A42E-0BA8663C1E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Найти наибольшее и наименьшее значения функции на заданном отрезке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5E68-0E6F-4B07-8AF7-278344A3D686}" type="slidenum">
              <a:rPr lang="ru-RU" smtClean="0"/>
              <a:t>20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5301208"/>
            <a:ext cx="828092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mathprofi.ru/naibolshee_i_naimenshee_znacheniya_funkcii_na_otrezke.html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(пример 3)</a:t>
            </a:r>
            <a:endParaRPr lang="ru-RU" dirty="0"/>
          </a:p>
        </p:txBody>
      </p:sp>
      <p:pic>
        <p:nvPicPr>
          <p:cNvPr id="2050" name="Picture 2" descr="Наибольшее и наименьшее значения функции на отрезк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77" y="1682446"/>
            <a:ext cx="3816424" cy="319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580112" y="2487337"/>
            <a:ext cx="3024336" cy="1584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Наибольшее и наименьшее значения функции на отрезке не обязательно совпадают с экстремумами.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е данные 6"/>
              <p14:cNvContentPartPr/>
              <p14:nvPr/>
            </p14:nvContentPartPr>
            <p14:xfrm>
              <a:off x="1973520" y="2437920"/>
              <a:ext cx="2375640" cy="2241720"/>
            </p14:xfrm>
          </p:contentPart>
        </mc:Choice>
        <mc:Fallback xmlns="">
          <p:pic>
            <p:nvPicPr>
              <p:cNvPr id="7" name="Рукописные данные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4160" y="2428560"/>
                <a:ext cx="2394360" cy="22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Рукописные данные 5"/>
              <p14:cNvContentPartPr/>
              <p14:nvPr/>
            </p14:nvContentPartPr>
            <p14:xfrm>
              <a:off x="1527120" y="2044800"/>
              <a:ext cx="5367240" cy="2170440"/>
            </p14:xfrm>
          </p:contentPart>
        </mc:Choice>
        <mc:Fallback>
          <p:pic>
            <p:nvPicPr>
              <p:cNvPr id="6" name="Рукописные данные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7760" y="2035440"/>
                <a:ext cx="5385960" cy="21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9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Производные различных порядков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y’ </a:t>
            </a:r>
            <a:r>
              <a:rPr lang="ru-RU" dirty="0" smtClean="0"/>
              <a:t>(1-я производная) </a:t>
            </a:r>
            <a:r>
              <a:rPr lang="en-US" dirty="0" smtClean="0"/>
              <a:t>– </a:t>
            </a:r>
            <a:r>
              <a:rPr lang="ru-RU" dirty="0" smtClean="0"/>
              <a:t>для анализа монотонности функции; нахождения экстремумов.</a:t>
            </a:r>
          </a:p>
          <a:p>
            <a:r>
              <a:rPr lang="en-US" dirty="0" smtClean="0"/>
              <a:t>y’’</a:t>
            </a: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-я </a:t>
            </a:r>
            <a:r>
              <a:rPr lang="ru-RU" dirty="0"/>
              <a:t>производная)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для анализа выпуклости функции.</a:t>
            </a:r>
          </a:p>
          <a:p>
            <a:r>
              <a:rPr lang="ru-RU" dirty="0" smtClean="0"/>
              <a:t>…</a:t>
            </a:r>
          </a:p>
          <a:p>
            <a:r>
              <a:rPr lang="en-US" dirty="0" err="1" smtClean="0"/>
              <a:t>y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(n-</a:t>
            </a:r>
            <a:r>
              <a:rPr lang="ru-RU" dirty="0" smtClean="0"/>
              <a:t>я производная) 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21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е данные 4"/>
              <p14:cNvContentPartPr/>
              <p14:nvPr/>
            </p14:nvContentPartPr>
            <p14:xfrm>
              <a:off x="5402520" y="4527360"/>
              <a:ext cx="1777320" cy="98640"/>
            </p14:xfrm>
          </p:contentPart>
        </mc:Choice>
        <mc:Fallback xmlns="">
          <p:pic>
            <p:nvPicPr>
              <p:cNvPr id="5" name="Рукописные данные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3160" y="4518000"/>
                <a:ext cx="17960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е данные 5"/>
              <p14:cNvContentPartPr/>
              <p14:nvPr/>
            </p14:nvContentPartPr>
            <p14:xfrm>
              <a:off x="7045560" y="2187720"/>
              <a:ext cx="759600" cy="1554120"/>
            </p14:xfrm>
          </p:contentPart>
        </mc:Choice>
        <mc:Fallback xmlns="">
          <p:pic>
            <p:nvPicPr>
              <p:cNvPr id="6" name="Рукописные данные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6200" y="2178360"/>
                <a:ext cx="778320" cy="15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Рукописные данные 7"/>
              <p14:cNvContentPartPr/>
              <p14:nvPr/>
            </p14:nvContentPartPr>
            <p14:xfrm>
              <a:off x="4991760" y="3402360"/>
              <a:ext cx="2741760" cy="1411200"/>
            </p14:xfrm>
          </p:contentPart>
        </mc:Choice>
        <mc:Fallback>
          <p:pic>
            <p:nvPicPr>
              <p:cNvPr id="8" name="Рукописные данные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2400" y="3393000"/>
                <a:ext cx="2760480" cy="14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6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Задача оптимизации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124744"/>
            <a:ext cx="799288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Найти оптимальные параметры цилиндрической банки для оливок, которые минимизируют количество затрачиваемой жести (материал банки).</a:t>
            </a:r>
          </a:p>
        </p:txBody>
      </p:sp>
      <p:pic>
        <p:nvPicPr>
          <p:cNvPr id="7170" name="Picture 2" descr="https://i.ibb.co/s9L5rNq/7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60" y="2348880"/>
            <a:ext cx="3448243" cy="364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996609"/>
            <a:ext cx="46005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Рукописные данные 4"/>
              <p14:cNvContentPartPr/>
              <p14:nvPr/>
            </p14:nvContentPartPr>
            <p14:xfrm>
              <a:off x="4804200" y="2366280"/>
              <a:ext cx="3643920" cy="68796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4840" y="2356920"/>
                <a:ext cx="366264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2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06949"/>
            <a:ext cx="437808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39552" y="1027018"/>
            <a:ext cx="3312368" cy="132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Функция площади полной поверхности цилиндра (боковая поверхность + основания</a:t>
            </a:r>
            <a:r>
              <a:rPr lang="ru-RU" sz="2000" dirty="0"/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2492896"/>
            <a:ext cx="7920880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Проблема: в функции 2 переменных (</a:t>
            </a:r>
            <a:r>
              <a:rPr lang="en-US" i="1" dirty="0" err="1" smtClean="0"/>
              <a:t>h;R</a:t>
            </a:r>
            <a:r>
              <a:rPr lang="en-US" dirty="0" smtClean="0"/>
              <a:t>).</a:t>
            </a:r>
          </a:p>
          <a:p>
            <a:pPr algn="ctr"/>
            <a:endParaRPr lang="en-US" dirty="0" smtClean="0"/>
          </a:p>
          <a:p>
            <a:pPr algn="ctr"/>
            <a:r>
              <a:rPr lang="ru-RU" dirty="0" smtClean="0"/>
              <a:t>Предположим, известен объём банок (несколько вариантов): </a:t>
            </a:r>
            <a:r>
              <a:rPr lang="en-US" dirty="0" smtClean="0"/>
              <a:t>200</a:t>
            </a:r>
            <a:r>
              <a:rPr lang="ru-RU" dirty="0" smtClean="0"/>
              <a:t> мл, 500 мл, 1 л. Значит, можно выразить </a:t>
            </a:r>
            <a:r>
              <a:rPr lang="en-US" i="1" dirty="0" smtClean="0"/>
              <a:t>h </a:t>
            </a:r>
            <a:r>
              <a:rPr lang="ru-RU" dirty="0" smtClean="0"/>
              <a:t>через </a:t>
            </a:r>
            <a:r>
              <a:rPr lang="en-US" i="1" dirty="0" smtClean="0"/>
              <a:t>V </a:t>
            </a:r>
            <a:r>
              <a:rPr lang="ru-RU" i="1" dirty="0" smtClean="0"/>
              <a:t>и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99" y="3900488"/>
            <a:ext cx="13049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19550"/>
            <a:ext cx="3190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Рукописные данные 3"/>
              <p14:cNvContentPartPr/>
              <p14:nvPr/>
            </p14:nvContentPartPr>
            <p14:xfrm>
              <a:off x="1402200" y="1535760"/>
              <a:ext cx="6527880" cy="492084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2840" y="1526400"/>
                <a:ext cx="6546600" cy="49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7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6993" y="476672"/>
            <a:ext cx="8064896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Чтобы найти оптимальный радиус банки, вычислим производную:</a:t>
            </a:r>
            <a:endParaRPr lang="ru-RU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93" y="1954062"/>
            <a:ext cx="4470631" cy="111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55576" y="3103596"/>
            <a:ext cx="439248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Где существует производная?</a:t>
            </a:r>
            <a:endParaRPr lang="ru-RU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24288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е данные 3"/>
              <p14:cNvContentPartPr/>
              <p14:nvPr/>
            </p14:nvContentPartPr>
            <p14:xfrm>
              <a:off x="527040" y="2401920"/>
              <a:ext cx="5643720" cy="259020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680" y="2392560"/>
                <a:ext cx="5662440" cy="26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1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1800200" cy="99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719629"/>
            <a:ext cx="39528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3568" y="2060848"/>
            <a:ext cx="7848872" cy="1296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производной коэффициент при старшей степени </a:t>
            </a:r>
            <a:r>
              <a:rPr lang="en-US" dirty="0" smtClean="0"/>
              <a:t>R </a:t>
            </a:r>
            <a:r>
              <a:rPr lang="ru-RU" dirty="0" smtClean="0"/>
              <a:t>положителен</a:t>
            </a:r>
            <a:r>
              <a:rPr lang="en-US" dirty="0" smtClean="0"/>
              <a:t> =&gt;</a:t>
            </a:r>
            <a:r>
              <a:rPr lang="ru-RU" dirty="0" smtClean="0"/>
              <a:t> справа от точки экстремума «+».</a:t>
            </a:r>
          </a:p>
          <a:p>
            <a:pPr algn="ctr"/>
            <a:r>
              <a:rPr lang="en-US" dirty="0" smtClean="0"/>
              <a:t>R </a:t>
            </a:r>
            <a:r>
              <a:rPr lang="ru-RU" dirty="0" smtClean="0"/>
              <a:t>возводится в 3-ю степень =</a:t>
            </a:r>
            <a:r>
              <a:rPr lang="en-US" dirty="0" smtClean="0"/>
              <a:t>&gt; </a:t>
            </a:r>
            <a:r>
              <a:rPr lang="ru-RU" dirty="0" smtClean="0"/>
              <a:t>при переходе через критическую точку знак меняется на противоположный.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3717032"/>
            <a:ext cx="309634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Проверка знака справа с помощью подстановки: </a:t>
            </a:r>
            <a:endParaRPr lang="ru-RU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59671"/>
            <a:ext cx="4619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467544" y="5235236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26EFE163-EBF9-417D-B970-B53D175B59B6}" type="slidenum">
              <a:rPr lang="ru-RU" smtClean="0"/>
              <a:t>25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Рукописные данные 3"/>
              <p14:cNvContentPartPr/>
              <p14:nvPr/>
            </p14:nvContentPartPr>
            <p14:xfrm>
              <a:off x="178560" y="1393200"/>
              <a:ext cx="4322520" cy="500976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200" y="1383840"/>
                <a:ext cx="4341240" cy="50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6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759" y="2492896"/>
            <a:ext cx="36861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11760" y="1412776"/>
            <a:ext cx="4320480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Найдём </a:t>
            </a:r>
            <a:r>
              <a:rPr lang="en-US" i="1" dirty="0" smtClean="0"/>
              <a:t>h* (</a:t>
            </a:r>
            <a:r>
              <a:rPr lang="ru-RU" i="1" dirty="0" smtClean="0"/>
              <a:t>оптимальное значение </a:t>
            </a:r>
            <a:r>
              <a:rPr lang="en-US" i="1" dirty="0" smtClean="0"/>
              <a:t>h)</a:t>
            </a:r>
            <a:endParaRPr lang="ru-RU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е данные 4"/>
              <p14:cNvContentPartPr/>
              <p14:nvPr/>
            </p14:nvContentPartPr>
            <p14:xfrm>
              <a:off x="2822040" y="2893320"/>
              <a:ext cx="1982520" cy="2946960"/>
            </p14:xfrm>
          </p:contentPart>
        </mc:Choice>
        <mc:Fallback xmlns="">
          <p:pic>
            <p:nvPicPr>
              <p:cNvPr id="5" name="Рукописные данные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2680" y="2883960"/>
                <a:ext cx="2001240" cy="29656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26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е данные 3"/>
              <p14:cNvContentPartPr/>
              <p14:nvPr/>
            </p14:nvContentPartPr>
            <p14:xfrm>
              <a:off x="4304160" y="3304080"/>
              <a:ext cx="1848960" cy="206316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4800" y="3294720"/>
                <a:ext cx="1867680" cy="20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0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67544" y="548680"/>
            <a:ext cx="8136904" cy="54726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Содержательный вывод</a:t>
            </a:r>
          </a:p>
          <a:p>
            <a:pPr algn="ctr"/>
            <a:endParaRPr lang="en-US" sz="2000" dirty="0" smtClean="0"/>
          </a:p>
          <a:p>
            <a:pPr algn="ctr"/>
            <a:r>
              <a:rPr lang="ru-RU" sz="2000" dirty="0" smtClean="0"/>
              <a:t>Оказывается, оптимальные размеры тары не зависят от объема. Чтобы материала на производство уходило как можно меньше, достаточно чтобы  h=2R .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В магазине такие тары найти не сложно. Как правило это банки кукурузы, горошка или сгущёнки.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Почему же всё не делают в одинаковых банках? В одних случаях «виновато» содержимое, которое нельзя хранить в высоких тарах (например, рыба). </a:t>
            </a:r>
          </a:p>
          <a:p>
            <a:pPr algn="ctr"/>
            <a:endParaRPr lang="ru-RU" sz="2000" dirty="0"/>
          </a:p>
          <a:p>
            <a:pPr algn="ctr"/>
            <a:r>
              <a:rPr lang="ru-RU" sz="2000" dirty="0" smtClean="0"/>
              <a:t>В других случаях, дело в маркетинге. Люди привыкли к оливкам в вытянутых банках, поэтому они лучше продаются. </a:t>
            </a:r>
          </a:p>
          <a:p>
            <a:pPr algn="ctr"/>
            <a:endParaRPr lang="ru-RU" sz="2000" dirty="0"/>
          </a:p>
          <a:p>
            <a:pPr algn="ctr"/>
            <a:r>
              <a:rPr lang="ru-RU" sz="2000" dirty="0" smtClean="0"/>
              <a:t>В остальных случаях проблема в незнании мат. части.</a:t>
            </a:r>
          </a:p>
          <a:p>
            <a:pPr algn="ctr"/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27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Рукописные данные 4"/>
              <p14:cNvContentPartPr/>
              <p14:nvPr/>
            </p14:nvContentPartPr>
            <p14:xfrm>
              <a:off x="5232960" y="2080440"/>
              <a:ext cx="536040" cy="36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600" y="2071080"/>
                <a:ext cx="55476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0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28</a:t>
            </a:fld>
            <a:endParaRPr lang="ru-RU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266825"/>
            <a:ext cx="88773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Рукописные данные 2"/>
              <p14:cNvContentPartPr/>
              <p14:nvPr/>
            </p14:nvContentPartPr>
            <p14:xfrm>
              <a:off x="6438600" y="5214960"/>
              <a:ext cx="360" cy="360"/>
            </p14:xfrm>
          </p:contentPart>
        </mc:Choice>
        <mc:Fallback xmlns="">
          <p:pic>
            <p:nvPicPr>
              <p:cNvPr id="3" name="Рукописные данные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9240" y="52056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Рукописные данные 3"/>
              <p14:cNvContentPartPr/>
              <p14:nvPr/>
            </p14:nvContentPartPr>
            <p14:xfrm>
              <a:off x="5099040" y="5456160"/>
              <a:ext cx="360" cy="360"/>
            </p14:xfrm>
          </p:contentPart>
        </mc:Choice>
        <mc:Fallback xmlns="">
          <p:pic>
            <p:nvPicPr>
              <p:cNvPr id="4" name="Рукописные данные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9680" y="5446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5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для сплайнов </a:t>
            </a:r>
            <a:r>
              <a:rPr lang="en-US" dirty="0" smtClean="0"/>
              <a:t>(Python)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spl</a:t>
            </a:r>
            <a:r>
              <a:rPr lang="en-US" dirty="0" smtClean="0"/>
              <a:t> = </a:t>
            </a:r>
            <a:r>
              <a:rPr lang="en-US" b="1" dirty="0" err="1" smtClean="0"/>
              <a:t>splrep</a:t>
            </a:r>
            <a:r>
              <a:rPr lang="en-US" b="1" dirty="0" smtClean="0"/>
              <a:t>(x, y)</a:t>
            </a:r>
            <a:r>
              <a:rPr lang="en-US" dirty="0" smtClean="0"/>
              <a:t> {</a:t>
            </a:r>
            <a:r>
              <a:rPr lang="ru-RU" dirty="0" smtClean="0"/>
              <a:t>получить коэффициенты кубического сплайна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y2 = </a:t>
            </a:r>
            <a:r>
              <a:rPr lang="en-US" b="1" dirty="0" err="1" smtClean="0"/>
              <a:t>splev</a:t>
            </a:r>
            <a:r>
              <a:rPr lang="en-US" b="1" dirty="0" smtClean="0"/>
              <a:t>(x2, </a:t>
            </a:r>
            <a:r>
              <a:rPr lang="en-US" b="1" dirty="0" err="1" smtClean="0"/>
              <a:t>spl</a:t>
            </a:r>
            <a:r>
              <a:rPr lang="en-US" b="1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восстановить по ним функцию</a:t>
            </a:r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f2 = </a:t>
            </a:r>
            <a:r>
              <a:rPr lang="en-US" b="1" dirty="0" smtClean="0"/>
              <a:t>Akima1DInterpolator(</a:t>
            </a:r>
            <a:r>
              <a:rPr lang="en-US" b="1" dirty="0" err="1" smtClean="0"/>
              <a:t>sx</a:t>
            </a:r>
            <a:r>
              <a:rPr lang="en-US" b="1" dirty="0" smtClean="0"/>
              <a:t>, y)</a:t>
            </a:r>
            <a:r>
              <a:rPr lang="ru-RU" b="1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Сплайн Акима</a:t>
            </a:r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29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е данные 4"/>
              <p14:cNvContentPartPr/>
              <p14:nvPr/>
            </p14:nvContentPartPr>
            <p14:xfrm>
              <a:off x="3661200" y="1973520"/>
              <a:ext cx="4661640" cy="1241640"/>
            </p14:xfrm>
          </p:contentPart>
        </mc:Choice>
        <mc:Fallback xmlns="">
          <p:pic>
            <p:nvPicPr>
              <p:cNvPr id="5" name="Рукописные данные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1840" y="1964160"/>
                <a:ext cx="468036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Рукописные данные 5"/>
              <p14:cNvContentPartPr/>
              <p14:nvPr/>
            </p14:nvContentPartPr>
            <p14:xfrm>
              <a:off x="875160" y="2616480"/>
              <a:ext cx="3492000" cy="71640"/>
            </p14:xfrm>
          </p:contentPart>
        </mc:Choice>
        <mc:Fallback>
          <p:pic>
            <p:nvPicPr>
              <p:cNvPr id="6" name="Рукописные данные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800" y="2607120"/>
                <a:ext cx="351072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6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следам проверки ДЗ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93618" y="1328820"/>
            <a:ext cx="7632848" cy="972108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Посмотрите ещё раз на эти задания: в них –</a:t>
            </a:r>
          </a:p>
          <a:p>
            <a:pPr algn="ctr"/>
            <a:r>
              <a:rPr lang="ru-RU" dirty="0" smtClean="0"/>
              <a:t>а) больше «степеней свободы»; б) нет ничего сложного; в) они полезны!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50" y="2492896"/>
            <a:ext cx="7056784" cy="323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2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30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8760"/>
            <a:ext cx="5028207" cy="41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е данные 2"/>
              <p14:cNvContentPartPr/>
              <p14:nvPr/>
            </p14:nvContentPartPr>
            <p14:xfrm>
              <a:off x="3839760" y="3553920"/>
              <a:ext cx="360" cy="360"/>
            </p14:xfrm>
          </p:contentPart>
        </mc:Choice>
        <mc:Fallback xmlns="">
          <p:pic>
            <p:nvPicPr>
              <p:cNvPr id="3" name="Рукописные данные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0400" y="35445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Рукописные данные 3"/>
              <p14:cNvContentPartPr/>
              <p14:nvPr/>
            </p14:nvContentPartPr>
            <p14:xfrm>
              <a:off x="8054640" y="4893480"/>
              <a:ext cx="360" cy="360"/>
            </p14:xfrm>
          </p:contentPart>
        </mc:Choice>
        <mc:Fallback xmlns="">
          <p:pic>
            <p:nvPicPr>
              <p:cNvPr id="4" name="Рукописные данные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5280" y="48841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Рукописные данные 4"/>
              <p14:cNvContentPartPr/>
              <p14:nvPr/>
            </p14:nvContentPartPr>
            <p14:xfrm>
              <a:off x="3723840" y="3214800"/>
              <a:ext cx="2857680" cy="803880"/>
            </p14:xfrm>
          </p:contentPart>
        </mc:Choice>
        <mc:Fallback xmlns="">
          <p:pic>
            <p:nvPicPr>
              <p:cNvPr id="5" name="Рукописные данные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4480" y="3205440"/>
                <a:ext cx="287640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Рукописные данные 5"/>
              <p14:cNvContentPartPr/>
              <p14:nvPr/>
            </p14:nvContentPartPr>
            <p14:xfrm>
              <a:off x="3938040" y="3562920"/>
              <a:ext cx="360" cy="360"/>
            </p14:xfrm>
          </p:contentPart>
        </mc:Choice>
        <mc:Fallback>
          <p:pic>
            <p:nvPicPr>
              <p:cNvPr id="6" name="Рукописные данные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28680" y="3553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31</a:t>
            </a:fld>
            <a:endParaRPr lang="ru-RU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23937"/>
            <a:ext cx="70580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Рукописные данные 1"/>
              <p14:cNvContentPartPr/>
              <p14:nvPr/>
            </p14:nvContentPartPr>
            <p14:xfrm>
              <a:off x="2304000" y="1884240"/>
              <a:ext cx="5170680" cy="362556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4640" y="1874880"/>
                <a:ext cx="5189400" cy="36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0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X8AAAD8CAYAAACfF6SlAAAABHNCSVQICAgIfAhkiAAAAAlwSFlzAAALEgAACxIB0t1+/AAAADl0RVh0U29mdHdhcmUAbWF0cGxvdGxpYiB2ZXJzaW9uIDMuMC4zLCBodHRwOi8vbWF0cGxvdGxpYi5vcmcvnQurowAAIABJREFUeJzt3Xl8VNX5+PHPmex7QjayAgkJe0hiZBERighoLWpbLdS9rXyttbWba2u1trbW9mc3beu+VaFWxa24gwsCyr4vIQmQFUI2smeSnN8fN8QAgWx35s7yvF+vvCZz5849D0PmmTPnnvscpbVGCCGEd7FZHYAQQgjnk+QvhBBeSJK/EEJ4IUn+QgjhhST5CyGEF5LkL4QQXsiU5K+UekopdUQpteM0j1+plNrW9bNGKTXZjHaFEEIMjlk9/2eABWd4vAiYpbXOAn4DPGZSu0IIIQbB14yDaK0/UUqNPMPja3rcXQckm9GuEEKIwTEl+Q/Qd4G3+9opJiZGjxw50vHRCCGEB9m4ceNRrXVsX/s5Nfkrpb6CkfzPPc3jS4AlAKmpqWzYsMGJ0QkhhPtTSh3sz35Om+2jlMoCngAu0VpX9baP1voxrXWe1jovNrbPDy4hhBCD5JTkr5RKBV4FrtZa73NGm0IIIU7PlGEfpdRSYDYQo5QqAe4B/AC01v8CfgVEA/9QSgG0a63zzGhbCCHEwJk122dxH49/D/ieGW0J4ensdjslJSW0tLRYHYpwYYGBgSQnJ+Pn5zeo51sx20cIcQYlJSWEhYUxcuRIur4pC3ECrTVVVVWUlJQwatSoQR1DyjsI4WJaWlqIjo6WxC9OSylFdHT0kL4dSvIXwgVJ4hd9GerfiAz7CDFYFTvgyC44VgZBkZAxD8ITrY5KiH6Rnr8QA7XvXXj6IvjXDHj1BvjgHnjzFnhoHDw5H6oKrI5wyEJDQ7t/Ly8vJz09nTfffPOMzzl06BBXX301U6ZMYeLEiRw9etTRYQ7aqlWrmD59OtOmTWPVqlWWxbFz505mzpzJlClTWLp0qVPblp6/EP3V2gArfg5bl0JECsy7v6u3nwB1pbDvbfjsr/DoefC1v8Kkb1od8ZDV19dz0UUXcfvtt/O1r33ttPu1tLSwePFi7r//fmbNmuXyw1Zf+cpXWLt2rdVhMGHCBD799FNL2paevxD9UV0Ij82Cbf+BWXfAj7bAOTdDbCYEhEHcWDj3J3DjaoifAK98F7Y4tydnNrvdzte//nUWLlzIkiVLAHjyySf5yU9+0r3P448/zk9/+lNWrlxJc3MzN998M5MmTeL222/v3qfnt4iZM2dy8cUXA3Ddddfx8ssvA/DRRx91b29sbOQ73/kOZ599Njk5Obz++usAdHR08POf/5xJkyaRlZXF3//+dwBGjhzJ0aNHaWhoYMaMGbz33nsnbAe46qqrmDhxIgDPPPMMN998MwB79+7F19e3O46e9u/fz9y5c5k8eTK5ubkUFBTw0UcfERERQXZ2NtnZ2SQlJXHvvfd2P2f27NmMGTOG7Ozs7n/3gQMHmDlzJrm5ueTm5rJmzZpT/s3V1dVERETwpz/9qfs4Pcvb9HwNzSI9fyH6UrkPnlsI7S1wzRswaubp941Ihuv+B89fZgwFxY6BpNzBt/32HVCxffDP783wSXDhA33u9p3vfIePP/64O8kCLFq0iKysLB588EH8/Px4+umnefTRR9m0aROlpaXs2LGDqKgo5s2bx2uvvcall17a/dz//e9/1NXVERERAYDNZkNrfUq7999/P3PmzOGpp56itraWKVOmMHfuXJ577jmKiorYvHkzvr6+VFdXdz/Hbrdz9dVX8/3vf5958+adcLzt27ezY0evS41w9913M3bs2F4fu/LKK7njjju47LLLaGlpobOzk+LiYmbOnMlbb70FwJ/+9CcaGhq6n9PR0cHSpUvJzc3tTthxcXG8//77BAYGkp+fz+LFi0+pW/b73/+eESNG9BqHo0jPX4gzOZoPT18InR1w3YozJ/7jfPzg8mcgNA7+cxU0VDo8TLM1NjZSXV3NM888ww9+8IPu7SEhIcyZM4e33nqLPXv2YLfbmTRpElpr5s+fT2xsLL6+vlx55ZV88skn3c/TWnP//fdz1113dW9LTk5m8+bNp7T93nvv8cADD5Cdnc3s2bNpaWnh0KFDfPDBB9x44434+hp91mHDhnU/54YbbqC8vJyrrrrqlOP98pe/5Ne//vUp2zdu3EhnZyd5eacWG6ivr6e0tJTLLrsMMC6oCg4O7vN1a25uJjAw8IRtdrudG264gUmTJnH55Zeza9euEx4vLS1l3bp13W0dd+WVV3Z/w2hubu6z7YGSnr8Qp9NcAy9+y/j9+rchZnT/nxsSA9/6Nzw5D977BXx9kOsX9aOH7ggBAQG89NJLhISE8Nxzz/HCCy9w5ZVXAvC9732P3/3ud4wdO5brr78egPDw8DMeb+nSpcyePZvhw4d3b7vpppu48sorycrKoqmpqbsHrrXmlVdeYcyYMSccQ2t92nMJGRkZREdH89RTT/Gd73yne/uaNWsIDQ1l8uRTFw/85S9/yUMPPcQf/vCHUx7r7RtJf5SVlZGQkHDCtj//+c/Ex8ezdetWOjs7T/lw+PWvf83dd9/dPRx03AsvvND9weSIYR/p+QvRm452+O91UHsIFr0wsMR/XGI2TPu+cZ6gbIvpITqSr68vISEhADz88MP84he/oK6uDoCpU6dSXFzMiy++yOLFRmWXs846i5UrV3L06NHuoY9Zs2YB0NnZyZ///Gduu+22E9oYPnw4H374Idu2beOJJ57o3j5//nz+/ve/dyfg498O5s2bx7/+9S/a29sBThj2+cUvfsFDDz3Egw8+yOHDh7u333vvvdx3332n/Ps+/vhjEhISGDduXK///vDwcJKTk3nttdcAaG1tpamp6Yyv2erVq4mKiiIqKuqE7XV1dSQkJGCz2Xj++efp6OjofqygoIADBw6cMlTlDJL8hejNu3dB4Ufwtb9A6rTBH2fmTyFoGLz3Sxhkb9Jqo0eP5vrrrz9hyOaKK65gxowZ3YluxIgR3HvvvZx33nlkZ2eTl5fHJZdcAhhDId/85jeJjIzsV3t33303drudrKwsJk6cyN133w0Y3zhSU1PJyspi8uTJvPjiiyc8Lzo6ml/96lf88Ic/7N42depU0tPTT2kjPz//hBO1vXn++ef529/+RlZWFueccw4VFRWn3Xf9+vX86Ec/4qmnnjrlsZtuuolnn32WadOmsW/fvu4PVYA9e/b0+uHkDGqwX28cLS8vT8tiLsISG56Gt34M02+G+fcP/XifPwZv3wrffgky5/e5++7du0/bI3UVF198MT/5yU84//zzrQ7Fq/X2t6KU2tifqsnS8xeipwOrjbn8o+fCBSb1yPKuh2HpsPK3btv7P662tpbMzEyCgoIk8bs5OeErxHE1B+A/V8OwNPjmU2DzMee4Pn4w/Sb438+gZAOknG3OcS0QGRnJvn2yHpMnkJ6/EACt9bB0MehOWLwMAiPMPX7Wt8A/DNY/bu5xhRgkSf5CdHbCq0ugcq8xPz/61BOEQxYQBtmLYedyaHTdmjfCe0jyF9br7DTm1Hd29L2vI6z8DexdAQsegPSvOK6dvO9CRxtses5xbQjRTzLmL6zRUgdbXjTmwB/ZbZROQEFkCoyYAWMugswF4Ovv2Di2LoPVD8FZ18OUGxzbVtxYGDnTmE004xbzzikIMQjS8xfOl/8+PDIN3rnDuH/292Deb2HWbZCYA/nvwUtXw0Nj4eM/Gh8UjlCwEl7/AYw6Dy58EJxRifKs66DuEBR/4fi2hqCiooJFixaRnp7O+PHjueiiixxyoteMksbLly9HKcWePXtMjs6zmdLzV0o9BVwMHNFaT+zlcQX8FbgIaAKu01pvMqNt4fpe21zKH9/dS1ltMzeFfsyt7Y9C7Di44rneZ750tEPhKvjicVj1W1j7d5h2E0y90Vg0xYQ45oSX8K+Oe/GLHWuUYXD0N4zjMufTYfPnlece5vbGahIjg7h1/hguzUlyTvv9oLXmsssu49prr2XZsmUAbNmyhcOHD5OZmWlqW2aUNF66dCnnnnsuy5Yt6/PCLfEls3r+zwALzvD4hUBG188S4J8mtStc3GubS7nz1e2U1jZzuc8qbm1/lJX6LN6Y+uLppzz6+ELGBXDlS7DkI2Oo5KPfw1+z4NOHoO3Ml9n3FUee2sNfWu/hcHsI70x+2PyZPWeKY9cxVnVkcW77GqCT0tpm7nx1O69tLnVaDH1ZtWoVfn5+3Hjjjd3bsrOzmTlzpsuVNG5oaOCzzz7jySef7P6gOvnYH3/8MVOnTqWurq7PNqdPn959jNtvv727llBDQwPnn38+ubm5TJo0qbvMtDszpeevtf5EKTXyDLtcAjynjcuJ1ymlIpVSCVrrcjPaF67rj+/updneRlroanIDl3EvY/hPx9mErHmGY8H97EVmXQgjJxvDQesfgm2PQ/ocSD4bbP37E/7Lp/toD7WTrQ5ykc9nPMkwnm+/ALVhOUcjdw7hXzgwf/l0HyOD4/kJO5igt7CjLZdmewd/fHdvr73/P3zxB/ZUmzucMXbYWG6fcvtpH9+xYwdnnXXWaR93pZLGr732GgsWLCAzM5Nhw4axadMmcnO/LKG9fft2brnlFlasWNFdSvpMbXZ2drJr1y7GjBnDpk2buksxBAYGsnz5csLDwzl69CjTpk1j4cKFLr9ozZk464RvElDc435J17YTkr9SagnGNwNSU1OdFJpwpPL6I4SkvkBlyAHuJwpoxpcVtAJ/WD+IA0Z3Fc06/Inx018RRge/AHiI4xUoV8Jg4xisCNgbATcSB7yEX7kde+1UymrNL9lrhdOVNL755pvZsmULPj4+p5w7OFNJ46CgoO7j9mbp0qX8+Mc/Boy1Bo5/8IBRYfPCCy/kZz/7GYmJJ66tfLo2r7/+ep5++mlmzZrFggULulf70lpz11138cknn2Cz2SgtLeXw4cMnVCl1N85K/r19PJ5ynbvW+jHgMTBq+zg6KOFYbR1thI16AuVTyT2VVbx47AbWtxunhBIjgnj7x/2ojd8bDRxcDesegYNrwOYHo2ZB2ixImAyRI8Bmg5Z6qNgGBSuxb38Vm+7ksfaLebzjq3R0jXgOKY5BuPAvn1Jef4w7gx7h4+gatsatoL1hHImh8b3uf6YeuqNMmDCh15Wt+sOZJY2rqqpYuXIlO3bsQClFR0cHSikefPBBwCiatmzZMm677TauuuoqYmNj+2wzLy+PV155hYKCAv75z39yzz33dMdSWVnJxo0b8fPzY+TIkbS0tAzqNXIVzkr+JUBKj/vJQJmT2hYWeWL7E3T6HeYv5dU0NU5ivX0KAEF+Ptw2bxIRAUMYax/zVePnyB7Y/DzsecuYRdQbv2AKU7/BTQXT2GOP695sShwDdNu8HO58dTv7mmbwO/0kX0tKIXj4Cm6dYU3d/t7MmTOHu+66i8cff5wbbjCmv65fv35IJY2Tk5Ox2Ww8++yzp5Q0bmtrY968eack4r68/PLLXHPNNTz66KPd22bNmsXq1au7/x0LFy6ktraWW265pbsKaF9tXn755XzxxRfEx3/5gVxXV0dcXBx+fn6sWrWKgwcPDihWV+SsqZ5vANcowzSgTsb7PduBugM8sf0JvuoXy+y2Np4Juh4FJEUG8fuvTzJvdkvcWKPy5i1b4UebYdGLMP/3MP93cPGf4bsfwO0HSbvuUW78+jySIoMcE0c/XZqTxO+/PokdoTNItncwpT4BW9gW4uJdJ5kopVi+fDnvv/8+6enpTJgwgXvvvfeUoZOerChpvHTp0lOGbb7xjW+cUur5mmuuoaqqihUrVvSrzSVLlpywvgAYQ1AbNmwgLy+PF1544bRLP7oTU0o6K6WWArOBGOAwcA/gB6C1/lfXVM+HMWYENQHXa63PWK9ZSjq7t1+v/TVvFbzJ20UHiDl7CSz4ndUhuZ7Hz6dVKS6N8iM6KJp/X/RvwD1KOgvXMJSSzmbN9lncx+Ma+MGZ9hGeo661jrcK3uKrfnHE6CKYLv/1vUqfQ8Cnf+LSnHt5eMcTVDZVEhsc2/fzhDCBXOErTPdq/qu0dLTw7QPbYNLlEOE6FzC5lPQ5oDuZo42FwVcVr7I4IOFNJPkLU2mt+e++/5IXOJzM5no454d9P8lbJeeBfxijy3aQEpbCyuKV3Q+56gp7wnUM9W9Ekr8w1e7q3RTXF/O1mkpImQbxE6wOyXX5+MGomaiij5iTMofPyz+noa2BwMBAqqqq5ANAnJbWmqqqqlOmzQ6EVPUUpnrvwHv4YGPOkYOw8Darw3F96XNg7wrmRI7l2c52Vpeu5vzk8ykpKaGystLq6IQLCwwMJDk5edDPl+QvTKO15r2D7zHVJ4xIv1AYf6nVIbm+9DkATK4pY1jgMD489CELRi1g1KhRFgcmPJ0M+wjT7K3ZS3F9MRdUlsDEb4B/sNUhub5haRCZik/hx8xOmc2npZ/S1tFmdVTCC0jyF6b5pMSotfOV+jpjlo/om1Iw8jw4uIbzEs+l0d7IzirnFZoT3kuSvzDNmrI1jCOQ6NAESJ3e9xOEYcR0aK5mso9Rv2brka0WByS8gSR/YYpGeyNbj2xhet1RmHCZUVhN9M+IcwCIqdhFcmgyWyq3WByQ8AbyDhWmWF+xnnbdwTlNjTDx61aH416iRkHocDi0luy4bLYc2SLTPIXDSfIXplhTtoZAFDn+sZCY2/cTxJeUMoZ+Dq4hO3YyVS1VlDa4zspewjNJ8hem+LxsLWc1t+I/9qvOWQjd04yYAcdKyQ40ygjL0I9wNEn+YshqWmooPHaAvOYmGHuR1eG4p64T5KNrygj2DWbLEUn+wrEk+Ysh23xkMwC5nb5GD1YMXNx4CIzAp3gdk2InsbVSZvwIx5LkL4Zs8+FN+GnNhNTZRr0aMXA2m9H7P7iW7Nhs9tXso8l+5pWzhBgKSf5iyDaVrmZSaysBGRdYHYp7S50OVflkh42iU3ey/eh2qyMSHkySvxiS5vZmdtUVktPSCmlfsToc95Y6DYCslhYUSsb9hUNJ8hdDsuPoDtrR5AbGQ3iC1eG4t4TJYPMlvGIHqeGp7KneY3VEwoNJ8hdDsr1iEwBZqbOtDcQT+AXB8ElQsp4xUWMk+QuHMiX5K6UWKKX2KqX2K6Xu6OXxVKXUKqXUZqXUNqWUzAf0EDtKPiXFbidy9HyrQ/EMyVOgdBNjozIpaSihvq3e6oiEhxpy8ldK+QCPABcC44HFSqnxJ+32S+AlrXUOsAj4x1DbFa5hR80+Jra1d9enEUOUfDbYGxljCwJgX80+iwMSnsqMnv8UYL/WulBr3QYsAy45aR8NhHf9HgGUmdCusNjR5qOUdzYzMSRJavebJTkPgLENtQAy9CMcxoyVvJKA4h73S4CpJ+1zL/CeUuqHQAgw14R2hcV2FH8KwKRE6fWbJmokBMcQW76LqIAo6fkLhzGj599bIZeTSxIuBp7RWicDFwHPK6VOaVsptUQptUEptUHWL3V92wvexUdrxo6TKp6mUQqSz0aVbmDMMDnpKxzHjORfAqT0uJ/MqcM63wVeAtBarwUCgZiTD6S1fkxrnae1zouNjTUhNOFIO6t2MLpdE5R4ltWheJaUs6Eqn7FhI9lfsx97p93qiIQHMiP5rwcylFKjlFL+GCd03zhpn0PA+QBKqXEYyV+69m5Ma81uey3jAmNl4RazJZ8NwBjtS1tnGwfqDlgbj/BIQ37Xaq3bgZuBd4HdGLN6diql7lNKLeza7WfADUqprcBS4Dotq1W4tSMVm6m2KcZGnzyxSwxZYi4oG2PrqwE56Sscw4wTvmitVwArTtr2qx6/7wKk3KMH2ZNv/HePHyElHUwXEAqxYxlZWYC/zZ+91Xv5WvrXrI5KeBj5vi4GZVfFFyitGZO+wOpQPFNiDr5lmxkdNZo9NdLzF+aT5C8GZc+xg4xQ/gQHhFkdimdKzIGmo4wNSWZv9V5Z01eYTpK/GLjGKvbQxtiQJKsj8Vxd6yBnaD9qW2upaqmyOCDhaST5iwGrK1pJmZ8vY+NloXaHiZ8ANl/Sm44BsL92v8UBCU8jyV8M2L6iDwAYM2K2tYF4Mr9AiBvP6KqDABTUFlgckPA0kvzFgOUf2QZAhkzzdKykXGLKtxPuHy49f2E6Sf5iYNoayW8+TLjyIy44zupoPFtiDqqljtGhydLzF6aT5C8GpmQ9+/18yQhLRaneyjoJ0yTmAJBuC2J/7X6Z8SNMJclfDIg+uJb9/n6MjptsdSieL248+ASQ3tpKfVs9lc1SEUWYR5K/GJDykrU02GxkxkywOhTP5+MHwycxuu4IIDN+hLkk+Yv+05r9R3cCkBGVYXEwXiIxh/TDewGZ8SPMJclf9F9VAftoAyA9Mt3iYLxEUi7RLfVE+oVJ8hemkuQv+q90A/n+fgwPjCbcP7zv/cXQJeaggHT/KEn+wlSS/EX/lWwgPyCAjOhxVkfiPWIywS+E0Z3GsI/M+BFmkeQv+s1eup4iX18yojKtDsV72HwgYTKjG2qpt9dzpOmI1REJD+HdyX/vO/DOXXBgtdWRuD57Mwer9tCuYHTkaKuj8S6JOaRLmQdhMu9N/hufgaXfgnWPwDNfha3/sToi11a+jXxf488lU3r+zpWYw+jmRkCmewrzeGfybzwK7/4C0mbDHcUw4lx46ydQW2x1ZK6r62Svj7IxKmKU1dF4l8Qcojo7ifIJorCu0OpohIfwzuS/4Wloa4ALH4TAcLjsn9Bph9UPWR2Z6yrZQH5wOCPDR+Hv4291NN5lWBoERJCmAiiqK7I6GuEhvDP5b10Ko86D2DHG/chUyL4SNv8bjpVZG5urKjVm+oyOkvF+p7PZIHEyaa3NFNTJjB9hDlOSv1JqgVJqr1Jqv1LqjtPsc4VSapdSaqdS6kUz2h2UqgKoLoBxC0/cfu6PocMOG5+1Ji5X1nCE5rpiynSbXNxllcQc0uqOUNdaR3VLtdXRCA8w5OSvlPIBHgEuBMYDi5VS40/aJwO4E5ihtZ4A/Hio7Q5a/vvG7ei5J26PGgmjZsK2ZSA9qxOVbuSAny8aSItIszoa75SYS1prK4CM+wtTmNHznwLs11oXaq3bgGXAJSftcwPwiNa6BkBrbd1k5f3vQ3QGDOvlpOXkxVBzAIo/d3pYLq1sC4X+xji/JH+LJOaQZrcDUFgryV8MnRnJPwnoOU2mpGtbT5lAplLqM6XUOqXUgt4OpJRaopTaoJTaUFnpgPK1WkPJehg5o/fHx30NfANhxyvmt+3OyjZTGBGPTdkYET7C6mi8U2Qq8f4RhOAjPX9hCjOSf28repw8buILZACzgcXAE0qpyFOepPVjWus8rXVebGysCaGdpLoQWuq6F8k4RUCYMf1z7zsy9HOc1lC+haLgCFLCUmSmj1WUQiVmk9YJBXVyoZcYOjOSfwmQ0uN+MnDylJkS4HWttV1rXQTsxfgwcK6yzcZtYu7p9xlzIdQdgiO7nBOTq6svh4bDFNo6ZX6/1RKyGdVUT5EM+wgTmJH81wMZSqlRSil/YBHwxkn7vAZ8BUApFYMxDOT8v+CyzcawTtwZCpNldo1I7VnhnJhcXdkW2oGD9mMy3m+1xBzS21o50lxJfVu91dEINzfk5K+1bgduBt4FdgMvaa13KqXuU0odn0/5LlCllNoFrAJu1VpXDbXtAavYBvETjBWSTidsOCRkQ8FK58Xlyso2U+znT7vukORvtcRs0traAZnxI4bO14yDaK1XACtO2varHr9r4KddP9Y5mg9pX+l7v7RZsPYf0NYI/iGOj8uVlW+hMGYk0CLJ32oRKaT5BAPGjJ/JsbKOshg877nCt+WYMX4d049TDaPOM8o9HFrn+LhcmdZQtpmiiHgAGfO3mlIkxWXhr5EyD2LIvCf5V+UbtzH9qEiZOh1svlD0iWNjcnXHyqCxksKAQOKC4wj1D7U6Iq/nk5TLSLudgpp8q0MRbs57kv/RrlK4/Un+/iGQfLYk//ItABTqVhnycRUJ2aS1tVFYs9fqSISb86Lkv8/ozfd2ZW9vRp1nJL/mWsfG5crKNqOVD0XNRyT5u4rEbNLsdkqbK2lpb7E6GuHGvCf5VxcY1TvPNNOnp1Hnge6Eg585Ni5XVraFw3GZNLU3SfJ3FREppKlANHDg2AGroxFuzHuSf+0hI/n3V1Ie+PjDobWOi8mVdZ3sLYwxvimlRUrydwlKkda1kprU+BFD4UXJv3hgyd8v0JjvX/yF42JyZfXl0HSUwtAoQGb6uJIRiXn4aE1hzT6rQxFuzDuSv70ZGo9AxACSP0DqVOOq4PZWx8Tlysq3AVDoowj3Dyc6MNrigMRx/kl5pNjbKTy81epQhBvzjuRfV2LcDqTnD5AyFTraoNwL32QV2wEobDfKOijVW/0+YYmEbEbZ7XKVrxgS70j+tQeN28iUM+93suQpxq031vev2ArD0iiqPyTj/a4mIpl0fDnYVoO90251NMJNeUny71puYKA9/7B4Y4Uvb7zSt2I7tfHjqW6plpk+rkYp0kJTaEdTXF/c9/5C9MI7kn9dMSgfCEsY+HNTphknfb2pvn9LHdQcoDAqEZCTva4oLXYSAEVVeyyORLgr70j+9RUQGg82n4E/N2WKcbK4xotqqVTsAKAwOAyQpRtd0agUYzW6glIvHJIUpvCe5B82fHDPTT7buC3dZF48rq6ia6aP6iTQJ5DE0ESLAxInC06eSkJ7O4VHd1odinBTXpT8BzHkA8bCL76BXpb8t0NIHIXNFYyMGIlNecefiVuJSCatQ1HYUGp1JMJNece7ur588D1/Hz9ImAxlXpT8y7dBQhZFtUUy3u+qlCItMJqijgY6dafV0Qg35PnJv70VmqsHn/zBWPO3bAt0tJsXl6tqb4PKPTTFjaOssUzG+11YWkQ6LQrKa73ofJQwjecn/4bDxu1Qkn/SWdDeDJVeMLOicjd02jkQabxekvxdV1pCHgCFBz+yNhDhljw/+dcfT/6DHPMHSMo1bks3Dj0eV3e8rENAECDJ35WljZoDQGHZeosjEe7IlOSvlFqglNqrlNrdw4iIAAAceElEQVSvlLrjDPt9UymllVJ5ZrTbL/Xlxm1o/OCPMSwNAiO8Y9y/Yjv4hVDY3oiP8mFE+AirIxKnERkzjmGdmsLa/VaHItzQkJO/UsoHeAS4EBgPLFZKje9lvzDgR4BzJyYfH/YZSvJXyhj394aef8U2GD6RomNFpISl4Nff9Q+E8ylFmk8IhS2VVkci3JAZPf8pwH6tdaHWug1YBlzSy36/AR4EnLv8UFO1cRs8bGjHScqFw7uMCqGeqrPTuMBreBaFdYUy08cNpIckU0A7uuWY1aEIN2NG8k8CehYYKena1k0plQOkaK3fMqG9gWk6CoGR/V/B63SSzgLd0V3t0iPVFEFbPfb48Rw6dkjG+93AqNgJ1PvYqDro5etNiwEzI/n3Vuu3uxCOUsoG/Bn4WZ8HUmqJUmqDUmpDZaVJX2WbqiDYhFr0iV5w0rfrg604Ip523U56ZLrFAYm+pCUbZR4KD31qcSTC3ZiR/EuAnrWSk4GyHvfDgInAR0qpA8A04I3eTvpqrR/TWudprfNiY2NNCA3zkn94gjFjyKOT/zZQPhT5GH8W0vN3fenDcwAoqNxmcSTC3ZiR/NcDGUqpUUopf2AR8MbxB7XWdVrrGK31SK31SGAdsFBrvcGEtvvWWAUhMeYcKzHXWNnLU1Vsh9ixFDYYi9/ImL/riw2KJRQbhfUlVoci3MyQk7/Wuh24GXgX2A28pLXeqZS6Tym1cKjHH7KmqqGf7D0uKQeq9hsljz1R+TYYPonCukKGhwwn2C/Y6ohEH5RSpAXEUKRboEFm/Yj+M2Wev9Z6hdY6U2udrrW+v2vbr7TWb/Sy72yn9fq1Nk74mjHsA5BofMX2yGUdG45AQwUkGDN9ZMjHfaRFjabAz887rkMRpvHsK3zbGow1eINNGvZJ6Er+njj001XGuTN+AkV1RZL83UhafA5HfX04VuyFK86JQfPs5N9UZdya1fMPiTaWgvTE8s5dM30Ohw+nub1ZxvvdSFr0OAAKy76wOBLhTjw7+TeanPzBc0/6lm+DyFQKWo8CMtPHnaRFGv9XhTX53rXcqBgSz07+x3v+Zs32AWPcv/bgl1cOe4qK7caVvbWFwJcJRbi+xJBEApQPhbRCzQGrwxFuwjuSv1mzfeDLk76e1PtvbTBmMXWVdYgMiGRYoImvmXAoH5sPI0OTjJO+Jc6ZSyHcn4cnf2MIw9Rhn4TJxq0nzaw4sgvQMHySnOx1U2nR4yny94cSKe8s+sfDk38V2PwgINy8YwZFQvRoY2UvT3F86mqCFHRzV+mRoyn19aGpxLlFc4X78vzkHxxtlGQ2U2KOZw37VGyHoCiq/YOoba2Vnr8byojKAGB/9V7PrjwrTOPhyb/a3PH+4xJz4Fjpl6uEubuKbV3j/cZasFLQzf1kRmUCsNfP5pkXIQrTeXbyb6kzyjmbrftKXw8Y+uloN9Yp6CrrADLN0x0lhSYR4hvMPn9/KJb5/qJvXpD8I8w/7vAsUDbPuNjr6D7oaIWEyRTVFRHkG8TwkCEsdi8soZQic9gY9gWFyUlf0S+S/AcjIBRixnjGuP/xxWm6ev6jIkahzD5HIpwiMyqTfX4+aJnuKfpBkv9gHT/p6+5XVFZsA99AiM6Qgm5uLjMqkwY6KGs+DHVS4lmcmecm/85OaD3m2OTfeASOlfW9rysr3wrxEzjW0URFYwWjI0dbHZEYpDHDxgCwV+b7i37w3OTf1gC607HJH9z7Yi+tu2f67K/ZD3w5ZVC4n4zIDBSKfYFBUCzJX5yZ5yb/4wuuOCr5D58INl/3HvevPWi8TglZ5NfkA19OGRTuJ9gvmJSwFPaFx4KUdxZ9kOQ/WH5BEDfOvZN/ede6r8Mns69mH2H+YcQHx1sbkxiSMcPGsM/Px7gCvbXB6nCEC5PkPxTuftK3a8F24seTX5tvDBvITB+3lhGVwaH2RprolHF/cUaS/IciMQeaa9y3jG75Vogdg/YNJL8mX8b7PcCYqDFoNPkBAXBordXhCBdmSvJXSi1QSu1VSu1XSt3Ry+M/VUrtUkptU0p9qJQaYUa7Z+Ss5A/uO/RTbpzsLW8sp8HeIOP9HuD4/+G+6BFwcI3F0QhXNuTkr5TyAR4BLgTGA4uVUuNP2m0zkKe1zgJeBh4cart9ckbyj5sAPv7umfx7LNguJ3s9R1JoEqF+oeyNiDVq+7e3WR2ScFFm9PynAPu11oVa6zZgGXBJzx201qu01k1dd9cBySa0e2bHk7+Z5ZxP5usP8RPdM/l3n+zNIr/WSP4yx9/9KaUYFz2OnbYOaG+WIm/itMxI/klAcY/7JV3bTue7wNsmtHtmLXXgHwY+vo5tJzHHeIN1djq2HbNVdCWF4ZPYV72PxJBEQv1DrY1JmGJizET2NB2mDeCQDP2I3pmR/HubHtLr9Bel1FVAHvDH0zy+RCm1QSm1obKycmhRObK0Q0+JOcaVxNUFjm/LTOVbIWokBEWSX5svQz4eJCsmi3bdzp64NDgoJ31F78xI/iVASo/7ycApNQ+UUnOBXwALtdatvR1Ia/2Y1jpPa50XGxs7tKhaap2X/MH9hn66Tva2dbRxoO6AzPTxIBNjJgKwPWakMePH3b6VCqcwI/mvBzKUUqOUUv7AIuCNnjsopXKARzES/xET2uybs3r+sWPBN8i9kn9LHdQUQUIWRXVFtOt2Sf4eZHjIcOKC4tgRGGB0gip3Wx2ScEFDTv5a63bgZuBdYDfwktZ6p1LqPqXUwq7d/giEAv9VSm1RSr1xmsOZx1nJ38cXErLcK/lX7DBuu67sBZnp42kmxkxke1uNcafoE2uDES7JlHn+WusVWutMrXW61vr+rm2/0lq/0fX7XK11vNY6u+tn4ZmPaIKWOgh04Eyfno6f9O1od057Q1XRNdMnIYu91Xvxt/mTGp5qbUzCVJNiJ3GwsYy66DQoWGV1OMIFee4Vvq3HHDvNs6fEHLA3GatiuYPybRASB2HD2VW9izHDxuBn87M6KmGiSTGTANiZlAUHVkOH3eKIhKvx4OTfYKy45QzudtK3fCskTKZTd7K7ajfjo0++Jk+4uwnRE1AotoUPA3ujccGXED14ZvJvb4VOOzhr3np0htGWOyR/ewtU7oGELIrri2mwN0jy90Ch/qGkRaSxo7PJWG+6UIZ+xIk8M/m3NRq3zkr+NhskZLvHwi5HdoHugOFZ7KraBSDJ30NNjJnI9po96MRsKPzI6nCEi/HM5N9ab9w6a9gHIDHbmEXj6rVUjn9AJeawq2oX/jZ/0iPTrY1JOMSkmElUt1RTmjrFGPZpOWZ1SMKFeGbyb+taxMKZ5QoSc6Cj1fXnVJdthuBoiExlx9EdZEZlysleD5Udlw3AxvAY49vewc8sjki4Es9M/sdXMHJmzz8p17h19XH/0s2QmEO77mBn1U4mx022OiLhIBlRGUQHRrOm7YhxIaJM+RQ9eGbyb+sa9vEPc16bUaOMi8pcOfm3NRnfTBJz2Vezj+b2ZibHSvL3VDZlY3ridNZVfEFn6nQoWGl1SMKFeGbyt6Lnr5Qx9FPqwid9K7aB7oTEHLYc2QJAdmy2xUEJR5qeOJ3qlmr2peZCVT4c3W91SMJFeGbyt2LMH4zkf2QX2Jud225/Hf9WkpjD1sqtxAXFMTxkuLUxCYeanjAdgDUhIcaGvf+zMBrhSjwz+Xf3/J047AOQfDZ0tkPZFue221+lmyAsAcIT2Fq5lclxk2XBdg8XGxxLRlQGa2p2wfAs2LPC6pCEi/DM5G9Vzz95inFb/Llz2+2vss2QmEtZQxmlDaXkxuVaHZFwgnMSzmHT4U00Z843/jYbnFNYV7g2z03+Nj9jmUVnCo2FYelQ/IVz2+2PljpjzDcxh8/LjQ+naQnTLA5KOMM5iedg77SzMXYkoGGv4xfSE67PM5O/M+v6nCxlqtG70r0uZmad42u5JuWwtnwtMUExcnGXl8iNz8Xf5s+a5jKITIW9MvQjPDX5tzU4d5pnTylToOkoVBda0/7pdM1C0sOz+aL8C6YMnyLj/V4i0DeQ3PhcVpetRmdeZMz3P35eTHgtz0z+rfXW9vzB9cb9SzdC1Ej2tVVR1VIlQz5eZv7I+RTVFbE5caxxJXrBh1aHJCzmmcm/rcH5J3uPix0LARGulfy1NuJJmcoHhz7ApmzMTJ5pdVTCiS4adRFh/mEsq91plPfY8arVIQmLeWbyt3LM32aDlLNd66Rv7SFoOAzJZ/P+gfc5K/4sYoJirI5KOFGwXzCXjr6U9w99SOX4hca4f1O11WEJC3lm8rey5w/G0M+R3dBca10MPXV9EBVEJVFQV8AFIy6wOCBhhUVjFtGu23k5Mgo62mDbS1aHJCzka3UADtHa4PwLvHpKmQJoKFkPGS6QaEu+AP9QltfswEf5MDd1rtURCQukhqcyI2kGL5d9wvcSs/Hb/DxM/T+jNIk7aK6FmgPQWGksm2pvMRZt8gs2OnsBoRAaD+FJ4BdodbQuz5Tkr5RaAPwV8AGe0Fo/cNLjAcBzwFlAFfAtrfUBM9ruldU9/+SzweZrlNB1heRf/DnHkibz3/xXmD9yPrHBsVZHJCzy7bHf5gcf/oB30+Zz8erHjSnAiS5Y36m91eg8FX1qrEF8ZCc01/T/+cExEDXSOAcXNxZixxnlV0KiHRayuxly8ldK+QCPABcAJcB6pdQbWutdPXb7LlCjtR6tlFoE/AH41lDb7s1rm0q4uKWeR9eU8+K2ldw6fwyX5iQ5oqnTx7CzljQ9mvZP3uSHG86zJAaA1zaX8vd3tvJuy3Z+Gj2Fpogmrp94vdPjEK5jRuIMMqMyuad8FT6h4TQ9+Xt+3ngNiZFB1rxXNpfyx3f3UlbbTGJEIPdPtTO78W3Y/opRnVfZjLIU4y+FYaOM6rlhCeAXZPzYfI1aWm0N0HoM6g9DXQnUFRvTrfPfgy3//rLByBFG+fWksyAxFxImQ0DoiXFY9Fqc8no4OA4zev5TgP1a60IApdQy4BKgZ/K/BLi36/eXgYeVUkprc6+Eem1zKb9avp6MIBuHbB2Ut+Rz5/8KKW0azeyxzuntfrSnkodX7ecKWwrf8P2EmpadTo+hZxyZnfksiwjh8/AyOo/lsudgGGOHOS0M4WJ8bD48Oe9JrnrzRm6LbeOG6vUEdJxHeYuvZe+V1vYOpgXt4dsdHxC7rpxttgB8MufAqJkwfDIEnu5bfAt0Yow3BAUZP5HxkJJ10m7HoKrQWLu6cg9UbIT8t4zHlI2GoGQONsQzsTMZv8BUiltiLX3PBrYfIz2gmf212dz56nYAh3wAqKHmX6XUN4EFWuvvdd2/Gpiqtb65xz47uvYp6bpf0LXP0dMdNy8vT2/YsGFAscx4YCVN9YW0Z/51EP8SD9eUTP2h/yMpIpzP7phjdTTCYuc88C62kIepCz9gdSiiF6NbYHORMXqeFBk0oPesUmqj1jqvr/3M6Pn3drbo5E+U/uyDUmoJsAQgNTV1wIGU1TbjryKYUHIupURzVEd0N/7EtWcP+HiD8b1n16OBAOz8ze9h3u3M49WOmU6NoWccP/JZzriOWpY0fB/woazWRctNC6cqr21H197Ab+vvJdjnGHfZv4sdX+f9ndqb+fg/f2aWbRt1BPNGxzl82jmJDmyWvVfiVQ3plDHKVkGaKiNFVeJzPE0FhBrnECJSIDwBwhKN4aegKGN690DYm6G+Aqr2Q1WBUXOrrhSAUh3NRp3BVvvE7t0d9Z41I/mXACk97icDZafZp0Qp5QtEAKdMMtZaPwY8BkbPf6CBJEYGUVoLm+ovPmF7UmQQs1NmD/RwgxLv20lpbTNNQJR/Ioso479t450aw/E4ymobuSbgIO925GF8NzZeIyGM90ozbzUsZpn/b9lhL+Wpjgud83da+BG8fhvntRbzePtF/LX9GzTx5ewcK94rpbXNlGEkrk+7tqdF2Fh55TBjEaTyrVCxHUreMWYaHadsxgyjsOHGSWb/YPALMc5H6E7jxHV7C7Q1Qn2ZcT6i54nr4GhIyoOJV7H4kxjWHjt1TNZR71kzkv96IEMpNQooBRYB3z5pnzeAa4G1wDeBlWaP9wPcOn8Md766nWZ7R/e2ID8fbp0/xuym+hXDus5xLPH5H9F+dm6d79wZFbfOH8Ozr75JlGpgXed4wPmvhXBdx/9O19nHs7pjAjf5vs7rtrmO/Tttb4UP7oV1/4Do0Xw68wX+8pEPzVj3foXT540fLZgEqUmQOvXLnbWGY2VGb72qAOrLjZ9j5cYU1Npm48OhrRFsPsbayb4BxtTTsETjGqCIZOPEc2KO8W2ia6rtt0JK2eLE/DXk5K+1bldK3Qy8i9G9fEprvVMpdR+wQWv9BvAk8LxSaj9Gj3/RUNvtzfGTIlaete8Zw+fHxvMD3zf427ltzHDyzIFLc5JI318FO2Fdp/HNw6oZDML19Pw7/X91V7A84B6en7iJ8TmXOqbBqgJ4+XqjBz1lCVxwH7P8gvj9MOtn2QwobygFEUnGT9ps6+IwwZBP+DrKYE74upzWBvjDCDjnRzD3Hue3/8IVUF0AP9zo/LaFe3nxW3BwLXz/M4hM6Xv/gdi6DP73M/Dxg0v+AWMvMvf44gT9PeHrmeUdXEVAqDGeV7jK+W132I2LzEad5/y2hfuZ/ztjjPrl66G9zZxjttbDq/8Hy//PmE9/42eS+F2IJH9HGz3XWD6xodK57ZZtMS58keQv+iM6HS75u3FV7Qf3Dv14JRvg0fNg+0sw+0649k1jqES4DEn+jjb6fOO2YKVz2y362LgdKaWbRT9NuAym/B+sewR2vja4Y9ib4b274ckLjBO8174Fs+8wTn4KlyLJ39ESso0pYPs/cG67RZ9A/EQIkdLNYgDm/cYoffDKd2Hdv/q/HKnWsO89+Ne5sOZvkHM13LQWRs5wbLxi0CT5O5rNZvT+Cz6Ezk7ntGlvMRZvkSEfMVC+AXD1csiYB+/cbozXtzWefn+tjY7GU/Phxcuhsx2ufg0W/g0CI5wXtxgwzyzp7GpGz4Vt/4HyzUavytGKPzcuLJHkLwYjMAK+9QJ8+v9g1f2wZwWM/aoxLBQWDx3t0FJrfJvdu8JYLCgsES7+s9Hj9/Gz+l8g+kGSvzOkzwEU7P/QOcl/3zvgEyDJXwyezQazboW0WbDpOdj9BmxbduI+voHGXPfzboVJlxtXtQq3IcnfGUJijKv58t+HWbc5ti2tYe/bRuL3D3FsW8LzpUwxfr76kDF12N4MPv7GFauJOfI35sYk+TvL6Lnw6Z+gscqxC0oc3Qc1RXDODx3XhvA+vv6Q/hWroxAmkhO+zjL2IuMimr0rHNvO3reN28wFjm1HCOHWJPk7S0I2RKYaY6eOtPdtY+UjuaBGCHEGkvydRSkYt9AoZ9tS55g2GquMxdrHXOiY4wshPIYkf2catxA62oyLYRwh/z1jaEmGfIQQfZDk70zJZ0PocNg1yEvn+7LjFWOloQTnrh0ghHA/kvydyWaDiV83euhNpyxkNjQNR4z6QZMuH/iyckIIryNZwtkmLzKGfna+au5xt78MusM4vhBC9EGSv7MNz4K4CbBlqbnH3bbMGO6JlWUahRB9k+TvbEoZvfPSDXA035xjHtljLI8nvX4hRD9J8rdC1hWgfGDjM+Ycb9t/jONN/IY5xxNCeLwhJX+l1DCl1PtKqfyu26he9slWSq1VSu1USm1TSn1rKG16hLDhMH4hbHreWOd3KNpbYfPzkHEBhMaZE58QwuMNted/B/Ch1joD+LDr/smagGu01hOABcBflFKRQ2zX/U27CVrrYOsQx/53vgaNlTBliTlxCSG8wlCT/yXAs12/PwtcevIOWut9Wuv8rt/LgCNA7BDbdX/JZxvlnT//1+AXedHaWHIvOgPSpOiWEKL/hpr847XW5QBdt2ccd1BKTQH8gYIhtuv+lDJ6/1X7YffrgzvG/g+ME70zbpG5/UKIAekzYyilPlBK7ejl55KBNKSUSgCeB67XWvfa1VVKLVFKbVBKbaisrBzI4d3ThMsgdhx8+BvosA/suVrDx38wrujNktMoQoiB6TP5a63naq0n9vLzOnC4K6kfT+5HejuGUioc+B/wS631ujO09ZjWOk9rnRcb6wUjQzYfmHsPVBcYqyUNxK7XoGS9sYqSr79j4hNCeKyhjhW8AVzb9fu1wCnjF0opf2A58JzW+r9DbM/zZC6A1Onw0QPQXNO/57Q2wPu/Mi4Wy7nKsfEJITzSUJP/A8AFSql84IKu+yil8pRST3TtcwVwHnCdUmpL149UHjtOKbjwD9BUBe/c2b/nfHgf1BbDV/9kfHsQQogBGtIyjlrrKuD8XrZvAL7X9fu/gX8PpR2PlzAZZv4MPnkQRsyA3KtPv+/O5fDFozD1RhhxjvNiFEJ4FJki4ipm3wFps+GtH8PuN3vfp2AVLP8+JE+BC+5zZnRCCA8jyd9V2HzgiueN4mz/uRo++PWXK361NsAnf4QXLodhabDoRfANsDZeIYRbG9KwjzBZYDhc+yas+DmsfgjW/B3CE6G+3CgDPW4hLPwbBJ1SRUMIIQZEkr+r8Q+GS/9hlGvYuRyOlUJoPIy/BFKmWB2dEMJDSPJ3VYnZxo8QQjiAjPkLIYQXkuQvhBBeSJK/EEJ4IUn+QgjhhST5CyGEF5LkL4QQXkiSvxBCeCFJ/kII4YWU1trqGHqllKoEDlodxxDFAEetDsKFyOtxInk9viSvxYmG8nqM0Fr3uRqWyyZ/T6CU2qC1zrM6Dlchr8eJ5PX4krwWJ3LG6yHDPkII4YUk+QshhBeS5O9Yj1kdgIuR1+NE8np8SV6LEzn89ZAxfyGE8ELS8xdCCC8kyd8BlFIpSqlVSqndSqmdSqlbrI7JakopH6XUZqXUW1bHYjWlVKRS6mWl1J6uv5HpVsdkJaXUT7reJzuUUkuVUoFWx+RMSqmnlFJHlFI7emwbppR6XymV33Vr+vJ9kvwdox34mdZ6HDAN+IFSarzFMVntFmC31UG4iL8C72itxwKT8eLXRSmVBPwIyNNaTwR8gEXWRuV0zwALTtp2B/Ch1joD+LDrvqkk+TuA1rpca72p6/d6jDd3krVRWUcplQx8FXjC6lisppQKB84DngTQWrdprWutjcpyvkCQUsoXCAbKLI7HqbTWnwDVJ22+BHi26/dngUvNbleSv4MppUYCOcDn1kZiqb8AtwGdVgfiAtKASuDprmGwJ5RSIVYHZRWtdSnwJ+AQUA7Uaa3fszYqlxCvtS4HozMJxJndgCR/B1JKhQKvAD/WWh+zOh4rKKUuBo5orTdaHYuL8AVygX9qrXOARhzwld5ddI1lXwKMAhKBEKXUVdZG5R0k+TuIUsoPI/G/oLV+1ep4LDQDWKiUOgAsA+Yopf5tbUiWKgFKtNbHvwm+jPFh4K3mAkVa60qttR14FTjH4phcwWGlVAJA1+0RsxuQ5O8ASimFMaa7W2v9kNXxWElrfafWOllrPRLjRN5KrbXX9uy01hVAsVJqTNem84FdFoZktUPANKVUcNf75ny8+AR4D28A13b9fi3wutkN+Jp9QAEYvd2rge1KqS1d2+7SWq+wMCbhOn4IvKCU8gcKgestjscyWuvPlVIvA5swZsltxsuu9lVKLQVmAzFKqRLgHuAB4CWl1HcxPiAvN71ducJXCCG8jwz7CCGEF5LkL4QQXkiSvxBCeCFJ/kII4YUk+QshhBeS5C+EEF5Ikr8QQnghSf5CCOGF/j+bN97gi9bFWA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data:image/png;base64,iVBORw0KGgoAAAANSUhEUgAAAX8AAAD8CAYAAACfF6SlAAAABHNCSVQICAgIfAhkiAAAAAlwSFlzAAALEgAACxIB0t1+/AAAADl0RVh0U29mdHdhcmUAbWF0cGxvdGxpYiB2ZXJzaW9uIDMuMC4zLCBodHRwOi8vbWF0cGxvdGxpYi5vcmcvnQurowAAIABJREFUeJzt3Xl8VNX5+PHPmex7QjayAgkJe0hiZBERighoLWpbLdS9rXyttbWba2u1trbW9mc3beu+VaFWxa24gwsCyr4vIQmQFUI2smeSnN8fN8QAgWx35s7yvF+vvCZz5849D0PmmTPnnvscpbVGCCGEd7FZHYAQQgjnk+QvhBBeSJK/EEJ4IUn+QgjhhST5CyGEF5LkL4QQXsiU5K+UekopdUQpteM0j1+plNrW9bNGKTXZjHaFEEIMjlk9/2eABWd4vAiYpbXOAn4DPGZSu0IIIQbB14yDaK0/UUqNPMPja3rcXQckm9GuEEKIwTEl+Q/Qd4G3+9opJiZGjxw50vHRCCGEB9m4ceNRrXVsX/s5Nfkrpb6CkfzPPc3jS4AlAKmpqWzYsMGJ0QkhhPtTSh3sz35Om+2jlMoCngAu0VpX9baP1voxrXWe1jovNrbPDy4hhBCD5JTkr5RKBV4FrtZa73NGm0IIIU7PlGEfpdRSYDYQo5QqAe4B/AC01v8CfgVEA/9QSgG0a63zzGhbCCHEwJk122dxH49/D/ieGW0J4ensdjslJSW0tLRYHYpwYYGBgSQnJ+Pn5zeo51sx20cIcQYlJSWEhYUxcuRIur4pC3ECrTVVVVWUlJQwatSoQR1DyjsI4WJaWlqIjo6WxC9OSylFdHT0kL4dSvIXwgVJ4hd9GerfiAz7CDFYFTvgyC44VgZBkZAxD8ITrY5KiH6Rnr8QA7XvXXj6IvjXDHj1BvjgHnjzFnhoHDw5H6oKrI5wyEJDQ7t/Ly8vJz09nTfffPOMzzl06BBXX301U6ZMYeLEiRw9etTRYQ7aqlWrmD59OtOmTWPVqlWWxbFz505mzpzJlClTWLp0qVPblp6/EP3V2gArfg5bl0JECsy7v6u3nwB1pbDvbfjsr/DoefC1v8Kkb1od8ZDV19dz0UUXcfvtt/O1r33ttPu1tLSwePFi7r//fmbNmuXyw1Zf+cpXWLt2rdVhMGHCBD799FNL2paevxD9UV0Ij82Cbf+BWXfAj7bAOTdDbCYEhEHcWDj3J3DjaoifAK98F7Y4tydnNrvdzte//nUWLlzIkiVLAHjyySf5yU9+0r3P448/zk9/+lNWrlxJc3MzN998M5MmTeL222/v3qfnt4iZM2dy8cUXA3Ddddfx8ssvA/DRRx91b29sbOQ73/kOZ599Njk5Obz++usAdHR08POf/5xJkyaRlZXF3//+dwBGjhzJ0aNHaWhoYMaMGbz33nsnbAe46qqrmDhxIgDPPPMMN998MwB79+7F19e3O46e9u/fz9y5c5k8eTK5ubkUFBTw0UcfERERQXZ2NtnZ2SQlJXHvvfd2P2f27NmMGTOG7Ozs7n/3gQMHmDlzJrm5ueTm5rJmzZpT/s3V1dVERETwpz/9qfs4Pcvb9HwNzSI9fyH6UrkPnlsI7S1wzRswaubp941Ihuv+B89fZgwFxY6BpNzBt/32HVCxffDP783wSXDhA33u9p3vfIePP/64O8kCLFq0iKysLB588EH8/Px4+umnefTRR9m0aROlpaXs2LGDqKgo5s2bx2uvvcall17a/dz//e9/1NXVERERAYDNZkNrfUq7999/P3PmzOGpp56itraWKVOmMHfuXJ577jmKiorYvHkzvr6+VFdXdz/Hbrdz9dVX8/3vf5958+adcLzt27ezY0evS41w9913M3bs2F4fu/LKK7njjju47LLLaGlpobOzk+LiYmbOnMlbb70FwJ/+9CcaGhq6n9PR0cHSpUvJzc3tTthxcXG8//77BAYGkp+fz+LFi0+pW/b73/+eESNG9BqHo0jPX4gzOZoPT18InR1w3YozJ/7jfPzg8mcgNA7+cxU0VDo8TLM1NjZSXV3NM888ww9+8IPu7SEhIcyZM4e33nqLPXv2YLfbmTRpElpr5s+fT2xsLL6+vlx55ZV88skn3c/TWnP//fdz1113dW9LTk5m8+bNp7T93nvv8cADD5Cdnc3s2bNpaWnh0KFDfPDBB9x44434+hp91mHDhnU/54YbbqC8vJyrrrrqlOP98pe/5Ne//vUp2zdu3EhnZyd5eacWG6ivr6e0tJTLLrsMMC6oCg4O7vN1a25uJjAw8IRtdrudG264gUmTJnH55Zeza9euEx4vLS1l3bp13W0dd+WVV3Z/w2hubu6z7YGSnr8Qp9NcAy9+y/j9+rchZnT/nxsSA9/6Nzw5D977BXx9kOsX9aOH7ggBAQG89NJLhISE8Nxzz/HCCy9w5ZVXAvC9732P3/3ud4wdO5brr78egPDw8DMeb+nSpcyePZvhw4d3b7vpppu48sorycrKoqmpqbsHrrXmlVdeYcyYMSccQ2t92nMJGRkZREdH89RTT/Gd73yne/uaNWsIDQ1l8uRTFw/85S9/yUMPPcQf/vCHUx7r7RtJf5SVlZGQkHDCtj//+c/Ex8ezdetWOjs7T/lw+PWvf83dd9/dPRx03AsvvND9weSIYR/p+QvRm452+O91UHsIFr0wsMR/XGI2TPu+cZ6gbIvpITqSr68vISEhADz88MP84he/oK6uDoCpU6dSXFzMiy++yOLFRmWXs846i5UrV3L06NHuoY9Zs2YB0NnZyZ///Gduu+22E9oYPnw4H374Idu2beOJJ57o3j5//nz+/ve/dyfg498O5s2bx7/+9S/a29sBThj2+cUvfsFDDz3Egw8+yOHDh7u333vvvdx3332n/Ps+/vhjEhISGDduXK///vDwcJKTk3nttdcAaG1tpamp6Yyv2erVq4mKiiIqKuqE7XV1dSQkJGCz2Xj++efp6OjofqygoIADBw6cMlTlDJL8hejNu3dB4Ufwtb9A6rTBH2fmTyFoGLz3Sxhkb9Jqo0eP5vrrrz9hyOaKK65gxowZ3YluxIgR3HvvvZx33nlkZ2eTl5fHJZdcAhhDId/85jeJjIzsV3t33303drudrKwsJk6cyN133w0Y3zhSU1PJyspi8uTJvPjiiyc8Lzo6ml/96lf88Ic/7N42depU0tPTT2kjPz//hBO1vXn++ef529/+RlZWFueccw4VFRWn3Xf9+vX86Ec/4qmnnjrlsZtuuolnn32WadOmsW/fvu4PVYA9e/b0+uHkDGqwX28cLS8vT8tiLsISG56Gt34M02+G+fcP/XifPwZv3wrffgky5/e5++7du0/bI3UVF198MT/5yU84//zzrQ7Fq/X2t6KU2tifqsnS8xeipwOrjbn8o+fCBSb1yPKuh2HpsPK3btv7P662tpbMzEyCgoIk8bs5OeErxHE1B+A/V8OwNPjmU2DzMee4Pn4w/Sb438+gZAOknG3OcS0QGRnJvn2yHpMnkJ6/EACt9bB0MehOWLwMAiPMPX7Wt8A/DNY/bu5xhRgkSf5CdHbCq0ugcq8xPz/61BOEQxYQBtmLYedyaHTdmjfCe0jyF9br7DTm1Hd29L2vI6z8DexdAQsegPSvOK6dvO9CRxtses5xbQjRTzLmL6zRUgdbXjTmwB/ZbZROQEFkCoyYAWMugswF4Ovv2Di2LoPVD8FZ18OUGxzbVtxYGDnTmE004xbzzikIMQjS8xfOl/8+PDIN3rnDuH/292Deb2HWbZCYA/nvwUtXw0Nj4eM/Gh8UjlCwEl7/AYw6Dy58EJxRifKs66DuEBR/4fi2hqCiooJFixaRnp7O+PHjueiiixxyoteMksbLly9HKcWePXtMjs6zmdLzV0o9BVwMHNFaT+zlcQX8FbgIaAKu01pvMqNt4fpe21zKH9/dS1ltMzeFfsyt7Y9C7Di44rneZ750tEPhKvjicVj1W1j7d5h2E0y90Vg0xYQ45oSX8K+Oe/GLHWuUYXD0N4zjMufTYfPnlece5vbGahIjg7h1/hguzUlyTvv9oLXmsssu49prr2XZsmUAbNmyhcOHD5OZmWlqW2aUNF66dCnnnnsuy5Yt6/PCLfEls3r+zwALzvD4hUBG188S4J8mtStc3GubS7nz1e2U1jZzuc8qbm1/lJX6LN6Y+uLppzz6+ELGBXDlS7DkI2Oo5KPfw1+z4NOHoO3Ml9n3FUee2sNfWu/hcHsI70x+2PyZPWeKY9cxVnVkcW77GqCT0tpm7nx1O69tLnVaDH1ZtWoVfn5+3Hjjjd3bsrOzmTlzpsuVNG5oaOCzzz7jySef7P6gOvnYH3/8MVOnTqWurq7PNqdPn959jNtvv727llBDQwPnn38+ubm5TJo0qbvMtDszpeevtf5EKTXyDLtcAjynjcuJ1ymlIpVSCVrrcjPaF67rj+/updneRlroanIDl3EvY/hPx9mErHmGY8H97EVmXQgjJxvDQesfgm2PQ/ocSD4bbP37E/7Lp/toD7WTrQ5ykc9nPMkwnm+/ALVhOUcjdw7hXzgwf/l0HyOD4/kJO5igt7CjLZdmewd/fHdvr73/P3zxB/ZUmzucMXbYWG6fcvtpH9+xYwdnnXXWaR93pZLGr732GgsWLCAzM5Nhw4axadMmcnO/LKG9fft2brnlFlasWNFdSvpMbXZ2drJr1y7GjBnDpk2buksxBAYGsnz5csLDwzl69CjTpk1j4cKFLr9ozZk464RvElDc435J17YTkr9SagnGNwNSU1OdFJpwpPL6I4SkvkBlyAHuJwpoxpcVtAJ/WD+IA0Z3Fc06/Inx018RRge/AHiI4xUoV8Jg4xisCNgbATcSB7yEX7kde+1UymrNL9lrhdOVNL755pvZsmULPj4+p5w7OFNJ46CgoO7j9mbp0qX8+Mc/Boy1Bo5/8IBRYfPCCy/kZz/7GYmJJ66tfLo2r7/+ep5++mlmzZrFggULulf70lpz11138cknn2Cz2SgtLeXw4cMnVCl1N85K/r19PJ5ynbvW+jHgMTBq+zg6KOFYbR1thI16AuVTyT2VVbx47AbWtxunhBIjgnj7x/2ojd8bDRxcDesegYNrwOYHo2ZB2ixImAyRI8Bmg5Z6qNgGBSuxb38Vm+7ksfaLebzjq3R0jXgOKY5BuPAvn1Jef4w7gx7h4+gatsatoL1hHImh8b3uf6YeuqNMmDCh15Wt+sOZJY2rqqpYuXIlO3bsQClFR0cHSikefPBBwCiatmzZMm677TauuuoqYmNj+2wzLy+PV155hYKCAv75z39yzz33dMdSWVnJxo0b8fPzY+TIkbS0tAzqNXIVzkr+JUBKj/vJQJmT2hYWeWL7E3T6HeYv5dU0NU5ivX0KAEF+Ptw2bxIRAUMYax/zVePnyB7Y/DzsecuYRdQbv2AKU7/BTQXT2GOP695sShwDdNu8HO58dTv7mmbwO/0kX0tKIXj4Cm6dYU3d/t7MmTOHu+66i8cff5wbbjCmv65fv35IJY2Tk5Ox2Ww8++yzp5Q0bmtrY968eack4r68/PLLXHPNNTz66KPd22bNmsXq1au7/x0LFy6ktraWW265pbsKaF9tXn755XzxxRfEx3/5gVxXV0dcXBx+fn6sWrWKgwcPDihWV+SsqZ5vANcowzSgTsb7PduBugM8sf0JvuoXy+y2Np4Juh4FJEUG8fuvTzJvdkvcWKPy5i1b4UebYdGLMP/3MP93cPGf4bsfwO0HSbvuUW78+jySIoMcE0c/XZqTxO+/PokdoTNItncwpT4BW9gW4uJdJ5kopVi+fDnvv/8+6enpTJgwgXvvvfeUoZOerChpvHTp0lOGbb7xjW+cUur5mmuuoaqqihUrVvSrzSVLlpywvgAYQ1AbNmwgLy+PF1544bRLP7oTU0o6K6WWArOBGOAwcA/gB6C1/lfXVM+HMWYENQHXa63PWK9ZSjq7t1+v/TVvFbzJ20UHiDl7CSz4ndUhuZ7Hz6dVKS6N8iM6KJp/X/RvwD1KOgvXMJSSzmbN9lncx+Ma+MGZ9hGeo661jrcK3uKrfnHE6CKYLv/1vUqfQ8Cnf+LSnHt5eMcTVDZVEhsc2/fzhDCBXOErTPdq/qu0dLTw7QPbYNLlEOE6FzC5lPQ5oDuZo42FwVcVr7I4IOFNJPkLU2mt+e++/5IXOJzM5no454d9P8lbJeeBfxijy3aQEpbCyuKV3Q+56gp7wnUM9W9Ekr8w1e7q3RTXF/O1mkpImQbxE6wOyXX5+MGomaiij5iTMofPyz+noa2BwMBAqqqq5ANAnJbWmqqqqlOmzQ6EVPUUpnrvwHv4YGPOkYOw8Darw3F96XNg7wrmRI7l2c52Vpeu5vzk8ykpKaGystLq6IQLCwwMJDk5edDPl+QvTKO15r2D7zHVJ4xIv1AYf6nVIbm+9DkATK4pY1jgMD489CELRi1g1KhRFgcmPJ0M+wjT7K3ZS3F9MRdUlsDEb4B/sNUhub5haRCZik/hx8xOmc2npZ/S1tFmdVTCC0jyF6b5pMSotfOV+jpjlo/om1Iw8jw4uIbzEs+l0d7IzirnFZoT3kuSvzDNmrI1jCOQ6NAESJ3e9xOEYcR0aK5mso9Rv2brka0WByS8gSR/YYpGeyNbj2xhet1RmHCZUVhN9M+IcwCIqdhFcmgyWyq3WByQ8AbyDhWmWF+xnnbdwTlNjTDx61aH416iRkHocDi0luy4bLYc2SLTPIXDSfIXplhTtoZAFDn+sZCY2/cTxJeUMoZ+Dq4hO3YyVS1VlDa4zspewjNJ8hem+LxsLWc1t+I/9qvOWQjd04yYAcdKyQ40ygjL0I9wNEn+YshqWmooPHaAvOYmGHuR1eG4p64T5KNrygj2DWbLEUn+wrEk+Ysh23xkMwC5nb5GD1YMXNx4CIzAp3gdk2InsbVSZvwIx5LkL4Zs8+FN+GnNhNTZRr0aMXA2m9H7P7iW7Nhs9tXso8l+5pWzhBgKSf5iyDaVrmZSaysBGRdYHYp7S50OVflkh42iU3ey/eh2qyMSHkySvxiS5vZmdtUVktPSCmlfsToc95Y6DYCslhYUSsb9hUNJ8hdDsuPoDtrR5AbGQ3iC1eG4t4TJYPMlvGIHqeGp7KneY3VEwoNJ8hdDsr1iEwBZqbOtDcQT+AXB8ElQsp4xUWMk+QuHMiX5K6UWKKX2KqX2K6Xu6OXxVKXUKqXUZqXUNqWUzAf0EDtKPiXFbidy9HyrQ/EMyVOgdBNjozIpaSihvq3e6oiEhxpy8ldK+QCPABcC44HFSqnxJ+32S+AlrXUOsAj4x1DbFa5hR80+Jra1d9enEUOUfDbYGxljCwJgX80+iwMSnsqMnv8UYL/WulBr3QYsAy45aR8NhHf9HgGUmdCusNjR5qOUdzYzMSRJavebJTkPgLENtQAy9CMcxoyVvJKA4h73S4CpJ+1zL/CeUuqHQAgw14R2hcV2FH8KwKRE6fWbJmokBMcQW76LqIAo6fkLhzGj599bIZeTSxIuBp7RWicDFwHPK6VOaVsptUQptUEptUHWL3V92wvexUdrxo6TKp6mUQqSz0aVbmDMMDnpKxzHjORfAqT0uJ/MqcM63wVeAtBarwUCgZiTD6S1fkxrnae1zouNjTUhNOFIO6t2MLpdE5R4ltWheJaUs6Eqn7FhI9lfsx97p93qiIQHMiP5rwcylFKjlFL+GCd03zhpn0PA+QBKqXEYyV+69m5Ma81uey3jAmNl4RazJZ8NwBjtS1tnGwfqDlgbj/BIQ37Xaq3bgZuBd4HdGLN6diql7lNKLeza7WfADUqprcBS4Dotq1W4tSMVm6m2KcZGnzyxSwxZYi4oG2PrqwE56Sscw4wTvmitVwArTtr2qx6/7wKk3KMH2ZNv/HePHyElHUwXEAqxYxlZWYC/zZ+91Xv5WvrXrI5KeBj5vi4GZVfFFyitGZO+wOpQPFNiDr5lmxkdNZo9NdLzF+aT5C8GZc+xg4xQ/gQHhFkdimdKzIGmo4wNSWZv9V5Z01eYTpK/GLjGKvbQxtiQJKsj8Vxd6yBnaD9qW2upaqmyOCDhaST5iwGrK1pJmZ8vY+NloXaHiZ8ANl/Sm44BsL92v8UBCU8jyV8M2L6iDwAYM2K2tYF4Mr9AiBvP6KqDABTUFlgckPA0kvzFgOUf2QZAhkzzdKykXGLKtxPuHy49f2E6Sf5iYNoayW8+TLjyIy44zupoPFtiDqqljtGhydLzF6aT5C8GpmQ9+/18yQhLRaneyjoJ0yTmAJBuC2J/7X6Z8SNMJclfDIg+uJb9/n6MjptsdSieL248+ASQ3tpKfVs9lc1SEUWYR5K/GJDykrU02GxkxkywOhTP5+MHwycxuu4IIDN+hLkk+Yv+05r9R3cCkBGVYXEwXiIxh/TDewGZ8SPMJclf9F9VAftoAyA9Mt3iYLxEUi7RLfVE+oVJ8hemkuQv+q90A/n+fgwPjCbcP7zv/cXQJeaggHT/KEn+wlSS/EX/lWwgPyCAjOhxVkfiPWIywS+E0Z3GsI/M+BFmkeQv+s1eup4iX18yojKtDsV72HwgYTKjG2qpt9dzpOmI1REJD+HdyX/vO/DOXXBgtdWRuD57Mwer9tCuYHTkaKuj8S6JOaRLmQdhMu9N/hufgaXfgnWPwDNfha3/sToi11a+jXxf488lU3r+zpWYw+jmRkCmewrzeGfybzwK7/4C0mbDHcUw4lx46ydQW2x1ZK6r62Svj7IxKmKU1dF4l8Qcojo7ifIJorCu0OpohIfwzuS/4Wloa4ALH4TAcLjsn9Bph9UPWR2Z6yrZQH5wOCPDR+Hv4291NN5lWBoERJCmAiiqK7I6GuEhvDP5b10Ko86D2DHG/chUyL4SNv8bjpVZG5urKjVm+oyOkvF+p7PZIHEyaa3NFNTJjB9hDlOSv1JqgVJqr1Jqv1LqjtPsc4VSapdSaqdS6kUz2h2UqgKoLoBxC0/cfu6PocMOG5+1Ji5X1nCE5rpiynSbXNxllcQc0uqOUNdaR3VLtdXRCA8w5OSvlPIBHgEuBMYDi5VS40/aJwO4E5ihtZ4A/Hio7Q5a/vvG7ei5J26PGgmjZsK2ZSA9qxOVbuSAny8aSItIszoa75SYS1prK4CM+wtTmNHznwLs11oXaq3bgGXAJSftcwPwiNa6BkBrbd1k5f3vQ3QGDOvlpOXkxVBzAIo/d3pYLq1sC4X+xji/JH+LJOaQZrcDUFgryV8MnRnJPwnoOU2mpGtbT5lAplLqM6XUOqXUgt4OpJRaopTaoJTaUFnpgPK1WkPJehg5o/fHx30NfANhxyvmt+3OyjZTGBGPTdkYET7C6mi8U2Qq8f4RhOAjPX9hCjOSf28repw8buILZACzgcXAE0qpyFOepPVjWus8rXVebGysCaGdpLoQWuq6F8k4RUCYMf1z7zsy9HOc1lC+haLgCFLCUmSmj1WUQiVmk9YJBXVyoZcYOjOSfwmQ0uN+MnDylJkS4HWttV1rXQTsxfgwcK6yzcZtYu7p9xlzIdQdgiO7nBOTq6svh4bDFNo6ZX6/1RKyGdVUT5EM+wgTmJH81wMZSqlRSil/YBHwxkn7vAZ8BUApFYMxDOT8v+CyzcawTtwZCpNldo1I7VnhnJhcXdkW2oGD9mMy3m+1xBzS21o50lxJfVu91dEINzfk5K+1bgduBt4FdgMvaa13KqXuU0odn0/5LlCllNoFrAJu1VpXDbXtAavYBvETjBWSTidsOCRkQ8FK58Xlyso2U+znT7vukORvtcRs0traAZnxI4bO14yDaK1XACtO2varHr9r4KddP9Y5mg9pX+l7v7RZsPYf0NYI/iGOj8uVlW+hMGYk0CLJ32oRKaT5BAPGjJ/JsbKOshg877nCt+WYMX4d049TDaPOM8o9HFrn+LhcmdZQtpmiiHgAGfO3mlIkxWXhr5EyD2LIvCf5V+UbtzH9qEiZOh1svlD0iWNjcnXHyqCxksKAQOKC4wj1D7U6Iq/nk5TLSLudgpp8q0MRbs57kv/RrlK4/Un+/iGQfLYk//ItABTqVhnycRUJ2aS1tVFYs9fqSISb86Lkv8/ozfd2ZW9vRp1nJL/mWsfG5crKNqOVD0XNRyT5u4rEbNLsdkqbK2lpb7E6GuHGvCf5VxcY1TvPNNOnp1Hnge6Eg585Ni5XVraFw3GZNLU3SfJ3FREppKlANHDg2AGroxFuzHuSf+0hI/n3V1Ie+PjDobWOi8mVdZ3sLYwxvimlRUrydwlKkda1kprU+BFD4UXJv3hgyd8v0JjvX/yF42JyZfXl0HSUwtAoQGb6uJIRiXn4aE1hzT6rQxFuzDuSv70ZGo9AxACSP0DqVOOq4PZWx8Tlysq3AVDoowj3Dyc6MNrigMRx/kl5pNjbKTy81epQhBvzjuRfV2LcDqTnD5AyFTraoNwL32QV2wEobDfKOijVW/0+YYmEbEbZ7XKVrxgS70j+tQeN28iUM+93suQpxq031vev2ArD0iiqPyTj/a4mIpl0fDnYVoO90251NMJNeUny71puYKA9/7B4Y4Uvb7zSt2I7tfHjqW6plpk+rkYp0kJTaEdTXF/c9/5C9MI7kn9dMSgfCEsY+HNTphknfb2pvn9LHdQcoDAqEZCTva4oLXYSAEVVeyyORLgr70j+9RUQGg82n4E/N2WKcbK4xotqqVTsAKAwOAyQpRtd0agUYzW6glIvHJIUpvCe5B82fHDPTT7buC3dZF48rq6ia6aP6iTQJ5DE0ESLAxInC06eSkJ7O4VHd1odinBTXpT8BzHkA8bCL76BXpb8t0NIHIXNFYyMGIlNecefiVuJSCatQ1HYUGp1JMJNece7ur588D1/Hz9ImAxlXpT8y7dBQhZFtUUy3u+qlCItMJqijgY6dafV0Qg35PnJv70VmqsHn/zBWPO3bAt0tJsXl6tqb4PKPTTFjaOssUzG+11YWkQ6LQrKa73ofJQwjecn/4bDxu1Qkn/SWdDeDJVeMLOicjd02jkQabxekvxdV1pCHgCFBz+yNhDhljw/+dcfT/6DHPMHSMo1bks3Dj0eV3e8rENAECDJ35WljZoDQGHZeosjEe7IlOSvlFqglNqrlNrdw4iIAAAceElEQVSvlLrjDPt9UymllVJ5ZrTbL/Xlxm1o/OCPMSwNAiO8Y9y/Yjv4hVDY3oiP8mFE+AirIxKnERkzjmGdmsLa/VaHItzQkJO/UsoHeAS4EBgPLFZKje9lvzDgR4BzJyYfH/YZSvJXyhj394aef8U2GD6RomNFpISl4Nff9Q+E8ylFmk8IhS2VVkci3JAZPf8pwH6tdaHWug1YBlzSy36/AR4EnLv8UFO1cRs8bGjHScqFw7uMCqGeqrPTuMBreBaFdYUy08cNpIckU0A7uuWY1aEIN2NG8k8CehYYKena1k0plQOkaK3fMqG9gWk6CoGR/V/B63SSzgLd0V3t0iPVFEFbPfb48Rw6dkjG+93AqNgJ1PvYqDro5etNiwEzI/n3Vuu3uxCOUsoG/Bn4WZ8HUmqJUmqDUmpDZaVJX2WbqiDYhFr0iV5w0rfrg604Ip523U56ZLrFAYm+pCUbZR4KD31qcSTC3ZiR/EuAnrWSk4GyHvfDgInAR0qpA8A04I3eTvpqrR/TWudprfNiY2NNCA3zkn94gjFjyKOT/zZQPhT5GH8W0vN3fenDcwAoqNxmcSTC3ZiR/NcDGUqpUUopf2AR8MbxB7XWdVrrGK31SK31SGAdsFBrvcGEtvvWWAUhMeYcKzHXWNnLU1Vsh9ixFDYYi9/ImL/riw2KJRQbhfUlVoci3MyQk7/Wuh24GXgX2A28pLXeqZS6Tym1cKjHH7KmqqGf7D0uKQeq9hsljz1R+TYYPonCukKGhwwn2C/Y6ohEH5RSpAXEUKRboEFm/Yj+M2Wev9Z6hdY6U2udrrW+v2vbr7TWb/Sy72yn9fq1Nk74mjHsA5BofMX2yGUdG45AQwUkGDN9ZMjHfaRFjabAz887rkMRpvHsK3zbGow1eINNGvZJ6Er+njj001XGuTN+AkV1RZL83UhafA5HfX04VuyFK86JQfPs5N9UZdya1fMPiTaWgvTE8s5dM30Ohw+nub1ZxvvdSFr0OAAKy76wOBLhTjw7+TeanPzBc0/6lm+DyFQKWo8CMtPHnaRFGv9XhTX53rXcqBgSz07+x3v+Zs32AWPcv/bgl1cOe4qK7caVvbWFwJcJRbi+xJBEApQPhbRCzQGrwxFuwjuSv1mzfeDLk76e1PtvbTBmMXWVdYgMiGRYoImvmXAoH5sPI0OTjJO+Jc6ZSyHcn4cnf2MIw9Rhn4TJxq0nzaw4sgvQMHySnOx1U2nR4yny94cSKe8s+sfDk38V2PwgINy8YwZFQvRoY2UvT3F86mqCFHRzV+mRoyn19aGpxLlFc4X78vzkHxxtlGQ2U2KOZw37VGyHoCiq/YOoba2Vnr8byojKAGB/9V7PrjwrTOPhyb/a3PH+4xJz4Fjpl6uEubuKbV3j/cZasFLQzf1kRmUCsNfP5pkXIQrTeXbyb6kzyjmbrftKXw8Y+uloN9Yp6CrrADLN0x0lhSYR4hvMPn9/KJb5/qJvXpD8I8w/7vAsUDbPuNjr6D7oaIWEyRTVFRHkG8TwkCEsdi8soZQic9gY9gWFyUlf0S+S/AcjIBRixnjGuP/xxWm6ev6jIkahzD5HIpwiMyqTfX4+aJnuKfpBkv9gHT/p6+5XVFZsA99AiM6Qgm5uLjMqkwY6KGs+DHVS4lmcmecm/85OaD3m2OTfeASOlfW9rysr3wrxEzjW0URFYwWjI0dbHZEYpDHDxgCwV+b7i37w3OTf1gC607HJH9z7Yi+tu2f67K/ZD3w5ZVC4n4zIDBSKfYFBUCzJX5yZ5yb/4wuuOCr5D58INl/3HvevPWi8TglZ5NfkA19OGRTuJ9gvmJSwFPaFx4KUdxZ9kOQ/WH5BEDfOvZN/ede6r8Mns69mH2H+YcQHx1sbkxiSMcPGsM/Px7gCvbXB6nCEC5PkPxTuftK3a8F24seTX5tvDBvITB+3lhGVwaH2RprolHF/cUaS/IciMQeaa9y3jG75Vogdg/YNJL8mX8b7PcCYqDFoNPkBAXBordXhCBdmSvJXSi1QSu1VSu1XSt3Ry+M/VUrtUkptU0p9qJQaYUa7Z+Ss5A/uO/RTbpzsLW8sp8HeIOP9HuD4/+G+6BFwcI3F0QhXNuTkr5TyAR4BLgTGA4uVUuNP2m0zkKe1zgJeBh4cart9ckbyj5sAPv7umfx7LNguJ3s9R1JoEqF+oeyNiDVq+7e3WR2ScFFm9PynAPu11oVa6zZgGXBJzx201qu01k1dd9cBySa0e2bHk7+Z5ZxP5usP8RPdM/l3n+zNIr/WSP4yx9/9KaUYFz2OnbYOaG+WIm/itMxI/klAcY/7JV3bTue7wNsmtHtmLXXgHwY+vo5tJzHHeIN1djq2HbNVdCWF4ZPYV72PxJBEQv1DrY1JmGJizET2NB2mDeCQDP2I3pmR/HubHtLr9Bel1FVAHvDH0zy+RCm1QSm1obKycmhRObK0Q0+JOcaVxNUFjm/LTOVbIWokBEWSX5svQz4eJCsmi3bdzp64NDgoJ31F78xI/iVASo/7ycApNQ+UUnOBXwALtdatvR1Ia/2Y1jpPa50XGxs7tKhaap2X/MH9hn66Tva2dbRxoO6AzPTxIBNjJgKwPWakMePH3b6VCqcwI/mvBzKUUqOUUv7AIuCNnjsopXKARzES/xET2uybs3r+sWPBN8i9kn9LHdQUQUIWRXVFtOt2Sf4eZHjIcOKC4tgRGGB0gip3Wx2ScEFDTv5a63bgZuBdYDfwktZ6p1LqPqXUwq7d/giEAv9VSm1RSr1xmsOZx1nJ38cXErLcK/lX7DBuu67sBZnp42kmxkxke1uNcafoE2uDES7JlHn+WusVWutMrXW61vr+rm2/0lq/0fX7XK11vNY6u+tn4ZmPaIKWOgh04Eyfno6f9O1od057Q1XRNdMnIYu91Xvxt/mTGp5qbUzCVJNiJ3GwsYy66DQoWGV1OMIFee4Vvq3HHDvNs6fEHLA3GatiuYPybRASB2HD2VW9izHDxuBn87M6KmGiSTGTANiZlAUHVkOH3eKIhKvx4OTfYKy45QzudtK3fCskTKZTd7K7ajfjo0++Jk+4uwnRE1AotoUPA3ujccGXED14ZvJvb4VOOzhr3np0htGWOyR/ewtU7oGELIrri2mwN0jy90Ch/qGkRaSxo7PJWG+6UIZ+xIk8M/m3NRq3zkr+NhskZLvHwi5HdoHugOFZ7KraBSDJ30NNjJnI9po96MRsKPzI6nCEi/HM5N9ab9w6a9gHIDHbmEXj6rVUjn9AJeawq2oX/jZ/0iPTrY1JOMSkmElUt1RTmjrFGPZpOWZ1SMKFeGbyb+taxMKZ5QoSc6Cj1fXnVJdthuBoiExlx9EdZEZlysleD5Udlw3AxvAY49vewc8sjki4Es9M/sdXMHJmzz8p17h19XH/0s2QmEO77mBn1U4mx022OiLhIBlRGUQHRrOm7YhxIaJM+RQ9eGbyb+sa9vEPc16bUaOMi8pcOfm3NRnfTBJz2Vezj+b2ZibHSvL3VDZlY3ridNZVfEFn6nQoWGl1SMKFeGbyt6Lnr5Qx9FPqwid9K7aB7oTEHLYc2QJAdmy2xUEJR5qeOJ3qlmr2peZCVT4c3W91SMJFeGbyt2LMH4zkf2QX2Jud225/Hf9WkpjD1sqtxAXFMTxkuLUxCYeanjAdgDUhIcaGvf+zMBrhSjwz+Xf3/J047AOQfDZ0tkPZFue221+lmyAsAcIT2Fq5lclxk2XBdg8XGxxLRlQGa2p2wfAs2LPC6pCEi/DM5G9Vzz95inFb/Llz2+2vss2QmEtZQxmlDaXkxuVaHZFwgnMSzmHT4U00Z843/jYbnFNYV7g2z03+Nj9jmUVnCo2FYelQ/IVz2+2PljpjzDcxh8/LjQ+naQnTLA5KOMM5iedg77SzMXYkoGGv4xfSE67PM5O/M+v6nCxlqtG70r0uZmad42u5JuWwtnwtMUExcnGXl8iNz8Xf5s+a5jKITIW9MvQjPDX5tzU4d5pnTylToOkoVBda0/7pdM1C0sOz+aL8C6YMnyLj/V4i0DeQ3PhcVpetRmdeZMz3P35eTHgtz0z+rfXW9vzB9cb9SzdC1Ej2tVVR1VIlQz5eZv7I+RTVFbE5caxxJXrBh1aHJCzmmcm/rcH5J3uPix0LARGulfy1NuJJmcoHhz7ApmzMTJ5pdVTCiS4adRFh/mEsq91plPfY8arVIQmLeWbyt3LM32aDlLNd66Rv7SFoOAzJZ/P+gfc5K/4sYoJirI5KOFGwXzCXjr6U9w99SOX4hca4f1O11WEJC3lm8rey5w/G0M+R3dBca10MPXV9EBVEJVFQV8AFIy6wOCBhhUVjFtGu23k5Mgo62mDbS1aHJCzka3UADtHa4PwLvHpKmQJoKFkPGS6QaEu+AP9QltfswEf5MDd1rtURCQukhqcyI2kGL5d9wvcSs/Hb/DxM/T+jNIk7aK6FmgPQWGksm2pvMRZt8gs2OnsBoRAaD+FJ4BdodbQuz5Tkr5RaAPwV8AGe0Fo/cNLjAcBzwFlAFfAtrfUBM9ruldU9/+SzweZrlNB1heRf/DnHkibz3/xXmD9yPrHBsVZHJCzy7bHf5gcf/oB30+Zz8erHjSnAiS5Y36m91eg8FX1qrEF8ZCc01/T/+cExEDXSOAcXNxZixxnlV0KiHRayuxly8ldK+QCPABcAJcB6pdQbWutdPXb7LlCjtR6tlFoE/AH41lDb7s1rm0q4uKWeR9eU8+K2ldw6fwyX5iQ5oqnTx7CzljQ9mvZP3uSHG86zJAaA1zaX8vd3tvJuy3Z+Gj2Fpogmrp94vdPjEK5jRuIMMqMyuad8FT6h4TQ9+Xt+3ngNiZFB1rxXNpfyx3f3UlbbTGJEIPdPtTO78W3Y/opRnVfZjLIU4y+FYaOM6rlhCeAXZPzYfI1aWm0N0HoM6g9DXQnUFRvTrfPfgy3//rLByBFG+fWksyAxFxImQ0DoiXFY9Fqc8no4OA4zev5TgP1a60IApdQy4BKgZ/K/BLi36/eXgYeVUkprc6+Eem1zKb9avp6MIBuHbB2Ut+Rz5/8KKW0azeyxzuntfrSnkodX7ecKWwrf8P2EmpadTo+hZxyZnfksiwjh8/AyOo/lsudgGGOHOS0M4WJ8bD48Oe9JrnrzRm6LbeOG6vUEdJxHeYuvZe+V1vYOpgXt4dsdHxC7rpxttgB8MufAqJkwfDIEnu5bfAt0Yow3BAUZP5HxkJJ10m7HoKrQWLu6cg9UbIT8t4zHlI2GoGQONsQzsTMZv8BUiltiLX3PBrYfIz2gmf212dz56nYAh3wAqKHmX6XUN4EFWuvvdd2/Gpiqtb65xz47uvYp6bpf0LXP0dMdNy8vT2/YsGFAscx4YCVN9YW0Z/51EP8SD9eUTP2h/yMpIpzP7phjdTTCYuc88C62kIepCz9gdSiiF6NbYHORMXqeFBk0oPesUmqj1jqvr/3M6Pn3drbo5E+U/uyDUmoJsAQgNTV1wIGU1TbjryKYUHIupURzVEd0N/7EtWcP+HiD8b1n16OBAOz8ze9h3u3M49WOmU6NoWccP/JZzriOWpY0fB/woazWRctNC6cqr21H197Ab+vvJdjnGHfZv4sdX+f9ndqb+fg/f2aWbRt1BPNGxzl82jmJDmyWvVfiVQ3plDHKVkGaKiNFVeJzPE0FhBrnECJSIDwBwhKN4aegKGN690DYm6G+Aqr2Q1WBUXOrrhSAUh3NRp3BVvvE7t0d9Z41I/mXACk97icDZafZp0Qp5QtEAKdMMtZaPwY8BkbPf6CBJEYGUVoLm+ovPmF7UmQQs1NmD/RwgxLv20lpbTNNQJR/Ioso479t450aw/E4ymobuSbgIO925GF8NzZeIyGM90ozbzUsZpn/b9lhL+Wpjgud83da+BG8fhvntRbzePtF/LX9GzTx5ewcK94rpbXNlGEkrk+7tqdF2Fh55TBjEaTyrVCxHUreMWYaHadsxgyjsOHGSWb/YPALMc5H6E7jxHV7C7Q1Qn2ZcT6i54nr4GhIyoOJV7H4kxjWHjt1TNZR71kzkv96IEMpNQooBRYB3z5pnzeAa4G1wDeBlWaP9wPcOn8Md766nWZ7R/e2ID8fbp0/xuym+hXDus5xLPH5H9F+dm6d79wZFbfOH8Ozr75JlGpgXed4wPmvhXBdx/9O19nHs7pjAjf5vs7rtrmO/Tttb4UP7oV1/4Do0Xw68wX+8pEPzVj3foXT540fLZgEqUmQOvXLnbWGY2VGb72qAOrLjZ9j5cYU1Npm48OhrRFsPsbayb4BxtTTsETjGqCIZOPEc2KO8W2ia6rtt0JK2eLE/DXk5K+1bldK3Qy8i9G9fEprvVMpdR+wQWv9BvAk8LxSaj9Gj3/RUNvtzfGTIlaete8Zw+fHxvMD3zf427ltzHDyzIFLc5JI318FO2Fdp/HNw6oZDML19Pw7/X91V7A84B6en7iJ8TmXOqbBqgJ4+XqjBz1lCVxwH7P8gvj9MOtn2QwobygFEUnGT9ps6+IwwZBP+DrKYE74upzWBvjDCDjnRzD3Hue3/8IVUF0AP9zo/LaFe3nxW3BwLXz/M4hM6Xv/gdi6DP73M/Dxg0v+AWMvMvf44gT9PeHrmeUdXEVAqDGeV7jK+W132I2LzEad5/y2hfuZ/ztjjPrl66G9zZxjttbDq/8Hy//PmE9/42eS+F2IJH9HGz3XWD6xodK57ZZtMS58keQv+iM6HS75u3FV7Qf3Dv14JRvg0fNg+0sw+0649k1jqES4DEn+jjb6fOO2YKVz2y362LgdKaWbRT9NuAym/B+sewR2vja4Y9ib4b274ckLjBO8174Fs+8wTn4KlyLJ39ESso0pYPs/cG67RZ9A/EQIkdLNYgDm/cYoffDKd2Hdv/q/HKnWsO89+Ne5sOZvkHM13LQWRs5wbLxi0CT5O5rNZvT+Cz6Ezk7ntGlvMRZvkSEfMVC+AXD1csiYB+/cbozXtzWefn+tjY7GU/Phxcuhsx2ufg0W/g0CI5wXtxgwzyzp7GpGz4Vt/4HyzUavytGKPzcuLJHkLwYjMAK+9QJ8+v9g1f2wZwWM/aoxLBQWDx3t0FJrfJvdu8JYLCgsES7+s9Hj9/Gz+l8g+kGSvzOkzwEU7P/QOcl/3zvgEyDJXwyezQazboW0WbDpOdj9BmxbduI+voHGXPfzboVJlxtXtQq3IcnfGUJijKv58t+HWbc5ti2tYe/bRuL3D3FsW8LzpUwxfr76kDF12N4MPv7GFauJOfI35sYk+TvL6Lnw6Z+gscqxC0oc3Qc1RXDODx3XhvA+vv6Q/hWroxAmkhO+zjL2IuMimr0rHNvO3reN28wFjm1HCOHWJPk7S0I2RKYaY6eOtPdtY+UjuaBGCHEGkvydRSkYt9AoZ9tS55g2GquMxdrHXOiY4wshPIYkf2catxA62oyLYRwh/z1jaEmGfIQQfZDk70zJZ0PocNg1yEvn+7LjFWOloQTnrh0ghHA/kvydyWaDiV83euhNpyxkNjQNR4z6QZMuH/iyckIIryNZwtkmLzKGfna+au5xt78MusM4vhBC9EGSv7MNz4K4CbBlqbnH3bbMGO6JlWUahRB9k+TvbEoZvfPSDXA035xjHtljLI8nvX4hRD9J8rdC1hWgfGDjM+Ycb9t/jONN/IY5xxNCeLwhJX+l1DCl1PtKqfyu26he9slWSq1VSu1USm1TSn1rKG16hLDhMH4hbHreWOd3KNpbYfPzkHEBhMaZE58QwuMNted/B/Ch1joD+LDr/smagGu01hOABcBflFKRQ2zX/U27CVrrYOsQx/53vgaNlTBliTlxCSG8wlCT/yXAs12/PwtcevIOWut9Wuv8rt/LgCNA7BDbdX/JZxvlnT//1+AXedHaWHIvOgPSpOiWEKL/hpr847XW5QBdt2ccd1BKTQH8gYIhtuv+lDJ6/1X7YffrgzvG/g+ME70zbpG5/UKIAekzYyilPlBK7ejl55KBNKSUSgCeB67XWvfa1VVKLVFKbVBKbaisrBzI4d3ThMsgdhx8+BvosA/suVrDx38wrujNktMoQoiB6TP5a63naq0n9vLzOnC4K6kfT+5HejuGUioc+B/wS631ujO09ZjWOk9rnRcb6wUjQzYfmHsPVBcYqyUNxK7XoGS9sYqSr79j4hNCeKyhjhW8AVzb9fu1wCnjF0opf2A58JzW+r9DbM/zZC6A1Onw0QPQXNO/57Q2wPu/Mi4Wy7nKsfEJITzSUJP/A8AFSql84IKu+yil8pRST3TtcwVwHnCdUmpL149UHjtOKbjwD9BUBe/c2b/nfHgf1BbDV/9kfHsQQogBGtIyjlrrKuD8XrZvAL7X9fu/gX8PpR2PlzAZZv4MPnkQRsyA3KtPv+/O5fDFozD1RhhxjvNiFEJ4FJki4ipm3wFps+GtH8PuN3vfp2AVLP8+JE+BC+5zZnRCCA8jyd9V2HzgiueN4mz/uRo++PWXK361NsAnf4QXLodhabDoRfANsDZeIYRbG9KwjzBZYDhc+yas+DmsfgjW/B3CE6G+3CgDPW4hLPwbBJ1SRUMIIQZEkr+r8Q+GS/9hlGvYuRyOlUJoPIy/BFKmWB2dEMJDSPJ3VYnZxo8QQjiAjPkLIYQXkuQvhBBeSJK/EEJ4IUn+QgjhhST5CyGEF5LkL4QQXkiSvxBCeCFJ/kII4YWU1trqGHqllKoEDlodxxDFAEetDsKFyOtxInk9viSvxYmG8nqM0Fr3uRqWyyZ/T6CU2qC1zrM6Dlchr8eJ5PX4krwWJ3LG6yHDPkII4YUk+QshhBeS5O9Yj1kdgIuR1+NE8np8SV6LEzn89ZAxfyGE8ELS8xdCCC8kyd8BlFIpSqlVSqndSqmdSqlbrI7JakopH6XUZqXUW1bHYjWlVKRS6mWl1J6uv5HpVsdkJaXUT7reJzuUUkuVUoFWx+RMSqmnlFJHlFI7emwbppR6XymV33Vr+vJ9kvwdox34mdZ6HDAN+IFSarzFMVntFmC31UG4iL8C72itxwKT8eLXRSmVBPwIyNNaTwR8gEXWRuV0zwALTtp2B/Ch1joD+LDrvqkk+TuA1rpca72p6/d6jDd3krVRWUcplQx8FXjC6lisppQKB84DngTQWrdprWutjcpyvkCQUsoXCAbKLI7HqbTWnwDVJ22+BHi26/dngUvNbleSv4MppUYCOcDn1kZiqb8AtwGdVgfiAtKASuDprmGwJ5RSIVYHZRWtdSnwJ+AQUA7Uaa3fszYqlxCvtS4HozMJxJndgCR/B1JKhQKvAD/WWh+zOh4rKKUuBo5orTdaHYuL8AVygX9qrXOARhzwld5ddI1lXwKMAhKBEKXUVdZG5R0k+TuIUsoPI/G/oLV+1ep4LDQDWKiUOgAsA+Yopf5tbUiWKgFKtNbHvwm+jPFh4K3mAkVa60qttR14FTjH4phcwWGlVAJA1+0RsxuQ5O8ASimFMaa7W2v9kNXxWElrfafWOllrPRLjRN5KrbXX9uy01hVAsVJqTNem84FdFoZktUPANKVUcNf75ny8+AR4D28A13b9fi3wutkN+Jp9QAEYvd2rge1KqS1d2+7SWq+wMCbhOn4IvKCU8gcKgestjscyWuvPlVIvA5swZsltxsuu9lVKLQVmAzFKqRLgHuAB4CWl1HcxPiAvN71ducJXCCG8jwz7CCGEF5LkL4QQXkiSvxBCeCFJ/kII4YUk+QshhBeS5C+EEF5Ikr8QQnghSf5CCOGF/j+bN97gi9bFWAAAAABJRU5ErkJggg==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6919494" cy="443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32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Рукописные данные 2"/>
              <p14:cNvContentPartPr/>
              <p14:nvPr/>
            </p14:nvContentPartPr>
            <p14:xfrm>
              <a:off x="1875240" y="5322240"/>
              <a:ext cx="250560" cy="160920"/>
            </p14:xfrm>
          </p:contentPart>
        </mc:Choice>
        <mc:Fallback xmlns="">
          <p:pic>
            <p:nvPicPr>
              <p:cNvPr id="3" name="Рукописные данные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5880" y="5312880"/>
                <a:ext cx="2692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Рукописные данные 1"/>
              <p14:cNvContentPartPr/>
              <p14:nvPr/>
            </p14:nvContentPartPr>
            <p14:xfrm>
              <a:off x="1830600" y="3777120"/>
              <a:ext cx="360" cy="360"/>
            </p14:xfrm>
          </p:contentPart>
        </mc:Choice>
        <mc:Fallback xmlns="">
          <p:pic>
            <p:nvPicPr>
              <p:cNvPr id="2" name="Рукописные данные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1240" y="37677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Рукописные данные 4"/>
              <p14:cNvContentPartPr/>
              <p14:nvPr/>
            </p14:nvContentPartPr>
            <p14:xfrm>
              <a:off x="6099120" y="4411440"/>
              <a:ext cx="2054160" cy="1357560"/>
            </p14:xfrm>
          </p:contentPart>
        </mc:Choice>
        <mc:Fallback xmlns="">
          <p:pic>
            <p:nvPicPr>
              <p:cNvPr id="5" name="Рукописные данные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9760" y="4402080"/>
                <a:ext cx="2072880" cy="13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Рукописные данные 7"/>
              <p14:cNvContentPartPr/>
              <p14:nvPr/>
            </p14:nvContentPartPr>
            <p14:xfrm>
              <a:off x="3098880" y="4590000"/>
              <a:ext cx="360" cy="360"/>
            </p14:xfrm>
          </p:contentPart>
        </mc:Choice>
        <mc:Fallback xmlns="">
          <p:pic>
            <p:nvPicPr>
              <p:cNvPr id="8" name="Рукописные данные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9520" y="45806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Рукописные данные 8"/>
              <p14:cNvContentPartPr/>
              <p14:nvPr/>
            </p14:nvContentPartPr>
            <p14:xfrm>
              <a:off x="1839600" y="4607640"/>
              <a:ext cx="360" cy="360"/>
            </p14:xfrm>
          </p:contentPart>
        </mc:Choice>
        <mc:Fallback>
          <p:pic>
            <p:nvPicPr>
              <p:cNvPr id="9" name="Рукописные данные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30240" y="4598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5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624736" cy="427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33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е данные 2"/>
              <p14:cNvContentPartPr/>
              <p14:nvPr/>
            </p14:nvContentPartPr>
            <p14:xfrm>
              <a:off x="6679440" y="500040"/>
              <a:ext cx="360" cy="360"/>
            </p14:xfrm>
          </p:contentPart>
        </mc:Choice>
        <mc:Fallback xmlns="">
          <p:pic>
            <p:nvPicPr>
              <p:cNvPr id="3" name="Рукописные данные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0080" y="490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0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34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980728"/>
            <a:ext cx="7776864" cy="2592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Статья по Акима-сплайнам: </a:t>
            </a:r>
            <a:r>
              <a:rPr lang="en-US" dirty="0">
                <a:hlinkClick r:id="rId2"/>
              </a:rPr>
              <a:t>http://www.leg.ufpr.br/lib/exe/fetch.php/wiki:internas:biblioteca:akima.pdf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20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Изученные темы: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Производная: практика.</a:t>
            </a:r>
          </a:p>
          <a:p>
            <a:r>
              <a:rPr lang="ru-RU" dirty="0"/>
              <a:t>Исследование функций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Интерполяция. Сплайны.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35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43808" y="4149080"/>
            <a:ext cx="3240360" cy="1008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9639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67006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 smtClean="0"/>
              <a:t>№1. Найти длину 𝑥 и ширину 𝑦 прямоугольника при заданном периметре 𝑃=144 </a:t>
            </a:r>
            <a:r>
              <a:rPr lang="ru-RU" sz="3600" dirty="0" err="1" smtClean="0"/>
              <a:t>cм</a:t>
            </a:r>
            <a:r>
              <a:rPr lang="ru-RU" sz="3600" dirty="0" smtClean="0"/>
              <a:t>, при которых данный прямоугольник имеет наибольшую площадь 𝑆.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36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Рукописные данные 4"/>
              <p14:cNvContentPartPr/>
              <p14:nvPr/>
            </p14:nvContentPartPr>
            <p14:xfrm>
              <a:off x="384120" y="1669680"/>
              <a:ext cx="866520" cy="73260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1660320"/>
                <a:ext cx="88524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4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№2. найти экстремумы функций (если они есть)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37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11530" y="1916832"/>
                <a:ext cx="15678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530" y="1916832"/>
                <a:ext cx="156786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21997" y="2636912"/>
                <a:ext cx="13177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997" y="2636912"/>
                <a:ext cx="131779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95560" y="3356992"/>
                <a:ext cx="14671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560" y="3356992"/>
                <a:ext cx="146713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56396" y="4149080"/>
                <a:ext cx="21454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−5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96" y="4149080"/>
                <a:ext cx="214545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Рукописные данные 2"/>
              <p14:cNvContentPartPr/>
              <p14:nvPr/>
            </p14:nvContentPartPr>
            <p14:xfrm>
              <a:off x="5527440" y="2196720"/>
              <a:ext cx="360" cy="360"/>
            </p14:xfrm>
          </p:contentPart>
        </mc:Choice>
        <mc:Fallback xmlns="">
          <p:pic>
            <p:nvPicPr>
              <p:cNvPr id="3" name="Рукописные данные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8080" y="21873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Рукописные данные 8"/>
              <p14:cNvContentPartPr/>
              <p14:nvPr/>
            </p14:nvContentPartPr>
            <p14:xfrm>
              <a:off x="6117120" y="2107440"/>
              <a:ext cx="360" cy="27000"/>
            </p14:xfrm>
          </p:contentPart>
        </mc:Choice>
        <mc:Fallback>
          <p:pic>
            <p:nvPicPr>
              <p:cNvPr id="9" name="Рукописные данные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7760" y="2098080"/>
                <a:ext cx="1908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53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38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е данные 2"/>
              <p14:cNvContentPartPr/>
              <p14:nvPr/>
            </p14:nvContentPartPr>
            <p14:xfrm>
              <a:off x="7483320" y="0"/>
              <a:ext cx="360" cy="360"/>
            </p14:xfrm>
          </p:contentPart>
        </mc:Choice>
        <mc:Fallback xmlns="">
          <p:pic>
            <p:nvPicPr>
              <p:cNvPr id="3" name="Рукописные данные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3960" y="-93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е данные 4"/>
              <p14:cNvContentPartPr/>
              <p14:nvPr/>
            </p14:nvContentPartPr>
            <p14:xfrm>
              <a:off x="3866760" y="624960"/>
              <a:ext cx="360" cy="360"/>
            </p14:xfrm>
          </p:contentPart>
        </mc:Choice>
        <mc:Fallback xmlns="">
          <p:pic>
            <p:nvPicPr>
              <p:cNvPr id="5" name="Рукописные данные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7400" y="615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7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43771172"/>
              </p:ext>
            </p:extLst>
          </p:nvPr>
        </p:nvGraphicFramePr>
        <p:xfrm>
          <a:off x="755576" y="1385831"/>
          <a:ext cx="4776192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/>
          <p:cNvSpPr/>
          <p:nvPr/>
        </p:nvSpPr>
        <p:spPr>
          <a:xfrm>
            <a:off x="5724128" y="2581851"/>
            <a:ext cx="864096" cy="5040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04248" y="2290162"/>
            <a:ext cx="1584176" cy="10801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Ответ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4509120"/>
            <a:ext cx="7560840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 = sin(1/x)</a:t>
            </a:r>
          </a:p>
          <a:p>
            <a:pPr algn="ctr"/>
            <a:r>
              <a:rPr lang="en-US" sz="3200" dirty="0" smtClean="0"/>
              <a:t>y=cos(x)</a:t>
            </a:r>
          </a:p>
          <a:p>
            <a:pPr algn="ctr"/>
            <a:r>
              <a:rPr lang="en-US" sz="3200" dirty="0" smtClean="0"/>
              <a:t>y=(x^2)/x</a:t>
            </a:r>
            <a:endParaRPr lang="ru-RU" sz="32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Схема решения подобных задач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3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Чётные и нечётные функции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96752"/>
            <a:ext cx="31337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284984"/>
            <a:ext cx="28098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42" y="1196752"/>
            <a:ext cx="28289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266" y="3816284"/>
            <a:ext cx="30384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830446"/>
            <a:ext cx="30003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82529" y="5723766"/>
            <a:ext cx="7992889" cy="870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Чётные функции: </a:t>
            </a:r>
            <a:r>
              <a:rPr lang="en-US" i="1" dirty="0" smtClean="0"/>
              <a:t>f(-x)</a:t>
            </a:r>
            <a:r>
              <a:rPr lang="ru-RU" i="1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</a:t>
            </a:r>
            <a:r>
              <a:rPr lang="en-US" i="1" dirty="0" smtClean="0"/>
              <a:t>f(x)</a:t>
            </a:r>
          </a:p>
          <a:p>
            <a:pPr algn="ctr"/>
            <a:r>
              <a:rPr lang="ru-RU" dirty="0" smtClean="0"/>
              <a:t>Нечётные функции: </a:t>
            </a:r>
            <a:r>
              <a:rPr lang="en-US" i="1" dirty="0" smtClean="0"/>
              <a:t>f(-x)</a:t>
            </a:r>
            <a:r>
              <a:rPr lang="ru-RU" i="1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- </a:t>
            </a:r>
            <a:r>
              <a:rPr lang="en-US" i="1" dirty="0" smtClean="0"/>
              <a:t>f(x)</a:t>
            </a:r>
            <a:endParaRPr lang="ru-RU" i="1" dirty="0" smtClean="0"/>
          </a:p>
          <a:p>
            <a:pPr algn="ctr"/>
            <a:r>
              <a:rPr lang="ru-RU" dirty="0" smtClean="0"/>
              <a:t>Все остальные: </a:t>
            </a:r>
            <a:r>
              <a:rPr lang="ru-RU" i="1" dirty="0" smtClean="0"/>
              <a:t>функции общего вида</a:t>
            </a:r>
            <a:endParaRPr lang="en-US" i="1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Рукописные данные 3"/>
              <p14:cNvContentPartPr/>
              <p14:nvPr/>
            </p14:nvContentPartPr>
            <p14:xfrm>
              <a:off x="402120" y="857160"/>
              <a:ext cx="6492240" cy="303660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2760" y="847800"/>
                <a:ext cx="6510960" cy="30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6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 ДЗ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6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"/>
          <a:stretch/>
        </p:blipFill>
        <p:spPr bwMode="auto">
          <a:xfrm>
            <a:off x="217424" y="2175164"/>
            <a:ext cx="8782050" cy="340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е данные 2"/>
              <p14:cNvContentPartPr/>
              <p14:nvPr/>
            </p14:nvContentPartPr>
            <p14:xfrm>
              <a:off x="7733160" y="4625640"/>
              <a:ext cx="9360" cy="9360"/>
            </p14:xfrm>
          </p:contentPart>
        </mc:Choice>
        <mc:Fallback xmlns="">
          <p:pic>
            <p:nvPicPr>
              <p:cNvPr id="3" name="Рукописные данные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3800" y="4616280"/>
                <a:ext cx="280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Рукописные данные 4"/>
              <p14:cNvContentPartPr/>
              <p14:nvPr/>
            </p14:nvContentPartPr>
            <p14:xfrm>
              <a:off x="1009080" y="3187800"/>
              <a:ext cx="4670640" cy="184896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9720" y="3178440"/>
                <a:ext cx="4689360" cy="18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3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7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33538"/>
            <a:ext cx="78867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Рукописные данные 2"/>
              <p14:cNvContentPartPr/>
              <p14:nvPr/>
            </p14:nvContentPartPr>
            <p14:xfrm>
              <a:off x="1339560" y="660960"/>
              <a:ext cx="3313440" cy="4322160"/>
            </p14:xfrm>
          </p:contentPart>
        </mc:Choice>
        <mc:Fallback>
          <p:pic>
            <p:nvPicPr>
              <p:cNvPr id="3" name="Рукописные данные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200" y="651600"/>
                <a:ext cx="3332160" cy="434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71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259632" y="620688"/>
                <a:ext cx="7056783" cy="851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𝑠𝑖𝑛𝑥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𝑙𝑛𝑥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ru-RU" sz="3200" dirty="0" smtClean="0"/>
                  <a:t>=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ru-RU" sz="3200" b="0" i="1" smtClean="0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20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/>
                                    <a:ea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𝑙𝑛𝑥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sz="3200" b="0" i="1" smtClean="0">
                            <a:latin typeface="Cambria Math"/>
                          </a:rPr>
                          <m:t>=</m:t>
                        </m:r>
                        <m:r>
                          <a:rPr lang="ru-RU" sz="3200" b="0" i="1" smtClean="0">
                            <a:latin typeface="Cambria Math"/>
                          </a:rPr>
                          <m:t>−</m:t>
                        </m:r>
                        <m:r>
                          <a:rPr lang="ru-RU" sz="3200" b="0" i="1" smtClean="0">
                            <a:latin typeface="Cambria Math"/>
                          </a:rPr>
                          <m:t>ꝏ</m:t>
                        </m:r>
                      </m:e>
                    </m:func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20688"/>
                <a:ext cx="7056783" cy="851323"/>
              </a:xfrm>
              <a:prstGeom prst="rect">
                <a:avLst/>
              </a:prstGeom>
              <a:blipFill rotWithShape="1">
                <a:blip r:embed="rId2"/>
                <a:stretch>
                  <a:fillRect b="-6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001" y="2001238"/>
            <a:ext cx="459515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163-EBF9-417D-B970-B53D175B59B6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Рукописные данные 4"/>
              <p14:cNvContentPartPr/>
              <p14:nvPr/>
            </p14:nvContentPartPr>
            <p14:xfrm>
              <a:off x="2232720" y="285840"/>
              <a:ext cx="5214960" cy="172368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3360" y="276480"/>
                <a:ext cx="5233680" cy="17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67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67744" y="4365104"/>
            <a:ext cx="496855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ru-RU" dirty="0" smtClean="0"/>
              <a:t>НЕ 1-Й ЗАМЕЧАТЕЛЬНЫЙ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2840" y="1556792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𝑠𝑖𝑛𝑥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𝑙𝑛𝑥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840" y="1556792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3264-C7E4-4640-9E0D-4071C7E82DC3}" type="slidenum">
              <a:rPr lang="ru-RU" smtClean="0"/>
              <a:t>9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480421"/>
            <a:ext cx="1224136" cy="9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275856" y="507535"/>
            <a:ext cx="2736304" cy="1728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о</a:t>
            </a:r>
            <a:r>
              <a:rPr lang="ru-RU" dirty="0" smtClean="0"/>
              <a:t>бласть определения функции;</a:t>
            </a:r>
          </a:p>
          <a:p>
            <a:pPr marL="342900" indent="-342900" algn="ctr">
              <a:buAutoNum type="arabicPeriod"/>
            </a:pPr>
            <a:r>
              <a:rPr lang="ru-RU" dirty="0"/>
              <a:t>в</a:t>
            </a:r>
            <a:r>
              <a:rPr lang="ru-RU" dirty="0" smtClean="0"/>
              <a:t>ывод о характере предела: лево- или правосторонний.</a:t>
            </a:r>
          </a:p>
        </p:txBody>
      </p:sp>
    </p:spTree>
    <p:extLst>
      <p:ext uri="{BB962C8B-B14F-4D97-AF65-F5344CB8AC3E}">
        <p14:creationId xmlns:p14="http://schemas.microsoft.com/office/powerpoint/2010/main" val="193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762</Words>
  <Application>Microsoft Office PowerPoint</Application>
  <PresentationFormat>Экран (4:3)</PresentationFormat>
  <Paragraphs>142</Paragraphs>
  <Slides>38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Производная функции одной переменной (часть 2)</vt:lpstr>
      <vt:lpstr>План вебинара</vt:lpstr>
      <vt:lpstr>По следам проверки ДЗ</vt:lpstr>
      <vt:lpstr>Схема решения подобных задач</vt:lpstr>
      <vt:lpstr>Чётные и нечётные функции</vt:lpstr>
      <vt:lpstr>Разбор ДЗ</vt:lpstr>
      <vt:lpstr>Презентация PowerPoint</vt:lpstr>
      <vt:lpstr>Презентация PowerPoint</vt:lpstr>
      <vt:lpstr>Презентация PowerPoint</vt:lpstr>
      <vt:lpstr>Смысл производной</vt:lpstr>
      <vt:lpstr>Термины</vt:lpstr>
      <vt:lpstr>Термины</vt:lpstr>
      <vt:lpstr>Применение производной для исследования функции на монотонность и экстремумы</vt:lpstr>
      <vt:lpstr>Применение производной для исследования функции на монотонность и экстремумы</vt:lpstr>
      <vt:lpstr>Пример 1</vt:lpstr>
      <vt:lpstr>Пример 2</vt:lpstr>
      <vt:lpstr>Пример 3</vt:lpstr>
      <vt:lpstr>Зелёная линия – функция;  синяя – производная. </vt:lpstr>
      <vt:lpstr>Чем отличаются локальный и глобальный экстремумы.</vt:lpstr>
      <vt:lpstr>Найти наибольшее и наименьшее значения функции на заданном отрезке</vt:lpstr>
      <vt:lpstr>Производные различных порядков</vt:lpstr>
      <vt:lpstr>Задача оптимизации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 для сплайнов (Python)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Изученные темы:</vt:lpstr>
      <vt:lpstr>Домашнее задание</vt:lpstr>
      <vt:lpstr>№2. найти экстремумы функций (если они есть)</vt:lpstr>
      <vt:lpstr>Спасибо за внимание!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Производная функции одной переменной (часть 2)</dc:title>
  <dc:creator>Inna</dc:creator>
  <cp:lastModifiedBy>Inna</cp:lastModifiedBy>
  <cp:revision>43</cp:revision>
  <dcterms:created xsi:type="dcterms:W3CDTF">2020-12-07T09:16:41Z</dcterms:created>
  <dcterms:modified xsi:type="dcterms:W3CDTF">2021-06-08T18:13:00Z</dcterms:modified>
</cp:coreProperties>
</file>