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средство распознавания, анализа и учета компонентов дорожной инфраструктуры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4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Программное средство распознавания, анализа и учета компонентов дорожной инфраструктуры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распознавания, анализа и учета компонентов дорожной инфраструктуры</dc:title>
  <dc:creator>Sankevich.D</dc:creator>
  <cp:lastModifiedBy>Дмитрий Санкевич</cp:lastModifiedBy>
  <cp:revision>1</cp:revision>
  <dcterms:created xsi:type="dcterms:W3CDTF">2019-05-28T14:00:42Z</dcterms:created>
  <dcterms:modified xsi:type="dcterms:W3CDTF">2019-06-02T15:52:54Z</dcterms:modified>
</cp:coreProperties>
</file>