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9DFC3-5EA5-4562-94C0-AF1CDDA8B4B0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FF268-C0A9-4409-8F42-968D075F4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9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F268-C0A9-4409-8F42-968D075F4D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4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txBody>
          <a:bodyPr>
            <a:normAutofit/>
          </a:bodyPr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Санкевич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Дмитрий Олегович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средство распознавания, анализа и учета компонентов дорожной инфраструктуры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 и задачи проектирования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ru-RU" sz="2000" dirty="0">
                <a:latin typeface="+mj-lt"/>
                <a:ea typeface="+mj-ea"/>
                <a:cs typeface="+mj-cs"/>
              </a:rPr>
              <a:t>Целью данного дипломного проекта является создание программного средства, способного производить обработку базы видеозаписей с видеорегистраторов, находить и распознавать дорожные знаки и сохранять полученные после обработки данные.</a:t>
            </a:r>
            <a:endParaRPr lang="ru-RU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1196752"/>
            <a:ext cx="91440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latin typeface="+mj-lt"/>
                <a:ea typeface="+mj-ea"/>
                <a:cs typeface="+mj-cs"/>
              </a:rPr>
              <a:t>Цели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:</a:t>
            </a:r>
            <a:endParaRPr lang="ru-RU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3212976"/>
            <a:ext cx="91440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latin typeface="+mj-lt"/>
                <a:ea typeface="+mj-ea"/>
                <a:cs typeface="+mj-cs"/>
              </a:rPr>
              <a:t>Задачи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:</a:t>
            </a:r>
            <a:endParaRPr lang="ru-RU" sz="2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03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Логограммы программных технологий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ÐÐ°ÑÑÐ¸Ð½ÐºÐ¸ Ð¿Ð¾ Ð·Ð°Ð¿ÑÐ¾ÑÑ ffm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341881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emgu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68477"/>
            <a:ext cx="192275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ora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36" y="4005064"/>
            <a:ext cx="212234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19672" y="295630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07372" y="27765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EmguCV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5671" y="5229200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ManagedDataAccess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2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8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0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2" descr="ÐÐ°ÑÑÐ¸Ð½ÐºÐ¸ Ð¿Ð¾ Ð·Ð°Ð¿ÑÐ¾ÑÑ .net framework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6" name="Picture 14" descr="ÐÐ°ÑÑÐ¸Ð½ÐºÐ¸ Ð¿Ð¾ Ð·Ð°Ð¿ÑÐ¾ÑÑ .net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24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012160" y="5644731"/>
            <a:ext cx="1924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 Framework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7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Этапы</a:t>
            </a:r>
            <a:r>
              <a:rPr lang="ru-RU" dirty="0" smtClean="0"/>
              <a:t>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Разбиение видеозаписи на кадры по папкам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дорожных знаков с помощью каскадов Хаара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Классификация дорожных знаков используя сверточную нейронную сеть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Сохранение результатов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7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приложения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9649"/>
            <a:ext cx="8229600" cy="346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64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запуска команды </a:t>
            </a:r>
            <a:r>
              <a:rPr lang="en-US" dirty="0" err="1" smtClean="0"/>
              <a:t>ffmpeg</a:t>
            </a:r>
            <a:r>
              <a:rPr lang="en-US" dirty="0" smtClean="0"/>
              <a:t> </a:t>
            </a:r>
            <a:r>
              <a:rPr lang="ru-RU" dirty="0" smtClean="0"/>
              <a:t>в командной строке </a:t>
            </a:r>
            <a:r>
              <a:rPr lang="en-US" dirty="0" smtClean="0"/>
              <a:t>windows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243931"/>
            <a:ext cx="64198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9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r>
              <a:rPr lang="ru-RU" dirty="0" smtClean="0"/>
              <a:t>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 работы над дипломным проектом было создано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desktop-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для ОС семейства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базе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фреймворка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7.1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способное получать название знака и его координаты преобразуя полученные видеозаписи.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11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126</Words>
  <Application>Microsoft Office PowerPoint</Application>
  <PresentationFormat>Экран (4:3)</PresentationFormat>
  <Paragraphs>20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Санкевич Дмитрий Олегович  Программное средство распознавания, анализа и учета компонентов дорожной инфраструктуры</vt:lpstr>
      <vt:lpstr>Цели и задачи проектирования </vt:lpstr>
      <vt:lpstr>Логограммы программных технологий</vt:lpstr>
      <vt:lpstr>Этапы обработки</vt:lpstr>
      <vt:lpstr>Главное окно приложения</vt:lpstr>
      <vt:lpstr>Пример запуска команды ffmpeg в командной строке windows</vt:lpstr>
      <vt:lpstr>Результаты проектирования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распознавания, анализа и учета компонентов дорожной инфраструктуры</dc:title>
  <dc:creator>Sankevich.D</dc:creator>
  <cp:lastModifiedBy>Самарева</cp:lastModifiedBy>
  <cp:revision>23</cp:revision>
  <dcterms:created xsi:type="dcterms:W3CDTF">2019-05-28T14:00:42Z</dcterms:created>
  <dcterms:modified xsi:type="dcterms:W3CDTF">2019-06-05T09:30:28Z</dcterms:modified>
</cp:coreProperties>
</file>