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Программное средство распознавания, анализа и учета компонентов дорожной инфраструктуры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Цель проектирования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Целью данного дипломного проекта является создание программного средства, способного производить обработку базы видеозаписей с видеорегистраторов, находить и распознавать дорожные знаки и сохранять полученные после обработки данные.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035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обработки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Разбиение видеозаписи на кадры</a:t>
            </a:r>
          </a:p>
          <a:p>
            <a:r>
              <a:rPr lang="ru-RU" dirty="0" smtClean="0"/>
              <a:t>Поиск дорожных знаков</a:t>
            </a:r>
          </a:p>
          <a:p>
            <a:r>
              <a:rPr lang="ru-RU" dirty="0" smtClean="0"/>
              <a:t>Классификация дорожных знаков</a:t>
            </a:r>
          </a:p>
          <a:p>
            <a:r>
              <a:rPr lang="ru-RU" dirty="0" smtClean="0"/>
              <a:t>Сохранение результатов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777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технические моменты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FFMPEG</a:t>
            </a:r>
          </a:p>
          <a:p>
            <a:r>
              <a:rPr lang="ru-RU" dirty="0" smtClean="0"/>
              <a:t>Каскады Хаара</a:t>
            </a:r>
          </a:p>
          <a:p>
            <a:r>
              <a:rPr lang="ru-RU" dirty="0" err="1" smtClean="0"/>
              <a:t>Сверточные</a:t>
            </a:r>
            <a:r>
              <a:rPr lang="ru-RU" dirty="0" smtClean="0"/>
              <a:t> нейронные сети</a:t>
            </a:r>
          </a:p>
          <a:p>
            <a:r>
              <a:rPr lang="ru-RU" dirty="0" smtClean="0"/>
              <a:t>Базы данных </a:t>
            </a:r>
            <a:r>
              <a:rPr lang="en-US" dirty="0" smtClean="0"/>
              <a:t>Oracle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8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FFMPEG</a:t>
            </a:r>
          </a:p>
          <a:p>
            <a:r>
              <a:rPr lang="en-US" dirty="0" err="1" smtClean="0"/>
              <a:t>EmguCV</a:t>
            </a:r>
            <a:endParaRPr lang="en-US" dirty="0" smtClean="0"/>
          </a:p>
          <a:p>
            <a:r>
              <a:rPr lang="en-US" dirty="0" err="1" smtClean="0"/>
              <a:t>ConvNetSharp</a:t>
            </a:r>
            <a:endParaRPr lang="en-US" dirty="0" smtClean="0"/>
          </a:p>
          <a:p>
            <a:r>
              <a:rPr lang="en-US" dirty="0" smtClean="0"/>
              <a:t>Oracle </a:t>
            </a:r>
            <a:r>
              <a:rPr lang="en-US" dirty="0" err="1" smtClean="0"/>
              <a:t>ManagedDataAccess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ffm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745" y="1211659"/>
            <a:ext cx="3418815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emguc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844824"/>
            <a:ext cx="1922757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Ð°ÑÑÐ¸Ð½ÐºÐ¸ Ð¿Ð¾ Ð·Ð°Ð¿ÑÐ¾ÑÑ orac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140968"/>
            <a:ext cx="212234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97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результате работы над дипломным проектом было создано </a:t>
            </a:r>
            <a:r>
              <a:rPr lang="en-US" dirty="0" smtClean="0"/>
              <a:t>desktop-</a:t>
            </a:r>
            <a:r>
              <a:rPr lang="ru-RU" dirty="0" smtClean="0"/>
              <a:t>приложение для ОС семейства </a:t>
            </a:r>
            <a:r>
              <a:rPr lang="en-US" dirty="0" smtClean="0"/>
              <a:t>Windows, </a:t>
            </a:r>
            <a:r>
              <a:rPr lang="ru-RU" dirty="0" smtClean="0"/>
              <a:t>на базе </a:t>
            </a:r>
            <a:r>
              <a:rPr lang="ru-RU" dirty="0" err="1" smtClean="0"/>
              <a:t>фреймворка</a:t>
            </a:r>
            <a:r>
              <a:rPr lang="ru-RU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ru-RU" dirty="0" smtClean="0"/>
              <a:t>4.8, способное получать название знака и его координаты преобразуя полученные видеозаписи.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2117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109</Words>
  <Application>Microsoft Office PowerPoint</Application>
  <PresentationFormat>Экран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Программное средство распознавания, анализа и учета компонентов дорожной инфраструктуры</vt:lpstr>
      <vt:lpstr>Цель проектирования </vt:lpstr>
      <vt:lpstr>Этапы обработки</vt:lpstr>
      <vt:lpstr>Основные технические моменты</vt:lpstr>
      <vt:lpstr>Используемые технологии</vt:lpstr>
      <vt:lpstr>Результаты проектирования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средство распознавания, анализа и учета компонентов дорожной инфраструктуры</dc:title>
  <dc:creator>Sankevich.D</dc:creator>
  <cp:lastModifiedBy>Самарева</cp:lastModifiedBy>
  <cp:revision>10</cp:revision>
  <dcterms:created xsi:type="dcterms:W3CDTF">2019-05-28T14:00:42Z</dcterms:created>
  <dcterms:modified xsi:type="dcterms:W3CDTF">2019-06-03T14:08:02Z</dcterms:modified>
</cp:coreProperties>
</file>