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58" r:id="rId5"/>
    <p:sldId id="262" r:id="rId6"/>
    <p:sldId id="263" r:id="rId7"/>
    <p:sldId id="264" r:id="rId8"/>
    <p:sldId id="266" r:id="rId9"/>
    <p:sldId id="265" r:id="rId10"/>
    <p:sldId id="261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666" y="2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9DFC3-5EA5-4562-94C0-AF1CDDA8B4B0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4FF268-C0A9-4409-8F42-968D075F4D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597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4FF268-C0A9-4409-8F42-968D075F4D0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441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8000"/>
          </a:xfrm>
        </p:spPr>
        <p:txBody>
          <a:bodyPr>
            <a:normAutofit/>
          </a:bodyPr>
          <a:lstStyle/>
          <a:p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Санкевич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Дмитрий Олегович</a:t>
            </a:r>
            <a:b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Программное средство распознавания, анализа и учета компонентов дорожной инфраструктуры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4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Результаты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дипломного</a:t>
            </a:r>
            <a:r>
              <a:rPr lang="ru-RU" dirty="0" smtClean="0"/>
              <a:t> проектирования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556792"/>
            <a:ext cx="8928992" cy="4525963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–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результате работы над дипломным проектом было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создано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desktop-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приложение для ОС семейства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Windows,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 базе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фреймворка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7.1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способное получать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 сохранять название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знака и его координаты преобразуя полученные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видеозаписи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alibri" panose="020F0502020204030204" pitchFamily="34" charset="0"/>
              <a:buChar char="–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Достигнутая точность нейронной сети составляет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%.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21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1. Цели и задачи проектирования</a:t>
            </a:r>
            <a:b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600201"/>
            <a:ext cx="9036496" cy="1540768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–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Целью данного дипломного проекта является создание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программного</a:t>
            </a:r>
          </a:p>
          <a:p>
            <a:pPr marL="0" indent="0">
              <a:buNone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средства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способного производить обработку базы видеозаписей с видеорегистраторов, находить и распознавать дорожные знаки и сохранять полученные после обработки данные.</a:t>
            </a:r>
          </a:p>
          <a:p>
            <a:pPr marL="0" indent="0">
              <a:buNone/>
            </a:pP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0" y="1196752"/>
            <a:ext cx="9144000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Цели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07504" y="3212976"/>
            <a:ext cx="9036496" cy="3645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Задачи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</a:t>
            </a:r>
            <a:endParaRPr lang="ru-RU" sz="2000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buFont typeface="Calibri" panose="020F0502020204030204" pitchFamily="34" charset="0"/>
              <a:buChar char="–"/>
            </a:pPr>
            <a:r>
              <a:rPr lang="ru-RU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в</a:t>
            </a:r>
            <a:r>
              <a:rPr lang="ru-RU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ыбор и реализация алгоритма преобразования видеозаписи в набор</a:t>
            </a:r>
          </a:p>
          <a:p>
            <a:pPr marL="0" indent="0">
              <a:buNone/>
            </a:pPr>
            <a:r>
              <a:rPr lang="ru-RU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изображений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;</a:t>
            </a:r>
            <a:endParaRPr lang="ru-RU" sz="2000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buFont typeface="Calibri" panose="020F0502020204030204" pitchFamily="34" charset="0"/>
              <a:buChar char="–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выбор и реализация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алгоритма распознавания дорожных знаков на</a:t>
            </a:r>
          </a:p>
          <a:p>
            <a:pPr marL="0" indent="0">
              <a:buNone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изображении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alibri" panose="020F0502020204030204" pitchFamily="34" charset="0"/>
              <a:buChar char="–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выбор и реализация алгоритма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классификации найденных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дорожных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знаков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alibri" panose="020F0502020204030204" pitchFamily="34" charset="0"/>
              <a:buChar char="–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еализация модулей преобразования и сохранения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полученных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результатов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2000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2000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buFont typeface="Calibri" panose="020F0502020204030204" pitchFamily="34" charset="0"/>
              <a:buChar char="–"/>
            </a:pPr>
            <a:endParaRPr lang="ru-RU" sz="2000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buFont typeface="Calibri" panose="020F0502020204030204" pitchFamily="34" charset="0"/>
              <a:buChar char="–"/>
            </a:pPr>
            <a:endParaRPr lang="ru-RU" sz="2000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2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35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2. Логограммы 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программных технологий</a:t>
            </a:r>
          </a:p>
        </p:txBody>
      </p:sp>
      <p:pic>
        <p:nvPicPr>
          <p:cNvPr id="1026" name="Picture 2" descr="ÐÐ°ÑÑÐ¸Ð½ÐºÐ¸ Ð¿Ð¾ Ð·Ð°Ð¿ÑÐ¾ÑÑ ffm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98" y="1876554"/>
            <a:ext cx="3418815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ÐÐ°ÑÑÐ¸Ð½ÐºÐ¸ Ð¿Ð¾ Ð·Ð°Ð¿ÑÐ¾ÑÑ emguc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209" y="1778084"/>
            <a:ext cx="1922757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ÐÐ°ÑÑÐ¸Ð½ÐºÐ¸ Ð¿Ð¾ Ð·Ð°Ð¿ÑÐ¾ÑÑ orac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195" y="4110170"/>
            <a:ext cx="2122340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619672" y="2956302"/>
            <a:ext cx="12538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FFMPEG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968493" y="2708920"/>
            <a:ext cx="12121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EmguCV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65175" y="5261718"/>
            <a:ext cx="34483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Oracle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ManagedDataAccess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AutoShape 2" descr="ÐÐ°ÑÑÐ¸Ð½ÐºÐ¸ Ð¿Ð¾ Ð·Ð°Ð¿ÑÐ¾ÑÑ .net framewor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4" descr="ÐÐ°ÑÑÐ¸Ð½ÐºÐ¸ Ð¿Ð¾ Ð·Ð°Ð¿ÑÐ¾ÑÑ .net framewor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6" descr="ÐÐ°ÑÑÐ¸Ð½ÐºÐ¸ Ð¿Ð¾ Ð·Ð°Ð¿ÑÐ¾ÑÑ .net framework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8" descr="ÐÐ°ÑÑÐ¸Ð½ÐºÐ¸ Ð¿Ð¾ Ð·Ð°Ð¿ÑÐ¾ÑÑ .net framework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10" descr="ÐÐ°ÑÑÐ¸Ð½ÐºÐ¸ Ð¿Ð¾ Ð·Ð°Ð¿ÑÐ¾ÑÑ .net framework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AutoShape 12" descr="ÐÐ°ÑÑÐ¸Ð½ÐºÐ¸ Ð¿Ð¾ Ð·Ð°Ð¿ÑÐ¾ÑÑ .net framework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86" name="Picture 14" descr="ÐÐ°ÑÑÐ¸Ð½ÐºÐ¸ Ð¿Ð¾ Ð·Ð°Ð¿ÑÐ¾ÑÑ .net framewor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670" y="386672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Прямоугольник 17"/>
          <p:cNvSpPr/>
          <p:nvPr/>
        </p:nvSpPr>
        <p:spPr>
          <a:xfrm>
            <a:off x="6002130" y="5771723"/>
            <a:ext cx="21180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NET Framework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97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3. Этапы</a:t>
            </a:r>
            <a:r>
              <a:rPr lang="ru-RU" dirty="0" smtClean="0"/>
              <a:t> обработки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–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Разбиение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видеозаписи на кадры по папкам;</a:t>
            </a:r>
          </a:p>
          <a:p>
            <a:pPr>
              <a:buFont typeface="Calibri" panose="020F0502020204030204" pitchFamily="34" charset="0"/>
              <a:buChar char="–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Поиск дорожных знаков с помощью каскадов Хаара;</a:t>
            </a:r>
          </a:p>
          <a:p>
            <a:pPr>
              <a:buFont typeface="Calibri" panose="020F0502020204030204" pitchFamily="34" charset="0"/>
              <a:buChar char="–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Классификация дорожных знаков используя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сверточную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нейронную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сеть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buFont typeface="Calibri" panose="020F0502020204030204" pitchFamily="34" charset="0"/>
              <a:buChar char="–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Сохранение результатов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77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1331320"/>
            <a:ext cx="8229600" cy="1143000"/>
          </a:xfrm>
        </p:spPr>
        <p:txBody>
          <a:bodyPr>
            <a:normAutofit/>
          </a:bodyPr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Главное окно приложения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74000"/>
            <a:ext cx="8229600" cy="346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611560" y="437544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4. Скриншоты работы программы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64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5814" y="548680"/>
            <a:ext cx="7501964" cy="1143000"/>
          </a:xfrm>
        </p:spPr>
        <p:txBody>
          <a:bodyPr>
            <a:normAutofit/>
          </a:bodyPr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 запуска команды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ffmpeg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командной строке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60848"/>
            <a:ext cx="7350392" cy="370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69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1194" y="188640"/>
            <a:ext cx="8229600" cy="1143000"/>
          </a:xfrm>
        </p:spPr>
        <p:txBody>
          <a:bodyPr>
            <a:normAutofit/>
          </a:bodyPr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Файл с результатами обработки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012" t="6996" r="-116" b="7090"/>
          <a:stretch/>
        </p:blipFill>
        <p:spPr>
          <a:xfrm>
            <a:off x="15492" y="1700808"/>
            <a:ext cx="9021004" cy="431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85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ru-RU" dirty="0" smtClean="0"/>
              <a:t>Список слоев нейронной сети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307" t="32452" r="65214" b="34138"/>
          <a:stretch/>
        </p:blipFill>
        <p:spPr>
          <a:xfrm>
            <a:off x="2159732" y="2132856"/>
            <a:ext cx="4824536" cy="422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73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Оценка точности классификации нейронной сети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508" y="1561872"/>
            <a:ext cx="8856984" cy="2260848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–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Оценка точности распознавания производилась на основе точности распознавания изображений из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обучающей 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тестовой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выборок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 обучении сети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alibri" panose="020F0502020204030204" pitchFamily="34" charset="0"/>
              <a:buChar char="–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Максимальная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достигнутая точность распознавания составила 9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725" t="63307" r="66531" b="13901"/>
          <a:stretch/>
        </p:blipFill>
        <p:spPr>
          <a:xfrm>
            <a:off x="985711" y="3501008"/>
            <a:ext cx="7172578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44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229</Words>
  <Application>Microsoft Office PowerPoint</Application>
  <PresentationFormat>Экран (4:3)</PresentationFormat>
  <Paragraphs>43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Calibri</vt:lpstr>
      <vt:lpstr>Тема Office</vt:lpstr>
      <vt:lpstr>Санкевич Дмитрий Олегович  Программное средство распознавания, анализа и учета компонентов дорожной инфраструктуры</vt:lpstr>
      <vt:lpstr>1. Цели и задачи проектирования </vt:lpstr>
      <vt:lpstr>2. Логограммы программных технологий</vt:lpstr>
      <vt:lpstr>3. Этапы обработки</vt:lpstr>
      <vt:lpstr>Главное окно приложения</vt:lpstr>
      <vt:lpstr>Пример запуска команды ffmpeg в командной строке windows</vt:lpstr>
      <vt:lpstr>Файл с результатами обработки</vt:lpstr>
      <vt:lpstr>Список слоев нейронной сети</vt:lpstr>
      <vt:lpstr>5. Оценка точности классификации нейронной сети</vt:lpstr>
      <vt:lpstr>6. Результаты дипломного проектирования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Программное средство распознавания, анализа и учета компонентов дорожной инфраструктуры</dc:title>
  <dc:creator>Sankevich.D</dc:creator>
  <cp:lastModifiedBy>Дмитрий Санкевич</cp:lastModifiedBy>
  <cp:revision>67</cp:revision>
  <dcterms:created xsi:type="dcterms:W3CDTF">2019-05-28T14:00:42Z</dcterms:created>
  <dcterms:modified xsi:type="dcterms:W3CDTF">2019-06-06T13:44:20Z</dcterms:modified>
</cp:coreProperties>
</file>