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notesSlides/notesSlide10.xml" ContentType="application/vnd.openxmlformats-officedocument.presentationml.notesSlide+xml"/>
  <Override PartName="/ppt/ink/ink13.xml" ContentType="application/inkml+xml"/>
  <Override PartName="/ppt/notesSlides/notesSlide11.xml" ContentType="application/vnd.openxmlformats-officedocument.presentationml.notesSlide+xml"/>
  <Override PartName="/ppt/ink/ink14.xml" ContentType="application/inkml+xml"/>
  <Override PartName="/ppt/notesSlides/notesSlide12.xml" ContentType="application/vnd.openxmlformats-officedocument.presentationml.notesSlide+xml"/>
  <Override PartName="/ppt/ink/ink15.xml" ContentType="application/inkml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ink/ink16.xml" ContentType="application/inkml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ink/ink17.xml" ContentType="application/inkml+xml"/>
  <Override PartName="/ppt/notesSlides/notesSlide15.xml" ContentType="application/vnd.openxmlformats-officedocument.presentationml.notesSlide+xml"/>
  <Override PartName="/ppt/ink/ink18.xml" ContentType="application/inkml+xml"/>
  <Override PartName="/ppt/notesSlides/notesSlide16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6" r:id="rId2"/>
    <p:sldId id="287" r:id="rId3"/>
    <p:sldId id="260" r:id="rId4"/>
    <p:sldId id="262" r:id="rId5"/>
    <p:sldId id="290" r:id="rId6"/>
    <p:sldId id="263" r:id="rId7"/>
    <p:sldId id="264" r:id="rId8"/>
    <p:sldId id="265" r:id="rId9"/>
    <p:sldId id="266" r:id="rId10"/>
    <p:sldId id="267" r:id="rId11"/>
    <p:sldId id="268" r:id="rId12"/>
    <p:sldId id="276" r:id="rId13"/>
    <p:sldId id="278" r:id="rId14"/>
    <p:sldId id="288" r:id="rId15"/>
    <p:sldId id="279" r:id="rId16"/>
    <p:sldId id="280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8" autoAdjust="0"/>
    <p:restoredTop sz="89986" autoAdjust="0"/>
  </p:normalViewPr>
  <p:slideViewPr>
    <p:cSldViewPr snapToGrid="0">
      <p:cViewPr varScale="1">
        <p:scale>
          <a:sx n="66" d="100"/>
          <a:sy n="66" d="100"/>
        </p:scale>
        <p:origin x="1068" y="60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22:31:5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1923 1223 24575,'-69'0'0,"0"0"0,-1 0 0,16 0 0,-2 0 0,-27 0 0,-10 0 0,15 0 0,-4 0 0,2 0 0,30 0 0,-1 0 0,8 0 0,17 0 0,38 0 0,40 0 0,46 0-1460,-29 0 1,8 0 1459,-9 0 0,4-1 0,1 2-1267,3 1 0,1 1 0,5 0 1267,-3 0 0,6-1 0,-1 1 0,-4 1 0,3 4 0,-5 1 0,3 0-618,18-2 0,2 0 0,-10 0 618,-10 5 0,-4-1-390,-11-4 0,3-2 0,-4 0 390,1-1 0,-3 0 892,7 3 0,-3-1-892,-10-2 0,-6-1 3459,8 4-3459,-15-2 2488,-55-5-2488,-60 0 0,16-3 0,-7-1-678,-32-4 1,-9-3 677,25 3 0,-2-2 0,-3-1-1074,-12-2 1,-3-1-1,2 2 1074,12 1 0,1 2 0,-2-1 0,10 0 0,-2 0 0,0 1 0,2-1 0,-9 0 0,3 1 0,-2-1 0,-12-3 0,-1 0 0,0-1 0,5 1 0,0 0 0,3 1 0,7 2 0,1 1 0,2-1-470,1-2 1,2 0-1,4 2 470,-5 1 0,3 1-383,-10-4 1,5 0 382,-20-8 987,45 13 1,1-1-988,-31-6 3174,30 5-3174,17 3 1904,24 1-1904,31 1 0,32 4 0,-1 0 0,5 0-370,-3 0 1,5 0 369,7 0 0,7-1 0,-5 2 0,4 2 0,0 1 0,-1-2 0,6 1 0,-4 1 0,11 3 0,-3 2 0,14-1 0,-3 0 0,-25-3 0,-3-1-83,9 1 0,-5-2 83,13-3 0,7 0 0,-20 0 0,-23 0 0,-13 0 1946,-12 0-1946,-6 0 669,-7-4-669,-2 0 0,-3-4 0,-25-2 0,-14 5 0,-36-6 0,25 7 0,-3 0-587,-3 0 0,-3 0 587,-12 1 0,-3 0-801,1 2 0,-1 2 801,-4-1 0,-1 0 0,-1 0 0,2 0 0,17 0 0,2 0-237,-7 0 1,4 0 236,-16 0 0,-6 0 0,32 0 1047,20 0-1047,26 0 1655,29 0-1655,33 0 0,29 0 0,-30 3 0,3 0-624,8-2 1,3 0 623,14 6 0,4 0-1250,5-6 1,2 0 1249,-24 4 0,0 1 0,0-1 0,31 0 0,-4-1 0,-23 1 0,-2 0-367,5-2 1,-5 1 366,16 2-64,-35-6 1,-3 1 63,18 5 1472,-18-2-1472,-20-3 2593,-12 4-2593,-22-5 0,-55 0 0,-39 0-790,16 0 0,-6 0 790,-5 1 0,-1-2 0,6-5 0,0-2 0,-7 4 0,1-2 0,11-8 0,4-2-443,12 5 1,0 0 442,-5-1 0,5 0 0,-20-12-158,2 9 158,19-2 0,28 6 0,13 6 2354,13 1-2354,7 0 1166,2 0-1166,3-5 191,0 1-191,0 0 0,0-4 0,0-2 0,0 1 0,0-4 0,0 8 0,0-3 0,-4 7 0,0 1 0,-4 4 0,3 4 0,1 10 0,4 6 0,0 14 0,0 3 0,0 12 0,0-5 0,16 11 0,-4-17 0,29 26 0,-19-35 0,24 23 0,-14-31 0,5 6 0,-2-12 0,-6-5 0,-5-6 0,-5-4 0,-7-3 0,-4-6 0,-3-15 0,-1-2 0,-4-21 0,-20 7 0,-6-11 0,-29-4 0,0 6 0,5 0 0,-6 8 0,16 14 0,-9 4 0,-1 8 0,17 9 0,0 1 0,21 13 0,7 13 0,1 4 0,4 10 0,0 14 0,9-9 0,9 18 0,15-14 0,8 2 0,20 2 0,0-5 0,24-4-582,-2-8 582,10-11 0,-10-6 0,-15-9 0,-5-5 0,-23-20 0,4 1 0,-15-31 0,-13 11 582,-6-16-582,-10-3 0,-15-2 0,-18-14 0,-8 26 0,-5 3 0,-18-14 0,17 18 0,-1 6 0,-2 17 0,-7-4 0,12 16 0,3 1 0,18 5 0,9 25 0,7-6 0,8 43 0,0-22 0,0 47 0,0-23 0,0 27 0,9-38 0,3 9 0,9-24 0,0 5 0,4-7 0,6-15 0,1-1 0,3-15 0,-6 0 0,6-5 0,-3-15 0,0-13 0,-4-34 0,-8-24-515,-10 36 1,-1-3 514,-1-2 0,-2-2 0,-2-4 0,0 0 0,-1 8 0,0 0-51,-4-4 1,-4 3 50,-11-11 0,-15-7 0,-9 31 0,-6-1 0,2 14 1024,2 18-1024,0 5 106,-1 5-106,12 0 0,-4 14 0,13 15 0,0 17 0,5 18 0,5 3 0,0 14 0,-1 3 0,9-32 0,1-1 0,-3 36 0,6-9 0,0-33 0,0-16 0,0-16 0,3-4 0,2-13 0,5-24 0,-5-5 0,0-47 0,-5-1-548,0 26 0,0-2 548,0-4 0,0 0 0,0 3 0,0 1 0,-2-5 0,-2 2-166,-8-28 166,-13-1 0,-5 30 0,-4 6 0,2 15 0,7 22 0,2 7 1086,9 9-1086,2 0 176,7 19-176,2 18 0,3 23 0,0 22 0,0-32 0,0 2-593,0 5 0,0 2 593,-1 13 0,2 0 0,1-17 0,1 0 0,0 10 0,2-2-175,8 23 175,-1 0 0,5-20 0,-6-23 0,3-18 0,-5-8 0,-1-12 1175,0-5-1175,-3-27 186,-2 5-186,-3-33 0,0 11 0,0-14 0,-5 1 0,-15-12 0,1 21 0,-6-1 0,8 30 0,7 10 0,-2 5 0,4 4 0,-2 26 0,5 5 0,0 34 0,5 1 0,0 25 0,0-27 0,0-12 0,0 0 0,0 12 0,0 27 0,0-24 0,5-10 0,-4-14 0,7-17 0,-7-9 0,3-20 0,-4-28 0,0-35 0,0-30-978,-6 32 0,-2-4 978,0 0 0,-2-1 0,-5-6 0,-1 2-449,5 14 1,0 1 448,-3-3 0,0 4-204,-5-21 204,-7-13 0,8 37 0,1 5 1839,8 33-1839,4 6 980,1 30-980,4 21 0,0 27 0,0 25-441,3-37 1,1 1 440,-1 0 0,2 0 0,1-4 0,1-1-197,3-2 1,-1-1 196,6 35 0,3-8 0,-6-3 0,-1-28 0,-1-9 0,-5-17 0,-1-24 1096,-10-27-1096,-7-30 0,-1-22 0,-9 14 0,9-17 0,-7 33 416,8-13-416,-3 24 0,10 18 0,-1 11 0,6 36 0,-3 17 0,4 35 0,0 10-474,0-34 1,0 1 473,0 6 0,0-1 0,5 34-401,2 9 401,5-33 0,-6-6 0,4-10 0,-9-20 0,4-12 927,-5-13-927,0-27 421,0-21-421,-12-32 0,-8-1 0,-7-14 0,3 28 0,1-9 0,5 21 0,1 5 0,1 3 0,7 26 0,1 3 0,3 26 0,1 31 0,4-8 0,0 41 0,0-37 0,0 16 0,0-14 0,0-10 0,0-4 0,0-14 0,0-13 0,0-19 0,0-20 0,-4-6 0,-2-5 0,0 13 0,-4-5 0,9 15 0,-4-2 0,5 10 0,0 4 0,0 2 0,4 7 0,0 2 0,4 3 0,0 0 0,-3-4 0,-2 0 0,-3 3 0,0 5 0,0 5 0,0-1 0,0-4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22:35:30.59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830 481 24575,'-39'-20'0,"-4"1"0,12-1 0,-17-2 0,16 7 0,-15-6 0,4 9 0,4-7 0,-15 11 0,22 0 0,-15 8 0,16 0 0,1 0 0,7 0 0,10 0 0,0 3 0,9 6 0,0 0 0,4 8 0,0-4 0,0 0 0,0 4 0,0-8 0,0 8 0,0-8 0,0 3 0,0-4 0,4 0 0,0 0 0,8 0 0,7 1 0,5 5 0,11 2 0,3 10 0,18-2 0,14 5 0,14-3-472,8 6 472,-16-11 0,12 4 0,-19-13 0,13 0 0,-23-5 0,-3-2 0,-19-5 0,-2 0 0,-16 0 0,3 0 472,-13 0-472,3-3 0,-3-6 0,-5 0 0,0-4 0,-4 5 0,0 0 0,0-3 0,0 2 0,0-3 0,0 4 0,0 0 0,0-5 0,-3 4 0,-2-3 0,-3-1 0,-5 4 0,3-8 0,-7 3 0,8 1 0,-8-4 0,8 8 0,-8-8 0,4 3 0,-5 1 0,4 0 0,-2 0 0,7 4 0,-4 0 0,5 2 0,0 3 0,0-1 0,0-2 0,0 2 0,0 1 0,-5 0 0,4 1 0,-3-2 0,3 1 0,-3-4 0,3 3 0,-4-3 0,5 3 0,0-2 0,0 3 0,0-4 0,-4-1 0,2 1 0,-2-1 0,0-3 0,-2-1 0,-4-5 0,1 0 0,-7-6 0,4 5 0,-10-12 0,4 6 0,-4-2 0,4-2 0,-2 9 0,8 1 0,-3 1 0,5 8 0,0 1 0,5 2 0,-4 6 0,8-3 0,-3 4 0,-1 0 0,4 0 0,-3 0 0,3 0 0,1 4 0,-4 4 0,2 6 0,-3 3 0,1-3 0,6 3 0,-6-3 0,7 3 0,0 6 0,-3-8 0,7 6 0,-2-7 0,-1 3 0,3 1 0,-3-5 0,0 4 0,-1-4 0,-4 5 0,0-5 0,0 4 0,-7 0 0,5-3 0,-9 7 0,6-8 0,-4 5 0,0 5 0,-5-4 0,3 4 0,-3-4 0,5-2 0,-4-2 0,6 1 0,-5-6 0,11 3 0,-2-5 0,4 0 0,-1 0 0,1 0 0,0 0 0,0 0 0,4 0 0,-4 0 0,4 0 0,-4 0 0,3 4 0,2-3 0,3 2 0,0-3 0,0 0 0,0 4 0,0-4 0,0 4 0,0-4 0,0 0 0,0 13 0,0-1 0,4 13 0,1-4 0,5 0 0,0 0 0,4 0 0,-4-5 0,4 4 0,-1-9 0,-3-1 0,2-5 0,-4-5 0,0 0 0,0 0 0,4 0 0,-3 0 0,4 0 0,-1-3 0,-3 2 0,3-6 0,-4 2 0,0-3 0,4 0 0,-3 0 0,6 0 0,-6 0 0,8 0 0,-4 0 0,5 0 0,5 0 0,-4 0 0,3 0 0,-4 0 0,0 0 0,4 0 0,-3 0 0,9 0 0,-4 0 0,5 0 0,0 0 0,0 0 0,6 0 0,-4 0 0,4 0 0,-6 0 0,0 0 0,0 0 0,0 0 0,-5 0 0,-6 0 0,-1 0 0,-8 0 0,3 0 0,-4 0 0,0 0 0,4 0 0,-4 0 0,4 0 0,-4 0 0,0 0 0,4 0 0,-3 0 0,8 0 0,-4 0 0,5 0 0,-5 0 0,4 0 0,-8-3 0,3 2 0,-4-3 0,0 4 0,0-7 0,-19-6 0,-3-6 0,-12 1 0,-2 4 0,4 5 0,-1-1 0,-2 1 0,2-1 0,-4 0 0,-6 5 0,5-4 0,-11-1 0,4-2 0,-5-3 0,0 4 0,-7-5 0,5 4 0,-12-4 0,12 5 0,-5 0 0,7 0 0,-1 1 0,7 4 0,6-3 0,2 8 0,9-7 0,-4 7 0,5-7 0,5 3 0,-4 1 0,8 0 0,-8 4 0,4 0 0,0 0 0,1 0 0,4 0 0,45 5 0,-5 1 0,48 6 0,4 7-984,11 2 936,-36-7 1,3 1 47,5 0 0,1-1 0,1 2 0,-1-2 0,-9-2 0,-1-1 0,2 0 0,-2-1 0,37 3 0,-44-6 0,1-1 0,-1-1 0,-1-2 0,34 3 0,-9-6 0,-11 0 0,-7 0 0,-6 0 0,4 0 0,-11 0 983,5 0-887,-13-4-96,5-2 0,2 0 0,-18-2 0,0-1 0,-21 3 0,0-1 0,17 7 0,-5 0 0,10 0 0,-3-9 0,1 7 0,0-7 0,4 9 0,-10 0 0,5 0 0,-5-4 0,0 3 0,-5-3 0,-1 1 0,-4-2 0,4 1 0,-2 0 0,2 0 0,-4 3 0,4-6 0,-3 2 0,8 0 0,-4-2 0,5 6 0,-1-7 0,-3 3 0,2 0 0,-7 2 0,4-1 0,-5 3 0,0-2 0,3 3 0,-2 0 0,3 0 0,-4 0 0,0 0 0,3 0 0,-2 0 0,3 0 0,-4 0 0,0 0 0,3 0 0,-2 0 0,2 0 0,-3 0 0,0 0 0,4 0 0,-42-5 0,9-1 0,-44-9 0,14 2 0,-6-3 0,6 5 0,2 0 0,0 5 0,11-3 0,-16 7 0,22-6 0,-16 7 0,18-4 0,-5 1 0,6 3 0,-1-3 0,1-1 0,5 4 0,-4-8 0,9 4 0,-21-5 0,18 1 0,-31-8 0,26 6 0,-21-5 0,17 2 0,-9 3 0,9-4 0,1 10 0,7-4 0,10 8 0,0-6 0,5 6 0,0-3 0,18-11 0,-6 11 0,15-11 0,-7 11 0,-3 3 0,8-3 0,-4 4 0,5 0 0,4 0 0,15 0 0,1 0 0,43 0 0,1 0 0,1 0-374,-26 0 0,0 0 374,17 0 0,-20 0 0,3 0 0,-1 0 0,-3 0 0,36 0 0,10 0 0,-26 0 0,-6 0 0,5 0 0,-14 0 0,0 0 0,-2 0 0,-12 5 748,5 1-748,-7 4 0,-6-4 0,5 3 0,-11-3 0,11 4 0,-5 0 0,7 1 0,-1 0 0,0-1 0,0 1 0,1-1 0,-7-4 0,-1 3 0,-11-8 0,-1 3 0,-2 0 0,-7-3 0,2 7 0,-8-7 0,0 2 0,-4 8 0,0-5 0,-4 9 0,0-7 0,0 0 0,0 4 0,0-4 0,0 4 0,-4-4 0,-5 0 0,0-3 0,-7 3 0,-3-7 0,0 3 0,-9-4 0,9 4 0,-9-3 0,4 2 0,0-3 0,-4 0 0,9 0 0,-9 0 0,9 0 0,-9 0 0,4 0 0,-5 0 0,-6 0 0,4 0 0,-10 0 0,5 0 0,-1 0 0,2 0 0,6 0 0,0 0 0,5 0 0,5 0 0,3 0 0,6 0 0,-6 0 0,7 0 0,-4 0 0,5 0 0,0 0 0,-8 0 0,6 0 0,-6 0 0,8 0 0,0 0 0,-4 0 0,7-7 0,-3-2 0,8-8 0,0 8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22:35:56.2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3130 509 24575,'-29'0'0,"-3"0"0,8 0 0,-5 0 0,0 0 0,-13 0 0,10 0 0,-38 0 0,34 0 0,-27 0 0,13 0 0,-3 5 0,-11 1 0,13 5 0,-4 0 0,4-5 0,0 4 0,2-4 0,0 5 0,5-1 0,-5 1 0,7 0 0,0-1 0,-1-4 0,7 3 0,-5-8 0,10 8 0,-10-3 0,16-1 0,-9 4 0,10-4 0,-5 1 0,5 2 0,1-3 0,0 4 0,-4 0 0,2-4 0,0 3 0,7-7 0,0 3 0,0-4 0,1 0 0,-6 0 0,-1 0 0,-6 0 0,1 0 0,-6 0 0,-1-5 0,-7-1 0,1-4 0,0-6 0,-1 5 0,1-5 0,5 6 0,-3 0 0,3 4 0,1-3 0,-5 3 0,10 1 0,-4 0 0,6 0 0,5 4 0,-4-3 0,9 4 0,0 0 0,3 0 0,6 0 0,-2 0 0,4 0 0,0 0 0,-4 4 0,7 0 0,-6 0 0,3 4 0,-1-8 0,-3 8 0,4-8 0,0 7 0,-4-2 0,7 3 0,-6-4 0,6 3 0,-3-2 0,0 3 0,0 0 0,4 4 0,-4-3 0,4 3 0,-1-4 0,-2 5 0,6-4 0,-7 7 0,7-7 0,-7 4 0,7-1 0,-2-3 0,-1 8 0,3-8 0,-3 3 0,0-4 0,3 0 0,1-32 0,5 16 0,3-25 0,0 25 0,0 0 0,0 0 0,0 0 0,0 3 0,0 2 0,0-1 0,3 3 0,2-3 0,4 4 0,1 0 0,0 0 0,-1 0 0,1 0 0,5 0 0,-4 0 0,-1 0 0,-1 0 0,-8 0 0,3 0 0,-4 0 0,0 0 0,3 0 0,-2 0 0,3 0 0,-4 4 0,0-3 0,-4 13 0,0-8 0,-4 9 0,0-7 0,0 0 0,0 4 0,0-3 0,0 2 0,0-3 0,-4 0 0,0 0 0,-4 0 0,3 0 0,-2 0 0,6 0 0,-6 0 0,2 0 0,1 0 0,-3 0 0,2 0 0,1 0 0,-7-3 0,1-2 0,-7-3 0,-6 0 0,4 0 0,-9 0 0,9 0 0,-9 0 0,4 0 0,0 0 0,1 0 0,5 0 0,1 0 0,3 0 0,-3 0 0,4 0 0,-1 0 0,-2 0 0,2 0 0,1 0 0,-4 0 0,3 4 0,1-3 0,1 3 0,-1-4 0,4 0 0,-8 0 0,8 0 0,-8 0 0,8 0 0,-7 0 0,2 0 0,1 0 0,-4 0 0,3 0 0,1 0 0,-9 0 0,7 0 0,-7 0 0,4 0 0,-5-4 0,4-2 0,-4 1 0,5-3 0,5 4 0,-8-5 0,11 1 0,-6 0 0,4-1 0,3 5 0,0-4 0,2 4 0,2-4 0,1-4 0,0 3 0,4-3 0,0 4 0,0 0 0,0-4 0,0 3 0,0-2 0,0 2 0,0 1 0,0-4 0,0 3 0,0-4 0,0 5 0,0-4 0,0 3 0,0-4 0,4 5 0,-3 0 0,2-4 0,-3 3 0,4-2 0,-3 2 0,2 1 0,-3-3 0,0 2 0,0-3 0,0 4 0,0-5 0,0 4 0,0-3 0,0-1 0,0 0 0,0-5 0,0 0 0,0 5 0,0-4 0,0 4 0,0-5 0,4 0 0,-3 0 0,3 1 0,0-1 0,-3 0 0,3 0 0,0 0 0,-3-4 0,3 2 0,-4 2 0,0 1 0,3 8 0,-2-3 0,3 4 0,-4-1 0,0-2 0,0 2 0,3-3 0,-2 4 0,10 3 0,-10-5 0,10 8 0,-7-9 0,4 6 0,-3-3 0,6 0 0,-6 4 0,6 0 0,1 1 0,-3 2 0,2-3 0,-3 4 0,0 0 0,4 0 0,-3 0 0,2 0 0,-3-4 0,0 4 0,0-8 0,4 7 0,-3-6 0,2 6 0,-3-2 0,0-1 0,4 3 0,-3-2 0,2 3 0,-3 0 0,0-4 0,4 3 0,1-3 0,-1 1 0,5 2 0,-8-6 0,8 6 0,-8-3 0,3 4 0,-4-3 0,0 2 0,4-3 0,-3 4 0,4 0 0,-5 0 0,0 0 0,3-3 0,-2 2 0,7-3 0,-7 0 0,3 4 0,0-4 0,-2 4 0,2 0 0,0 0 0,1 0 0,1 0 0,2 0 0,-7 0 0,4 0 0,-1 0 0,-3 0 0,3 0 0,-4 0 0,0 0 0,4 0 0,-3 0 0,2 0 0,-3 0 0,0 0 0,4 0 0,-3 0 0,2 0 0,2 0 0,0 0 0,5 0 0,-1 0 0,6 0 0,-4 0 0,4 0 0,-6 0 0,1 0 0,-5 0 0,4 0 0,-4 0 0,5 0 0,-5 0 0,4 0 0,-8 4 0,7-4 0,-6 7 0,6-6 0,-7 3 0,8 0 0,-4-3 0,5 3 0,-1 0 0,1-3 0,0 3 0,5 0 0,1-3 0,0 7 0,3-7 0,-8 7 0,9-7 0,-9 7 0,9-7 0,-4 7 0,5-3 0,0 1 0,0 2 0,6-2 0,-5 0 0,5 3 0,-6-4 0,0 0 0,0 4 0,-5-8 0,-1 3 0,-5 0 0,4 2 0,-7-1 0,12-1 0,-13 0 0,9-3 0,-5 3 0,12 0 0,-9-3 0,10 6 0,-14-6 0,6 8 0,-8-8 0,6 7 0,-7-7 0,3 7 0,1-3 0,0 0 0,-1 2 0,1-6 0,0 3 0,-1 0 0,1-3 0,5 3 0,-4 0 0,3-3 0,-4 7 0,0-7 0,-1 7 0,6-7 0,-4 3 0,22 0 0,-14-3 0,15 8 0,-13-8 0,6 3 0,-5-4 0,5 4 0,-6-3 0,0 8 0,0-8 0,-5 7 0,4-2 0,-4-1 0,5 3 0,0-2 0,-5-1 0,4 4 0,-9-8 0,4 7 0,-6-7 0,1 7 0,0-7 0,-5 6 0,4-6 0,-8 6 0,7-2 0,5 3 0,-1-3 0,6 3 0,-9-7 0,-3 7 0,2-7 0,-7 6 0,8-6 0,-8 6 0,3-6 0,-4 2 0,0-3 0,4 4 0,-7 0 0,6 1 0,-7 5 0,1-5 0,-2 7 0,-3 0 0,0-4 0,0 4 0,0-4 0,0 0 0,0 3 0,0-2 0,0 3 0,0-4 0,0 0 0,0 3 0,0-2 0,0 3 0,0-4 0,0 0 0,0 3 0,0-2 0,0 3 0,0-4 0,0 0 0,-7 0 0,-2 0 0,-4-4 0,2 0 0,2-4 0,1 3 0,-8-2 0,6 3 0,-10-4 0,6 0 0,-3 0 0,-1 0 0,0 0 0,0 0 0,1 0 0,-1 0 0,4 0 0,-2 0 0,6 0 0,-6 0 0,2 0 0,-4 0 0,1 0 0,-6 0 0,-1 0 0,-6 0 0,1 0 0,-6-5 0,5 4 0,-5-8 0,5 3 0,6 1 0,-4-4 0,4 8 0,-5-8 0,0 4 0,-6-1 0,4-2 0,-9 2 0,9-4 0,-4 0 0,6 4 0,0-2 0,4 3 0,3-1 0,4-2 0,0 3 0,0 0 0,0-3 0,1 3 0,-1-4 0,0 0 0,0 0 0,4-3 0,-2 6 0,-2-10 0,-1 10 0,2-2 0,5 0 0,0 7 0,2-2 0,-6-1 0,7 3 0,-13-8 0,7 8 0,-13-8 0,4 4 0,-5 0 0,0 0 0,0 1 0,-1 3 0,1-4 0,0 5 0,0 0 0,-6 0 0,4 0 0,-10 0 0,11 0 0,-11-4 0,10 3 0,-10-4 0,-14 0 0,14 4 0,-26-9 0,29 9 0,-11-4 0,7 0 0,6-1 0,1 1 0,0-5 0,9 5 0,-8-5 0,15 5 0,-4-3 0,5 7 0,1-7 0,3 7 0,-2-3 0,6 4 0,-6-4 0,6 3 0,-6-3 0,7 4 0,-4 0 0,5 0 0,0 0 0,-4 0 0,3 0 0,-3 0 0,4 0 0,0 0 0,-3 0 0,2 0 0,-3 0 0,4 0 0,0 3 0,0 2 0,-1 3 0,1-4 0,0 3 0,-4-6 0,3 3 0,-8 0 0,3-3 0,-3 7 0,-1-7 0,0 6 0,-5-1 0,4-1 0,-4 3 0,0-7 0,4 7 0,1-7 0,1 7 0,8-7 0,-3 3 0,3-4 0,1 0 0,-3 0 0,2 0 0,1 7 0,4 2 0,4 3 0,0-1 0,0-3 0,4 0 0,0 0 0,0 0 0,3 0 0,-2 0 0,-1 0 0,3 0 0,-6 0 0,6 0 0,-6 4 0,3-3 0,-4 2 0,0-3 0,0 0 0,0 4 0,0-3 0,0 2 0,0-3 0,0 0 0,3 4 0,-2-3 0,3 2 0,-4-3 0,3-38 0,-2 17 0,3-27 0,0 23 0,-3 8 0,3-3 0,-4 4 0,3-1 0,2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22:36:17.8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2907 463 24575,'-59'0'0,"-15"0"0,-3 0-492,27 0 0,-1 0 178,-1 0 1,1 0 313,-1 0 0,0 0 0,-41 0 0,33 0 0,1 0 0,-10 0 0,1 0 0,2 0 241,13 0-241,-4 0 0,0 0 0,7 0 333,-38 0-333,36 0 0,-13 0 0,8 0 813,-8 0-813,6 0 224,-5 0-224,13 0 0,-4 0 0,4 0 0,0 0 0,2 0 0,13 0 0,-5 0 0,10 0 0,1 0 0,8-8 0,4 6 0,0-6 0,0 8 0,0 0 0,1 0 0,3 0 0,-3 0 0,4-4 0,-10 3 0,4-7 0,-4 7 0,0-7 0,4 7 0,-3-8 0,0 1 0,8-2 0,1-2 0,6 8 0,6-3 0,-6-1 0,6-1 0,-6-7 0,6 6 0,-3-2 0,4 4 0,0 0 0,0-5 0,0 4 0,0-3 0,0-1 0,0 4 0,0-3 0,0 4 0,0-5 0,0 4 0,0-3 0,4 3 0,4 1 0,1 4 0,2 0 0,-3 4 0,0 0 0,5 0 0,-4 0 0,7 0 0,-7 0 0,4 0 0,-1 0 0,-3 0 0,3 0 0,-4 0 0,5 0 0,0 0 0,5 0 0,4 0 0,2 0 0,5 0 0,-5 0 0,4 0 0,-4 0 0,0 0 0,-1 0 0,-10 0 0,4 0 0,-8 0 0,3 0 0,-4 0 0,0 0 0,-4-14 0,0 7 0,-4-12 0,-7 11 0,5 0 0,-9-1 0,7 1 0,-4 0 0,-1 4 0,1-4 0,0 4 0,-4-4 0,3-1 0,-8 4 0,8-2 0,-8 2 0,4-3 0,-1 3 0,-3-3 0,4 7 0,-1-7 0,-2 7 0,7-2 0,-4 3 0,1 0 0,3 0 0,-4 0 0,5 0 0,0 0 0,-4 0 0,2 0 0,-2 0 0,4 0 0,-5 0 0,4 0 0,-3 0 0,4 0 0,0 0 0,-5 4 0,4-3 0,-3 3 0,3-1 0,-3-2 0,3 6 0,-8-6 0,4 6 0,-1-6 0,-2 7 0,2-7 0,-4 7 0,5-7 0,-4 7 0,4-7 0,-1 3 0,-3 0 0,5 0 0,-6 1 0,9 2 0,-7-2 0,10 0 0,-2 2 0,0-2 0,0 3 0,2 0 0,-10 1 0,11-5 0,-8 4 0,5-4 0,0 4 0,-4 0 0,2 1 0,-2-1 0,4-4 0,0 3 0,0-2 0,0-1 0,-1 3 0,1-2 0,4 3 0,0 3 0,4-2 0,0 3 0,0-4 0,-3 0 0,2 3 0,-3-2 0,4 3 0,0-4 0,0 0 0,0 3 0,0-2 0,0 3 0,0-4 0,0 0 0,0 3 0,0-2 0,0 3 0,0-4 0,0 0 0,0 7 0,0-5 0,0 6 0,0-4 0,-3-3 0,2 4 0,-7-5 0,8 0 0,-4 3 0,4-2 0,-4 3 0,3-4 0,-2 0 0,3 3 0,0-2 0,-4 3 0,3-4 0,-2 0 0,3 3 0,0-2 0,0 3 0,0-4 0,-4-1 0,3 5 0,-2-3 0,3 2 0,-4-3 0,3 0 0,-3-34 0,0 14 0,-1-29 0,-4 27 0,0-2 0,1 2 0,-1-4 0,0 1 0,-4-1 0,3 4 0,-3-2 0,5 6 0,-1-6 0,1 7 0,3-4 0,-2 5 0,10 37 0,-6-16 0,11 30 0,-3-30 0,4 4 0,-1-4 0,-3 5 0,3 0 0,-4-5 0,1 4 0,-1-8 0,-1 3 0,-2-4 0,3 0 0,-4 3 0,3-2 0,-2 3 0,3-4 0,-1 0 0,2 0 0,-1 0 0,3 0 0,-2 0 0,-1 0 0,3 0 0,-2 0 0,3 0 0,0 4 0,0-3 0,1 8 0,0 1 0,0 1 0,0 4 0,0-6 0,-1 1 0,1 0 0,0-1 0,-4-3 0,2-2 0,-2-4 0,3 0 0,0 0 0,0 0 0,-4 0 0,3 0 0,-2 0 0,-1 0 0,7 0 0,-6 0 0,7 0 0,-4-4 0,-4 3 0,7-6 0,-2 3 0,3-4 0,0 0 0,-4 0 0,0 0 0,7 0 0,-5 0 0,11 0 0,-8 0 0,5 0 0,4 0 0,-3-4 0,4 3 0,-5-7 0,-1 7 0,1-7 0,0 7 0,-5-3 0,-1 4 0,1 0 0,-4 0 0,3-4 0,0 3 0,-3-2 0,8 3 0,-8 0 0,7 0 0,-6 0 0,2 0 0,0 0 0,-3 0 0,8 0 0,-8 0 0,7 0 0,-2 0 0,3 0 0,1 0 0,0 0 0,5 0 0,-5 0 0,5 0 0,-5 0 0,-5 0 0,4 0 0,-4 0 0,1-4 0,2 3 0,-3-2 0,5 3 0,5-5 0,-4 4 0,4-7 0,-1 7 0,-3-7 0,4 7 0,-5-7 0,4 7 0,6-7 0,-3 4 0,1-5 0,-8 4 0,-5-3 0,4 4 0,-8-1 0,3-3 0,0 7 0,-3-6 0,4 6 0,-5-2 0,0 3 0,3-4 0,-2 3 0,-1-6 0,-16-5 0,-8 6 0,-12-10 0,-7 10 0,5-4 0,-11 0 0,4 4 0,1-3 0,-5 8 0,10-8 0,1 4 0,3 0 0,7-3 0,-2 7 0,8-7 0,-3 3 0,4 1 0,-10-4 0,4 2 0,-9-3 0,-8-7 0,8 6 0,-18-6 0,15 6 0,-12-1 0,7 1 0,-5-1 0,10 1 0,-4 5 0,11-4 0,1 8 0,10-3 0,0 1 0,5 2 0,0-3 0,32 8 0,-17-3 0,30 6 0,-23-6 0,8 3 0,8 1 0,7 0 0,5 1 0,22 5 0,-9-5 0,25 7 0,-28-2 0,18 1 0,-17-1 0,11 1 0,-14-6 0,-1 4 0,-6-9 0,-1 8 0,0-7 0,0 2 0,14 2 0,-21-5 0,13 4 0,-24-5 0,17 0 0,4 0 0,12 0 0,-6 0 0,4 0 0,3 0 0,-6 0 0,11 0 0,-12 0 0,6 0 0,0-5 0,0 4 0,0-4 0,-6 5 0,4 0 0,-11-5 0,-1 4 0,-2-4 0,-11 1 0,5-2 0,-6-3 0,0 3 0,-5-2 0,4 3 0,-9-4 0,4-1 0,-1 5 0,-3-3 0,0 7 0,-3-3 0,-2 4 0,3-4 0,1 3 0,0-3 0,-1 4 0,19 0 0,-9 0 0,15 0 0,-13 0 0,6 0 0,-10 0 0,9 0 0,-15 0 0,9 0 0,-14 0 0,8 0 0,-9 0 0,1 0 0,2 0 0,-7 0 0,4 0 0,-1 0 0,-3 0 0,3 0 0,-4-3 0,0-2 0,-3-6 0,-2 2 0,-3-8 0,0 8 0,0-3 0,0 4 0,0-5 0,0 4 0,0-8 0,0 8 0,0-7 0,0 2 0,0-4 0,0 1 0,0-1 0,-4-5 0,-1 4 0,-5-9 0,1 9 0,0-4 0,0 5 0,4 0 0,-3 5 0,7 1 0,-6 3 0,6 1 0,-6 0 0,-1 0 0,-1 4 0,-3 0 0,4 4 0,0 0 0,-8 0 0,2 0 0,-19 0 0,8 0 0,-23-5 0,3-1 0,-5-1 0,-6-3 0,-2 3 0,-1-4 0,-13 4 0,6-4 0,-1 10 0,-5-10 0,6 10 0,-8-5 0,8 6 0,1-5 0,8 4 0,6-4 0,2 0 0,7 4 0,0-9 0,5 9 0,2-8 0,6 8 0,0-8 0,0 8 0,5-7 0,-4 7 0,13-3 0,-7 4 0,9 0 0,-1 0 0,-3 0 0,8 0 0,-3 0 0,-4 0 0,6 0 0,-6 0 0,8 0 0,-1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22:36:38.6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1039 232 24575,'-45'0'0,"1"0"0,-5 0 0,-2 0 0,-13 0 0,17 0 0,-14 0 0,16 0 0,-6 0 0,2 0 0,7 0 0,11 0 0,-9 0 0,19 0 0,-3 0 0,7 0 0,4 0 0,-5 0 0,5 0 0,-4 3 0,3-2 0,1 7 0,-4-7 0,8 6 0,-13-6 0,8 6 0,-14-6 0,9 7 0,-9-3 0,4 0 0,-1 4 0,3-8 0,4 6 0,0-6 0,5 3 0,0-4 0,20-19 0,-4 6 0,14-16 0,-9 11 0,1 0 0,0 5 0,-1-4 0,0 8 0,1-8 0,-1 8 0,1-3 0,-1 4 0,0-1 0,0 5 0,0-3 0,0 6 0,4-7 0,-3 4 0,8-1 0,-4 1 0,10 0 0,-4 3 0,8-8 0,-3 8 0,5-8 0,0 4 0,0-5 0,0 0 0,0 5 0,-5-4 0,-1 8 0,-5-3 0,0 0 0,-1 3 0,1-3 0,7 4 0,-5 0 0,11 0 0,-12 0 0,8 0 0,-8 0 0,4 0 0,-5 0 0,-1 0 0,-3 0 0,2 0 0,-7 0 0,8 0 0,-8 0 0,3 0 0,-4 0 0,0 0 0,4 0 0,-3 0 0,2 0 0,-3 0 0,-3 11 0,-2-5 0,-3 9 0,0-7 0,0 0 0,-11 1 0,0-1 0,-11 1 0,5 0 0,-1 0 0,-5 0 0,4 0 0,-4 0 0,0 5 0,-7 1 0,0 5 0,0-5 0,-4 4 0,8-4 0,-9 5 0,6-1 0,5 0 0,1-1 0,5 0 0,5-5 0,0 4 0,5-8 0,0 3 0,-1-4 0,1 0 0,4 0 0,-3 0 0,6 0 0,-7 0 0,4 4 0,-1-3 0,2 2 0,-1-3 0,3 0 0,-6 0 0,3 0 0,-1 0 0,-2 0 0,2 0 0,-3 0 0,0 0 0,0 0 0,0 0 0,0-4 0,0 3 0,0-2 0,3 3 0,-2 0 0,2 0 0,-3 0 0,0 0 0,0 0 0,0 0 0,0 0 0,0 0 0,0 0 0,3 0 0,-6-4 0,6 0 0,-7-12 0,4 6 0,3-10 0,-3 3 0,7 0 0,-6-4 0,2 5 0,-3 4 0,4 27 0,0-9 0,4 18 0,0-16 0,0-2 0,4 4 0,0-5 0,5 3 0,-1-6 0,1 6 0,-1-7 0,1 8 0,-1-8 0,-3 3 0,2-4 0,-2 4 0,3 2 0,1-1 0,-1 4 0,1-4 0,-1 0 0,-3 4 0,2-8 0,-2 3 0,3-4 0,-4 0 0,-1 0 0,1 0 0,4-3 0,1-2 0,2-3 0,-3 0 0,0 0 0,4 0 0,-3 0 0,2 0 0,-3 0 0,5 0 0,0 0 0,5 0 0,-1 0 0,6 0 0,1 0 0,5 0 0,0 0 0,0 0 0,-5 4 0,4-3 0,-4 7 0,5-6 0,0 6 0,-5-7 0,4 8 0,-9-4 0,8 0 0,-8-1 0,4 0 0,-10-3 0,4 7 0,-8-7 0,8 3 0,-8-1 0,3-2 0,-4 3 0,0-1 0,4-2 0,-4 3 0,4-4 0,-4 0 0,0 0 0,-4-15 0,0 8 0,-4-16 0,0 14 0,0-8 0,0 3 0,0 1 0,0-4 0,-4 8 0,-1-8 0,-3 8 0,0-3 0,3 4 0,-2 0 0,3-1 0,-5 1 0,5 0 0,-3 0 0,2 0 0,1-4 0,-3 2 0,2-6 0,-4 2 0,0-4 0,-4 1 0,3-1 0,-3 0 0,5 5 0,3 0 0,-2 5 0,6 0 0,-6 0 0,24 3 0,-3 2 0,21 7 0,-6 1 0,12 6 0,-14-2 0,20 2 0,-22-2 0,16 2 0,-11-1 0,0-1 0,-7 1 0,-5-2 0,-1-3 0,-3 3 0,2-3 0,-7-1 0,3 4 0,-4-8 0,5 4 0,-4 0 0,7 0 0,-7 1 0,8 3 0,-4-7 0,5 3 0,-5-1 0,9 2 0,-7 0 0,7 3 0,1-2 0,-4 2 0,9-2 0,2 2 0,0-2 0,11 4 0,-11 0 0,11-4 0,-10 2 0,4-7 0,0 4 0,-10-5 0,15 0 0,-15 0 0,16 0 0,-11 0 0,36 0 0,-16 0 0,19 0 0,-14 0 0,-11 0 0,12 0 0,-12 0 0,4 0 0,-5 0 0,-1 0 0,0 0 0,0 0 0,1 0 0,-1 0 0,-6 0 0,5 0 0,-5 0 0,7 0 0,-7 0 0,-1 0 0,-6 4 0,0-3 0,0 3 0,0-4 0,0 5 0,0-4 0,6 8 0,-5-8 0,24 8 0,-20-4 0,14 1 0,-19 2 0,0-7 0,0 8 0,-5-8 0,-1 3 0,-6 0 0,1-3 0,0 7 0,-1-7 0,1 3 0,-5-4 0,0 0 0,-5 0 0,-1 0 0,5 0 0,-7-11 0,2 4 0,-7-13 0,-4 6 0,0 1 0,-1-4 0,-3 4 0,3-5 0,-4 0 0,1 5 0,-1-4 0,0 3 0,1-3 0,-1-1 0,0 0 0,4 4 0,-3-2 0,3 2 0,0 1 0,1-4 0,0 8 0,3-3 0,-6-1 0,2 4 0,-4-8 0,5 8 0,-4-3 0,7 4 0,-6-1 0,2 1 0,1 0 0,-3 0 0,6 0 0,-6 0 0,2 0 0,1 0 0,-4 0 0,0 3 0,-1 1 0,-2 1 0,2 2 0,-3-7 0,3 7 0,-13-7 0,7 7 0,-18-8 0,7 3 0,-15 0 0,5-3 0,-7 8 0,1-8 0,-7 8 0,5-9 0,-5 9 0,7-4 0,5 5 0,-4 0 0,11 0 0,-11 0 0,10 0 0,-4 0 0,11 0 0,-4 0 0,9 0 0,-4 0 0,0 0 0,4 0 0,-4 0 0,-2 0 0,0 0 0,-7 0 0,3 0 0,-6 0 0,-2 0 0,-5 0 0,-7 0 0,5 0 0,-5 0 0,7 0 0,-1 0 0,7 0 0,-5 0 0,10 0 0,1 0 0,2 0 0,9 0 0,-3 0 0,4 0 0,0 0 0,5 0 0,-4 0 0,8 0 0,-16 0 0,10 0 0,-7 0 0,5 0 0,8 0 0,-7 0 0,6 0 0,-2 0 0,0 0 0,2 0 0,-2 0 0,0 0 0,-2 0 0,1 0 0,-4 0 0,3 0 0,1 0 0,-4 0 0,8 0 0,-8 0 0,4 0 0,-1 0 0,-2 0 0,2 0 0,1 0 0,-4 0 0,0 0 0,2 0 0,-1 0 0,8 0 0,0 0 0,-3 0 0,2 0 0,-3 0 0,4 0 0,0 0 0,-4 0 0,3 0 0,-3 0 0,8-11 0,0 5 0,4-14 0,4 15 0,0-3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22:36:56.8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1254 0 24575,'-32'0'0,"-8"0"0,19 0 0,-13 0 0,4 0 0,5 0 0,-15 0 0,15 0 0,-16 0 0,15 0 0,-13 0 0,18 0 0,-13 0 0,10 0 0,0 0 0,6 0 0,1 0 0,3 0 0,-3 0 0,-1 0 0,4 0 0,2 0 0,-1 0 0,4 0 0,-3 0 0,4 0 0,0 0 0,-4 0 0,3 0 0,-3 0 0,4 0 0,0 0 0,-4 4 0,3-3 0,-7 6 0,7-6 0,-3 7 0,-1-7 0,4 2 0,-8-3 0,8 4 0,-3-3 0,-1 2 0,4-3 0,-3 0 0,4 4 0,0-3 0,0 6 0,-4-6 0,3 6 0,-3-6 0,4 2 0,0-3 0,-4 4 0,3-3 0,-3 2 0,4-3 0,-4 0 0,3 0 0,-4 0 0,5 0 0,0 0 0,-4 0 0,3 0 0,-2 0 0,3 0 0,-1 0 0,-2 0 0,2 0 0,-3 0 0,4 4 0,3 4 0,2 0 0,-1 4 0,3-4 0,-2 0 0,3 4 0,0-4 0,0 4 0,0-4 0,0 0 0,0 3 0,0-2 0,0 3 0,0-4 0,0 0 0,0 3 0,3-2 0,2 3 0,3-4 0,-4 0 0,3 0 0,-6 0 0,6 0 0,-2 3 0,-1-2 0,3 3 0,-6-4 0,3 0 0,-1 7 0,-2-5 0,3 6 0,-1-8 0,-2 0 0,6 0 0,1-3 0,1-2 0,3-3 0,-4 0 0,0-3 0,0-6 0,0 0 0,0-4 0,0 5 0,0 0 0,1-4 0,3 2 0,2-3 0,3 4 0,1 0 0,0 0 0,4 0 0,-3 0 0,4 0 0,-5 4 0,-1-3 0,1 7 0,5-3 0,-4 4 0,4 0 0,-1 0 0,-3 0 0,4 0 0,-5 0 0,4 0 0,-3 0 0,4 0 0,0 0 0,-4 0 0,3 0 0,-4 0 0,0 0 0,-1 0 0,6 0 0,-4 0 0,9 0 0,-9 0 0,3 0 0,1 0 0,-4 0 0,9 0 0,-9 0 0,8 0 0,3 0 0,1 0 0,4 0 0,-6 0 0,19 0 0,-15 0 0,15 0 0,-24 0 0,4-5 0,-4 4 0,0-3 0,-1 4 0,-1 0 0,-3 0 0,4 0 0,-5 0 0,-1 0 0,1 0 0,0 0 0,-1 0 0,1 0 0,0 0 0,-5 0 0,4 0 0,-8-4 0,3 3 0,-4-2 0,4 3 0,5-4 0,2 3 0,2-3 0,-8 4 0,4 0 0,-4 0 0,5-4 0,0 3 0,-5-3 0,3 4 0,-2 0 0,4 0 0,-1 0 0,1 0 0,5 0 0,1 0 0,5 0 0,0 0 0,6 0 0,-5 0 0,11 0 0,-5 0 0,1 0 0,3 0 0,-3 0 0,5 0 0,13 0 0,-10 0 0,5 0 0,-15 0 0,0 0 0,-5 0 0,5 0 0,-6 0 0,-5 0 0,4 0 0,-9 0 0,3 0 0,-4 0 0,-5 0 0,4 0 0,-8 0 0,8 0 0,-8 0 0,7 0 0,-7 0 0,4 0 0,-1 0 0,1 0 0,5 4 0,0-3 0,-1 3 0,1-4 0,0 4 0,12-3 0,-9 6 0,10-2 0,-14 0 0,-3 3 0,2-4 0,-2 5 0,3 0 0,-3-1 0,2-3 0,-7 2 0,8-2 0,-4 3 0,5-3 0,-5 3 0,4-3 0,-4-1 0,1 4 0,-2-4 0,-4 4 0,8 0 0,-6 0 0,2 1 0,-5-1 0,-6 0 0,3 3 0,-4-2 0,0 3 0,0-4 0,0 0 0,0 3 0,0-2 0,0 3 0,0-4 0,0 0 0,-8 0 0,3 0 0,-7-4 0,4 3 0,0-6 0,0 6 0,-5-6 0,4 3 0,-3-4 0,4 0 0,-5 0 0,4 0 0,-3 3 0,4-2 0,-5 3 0,4-4 0,-8 3 0,8-2 0,-13 3 0,8-4 0,-14 5 0,4-4 0,-11 3 0,-2-4 0,-5 0 0,-1 0 0,1 0 0,0 0 0,5 0 0,2 0 0,6 0 0,0 0 0,0 0 0,5 0 0,-4 0 0,4 0 0,-5 0 0,-1 0 0,-5 0 0,5 0 0,-11 0 0,4 0 0,-5 0 0,0 0 0,-1 0 0,1-5 0,0-1 0,-1-4 0,1-6 0,0 5 0,5-4 0,-4 4 0,11 6 0,-11-5 0,10 9 0,-12-4 0,12 5 0,-1 0 0,9 0 0,10 0 0,-4 0 0,8 0 0,-8 0 0,8 0 0,-8 0 0,8 0 0,-8 0 0,4 0 0,-1 0 0,-7 0 0,10 4 0,-16-3 0,12 2 0,-7-3 0,-1 5 0,-1-4 0,-5 7 0,-1-7 0,-5 4 0,5-5 0,-11 0 0,-9 0 0,5 0 0,-11 0 0,20 0 0,1 0 0,6 0 0,0 0 0,5 0 0,1 0 0,0 0 0,4 0 0,-4 0 0,5 0 0,0 0 0,1 0 0,-1 0 0,-5 0 0,4 0 0,-4 0 0,5 3 0,1-2 0,-1 3 0,-8-4 0,6 0 0,-10 0 0,10 0 0,-7 0 0,8 0 0,-4 0 0,0 0 0,-1 0 0,0 0 0,-4 0 0,9 0 0,-9 0 0,9 0 0,-9 0 0,9-4 0,-9 3 0,9-7 0,-9 3 0,9-4 0,-4 4 0,5-3 0,0 3 0,5-4 0,-4 4 0,4-2 0,-1 6 0,-2-7 0,3 7 0,0-3 0,-3 0 0,6 3 0,-2-3 0,4 4 0,0 0 0,-4 0 0,3 0 0,-3 0 0,4 0 0,0 0 0,-4 0 0,7 7 0,-2 2 0,7 3 0,0 0 0,0-4 0,0 0 0,0 3 0,0-2 0,3 3 0,-2-4 0,6 0 0,-2 0 0,3 0 0,-4 0 0,3 0 0,-2 0 0,-1 0 0,3 0 0,-6 0 0,6 0 0,-2 3 0,-1-2 0,3 2 0,-6-3 0,6 0 0,-2 4 0,-1 1 0,3 4 0,-6-4 0,7 4 0,-7-4 0,7 1 0,-7 2 0,6-7 0,-3 4 0,1-5 0,2 4 0,-2-3 0,-1 8 0,4-8 0,-4 7 0,1-7 0,3 8 0,-4-8 0,1 3 0,2-4 0,-6 0 0,6 0 0,1-3 0,1-2 0,3-3 0,-4 0 0,0 0 0,3 0 0,-2 0 0,7 0 0,-3 0 0,5 0 0,5 0 0,-5 0 0,10 0 0,-9 0 0,4 0 0,-5 0 0,-1 0 0,1 0 0,0 0 0,-1 0 0,1 0 0,-5 0 0,4 0 0,-4 0 0,1 0 0,2 0 0,-7 0 0,4 0 0,-1 0 0,-3 0 0,3 0 0,-4 0 0,0 0 0,4 0 0,-3 0 0,4 0 0,-5 0 0,0-3 0,3 2 0,-2-3 0,3 4 0,0 0 0,-3 0 0,3 0 0,1 0 0,-4 0 0,7 0 0,-2 0 0,3 0 0,1 0 0,0 0 0,4 0 0,2 0 0,0 0 0,-1 0 0,-5 0 0,4 0 0,-3 0 0,0 0 0,-3 0 0,-2 0 0,-1 0 0,4 0 0,-8 0 0,7-4 0,-7 3 0,8-3 0,-8 1 0,8 2 0,-8-3 0,7 4 0,-8 0 0,4 0 0,-4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22:39:15.62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1188 1 24575,'-44'0'0,"0"0"0,2 0 0,0 0 0,-7 0 0,5 0 0,-12 0 0,18 0 0,-10 0 0,12 0 0,0 0 0,0 0 0,7 0 0,0 0 0,0 4 0,9 1 0,-7 4 0,8 4 0,-11-2 0,6 7 0,-4-8 0,4 8 0,0-8 0,1 8 0,6-9 0,-1 4 0,0-4 0,5 0 0,0-1 0,5 0 0,0 0 0,0 0 0,0 0 0,-1 4 0,-3-2 0,2 2 0,-7 1 0,8-4 0,0 3 0,-1-1 0,8-2 0,-5 3 0,3-4 0,3 0 0,-2 3 0,13-5 0,-4 1 0,14-7 0,-11 0 0,3 0 0,-4 0 0,0 0 0,4 0 0,2 0 0,8 0 0,-3 0 0,9-5 0,-4 4 0,11-3 0,-4 4 0,3-4 0,-5 3 0,6-9 0,2 9 0,19-9 0,-16 9 0,37-11 0,-35 6 0,29-6 0,-21 6 0,7-4 0,-6 4 0,-8-5 0,-8 5 0,-11-2 0,-2 3 0,-8 0 0,-2-3 0,0 0 0,-4 3 0,4-6 0,-4 10 0,0-6 0,0 3 0,-4-5 0,-19 1 0,-2 4 0,-13 0 0,7 4 0,5 0 0,0 4 0,0 1 0,-4 4 0,3 0 0,-15 6 0,2 0 0,-4 1 0,-12 0 0,10-1 0,-11 2 0,7-1 0,0 4 0,-1-4 0,-13 7 0,10-2 0,-4 1 0,2-5 0,10 2 0,-5-3 0,8 0 0,6 2 0,5-8 0,1 4 0,9-6 0,-2 5 0,6-4 0,-2 3 0,4-4 0,0 0 0,-1 4 0,1-3 0,-1 7 0,-3-2 0,2 3 0,-3-3 0,4 7 0,-4-6 0,3 13 0,-8-4 0,7 11 0,-8-5 0,8 5 0,-3 0 0,4-4 0,-1 3 0,2-10 0,4-1 0,1-5 0,4-5 0,0 0 0,0-2 0,0-2 0,0 2 0,0-3 0,3 0 0,6 1 0,9 0 0,1 0 0,9 0 0,-4 0 0,11 1 0,-4 0 0,9-4 0,-9 3 0,4-8 0,-6 3 0,0-4 0,0 4 0,0-3 0,-5 4 0,4-5 0,1 0 0,2 0 0,4 0 0,7 0 0,-15 0 0,14 0 0,-17 0 0,0-4 0,3 3 0,-8-7 0,9 2 0,-4 1 0,0-3 0,4 3 0,-4-5 0,0 5 0,-1-4 0,-1 4 0,-3 0 0,4-3 0,-5 3 0,4-5 0,-3 1 0,9 0 0,-4-1 0,0 1 0,4-1 0,-1-7 0,-7 6 0,0-5 0,-8 7 0,-2-3 0,2 2 0,-3-2 0,-5 4 0,3-5 0,-6 4 0,3-3 0,-4 4 0,0 0 0,0-4 0,-7 6 0,-2-1 0,-3 7 0,0 0 0,-1 0 0,0 0 0,-1 0 0,-2 0 0,7 0 0,-8 0 0,8 0 0,-4 0 0,1 0 0,-2 0 0,-8 0 0,-3 0 0,-4 0 0,-6 0 0,-15 0 0,4 0 0,-17 0 0,12-5 0,-6 4 0,7-9 0,-6 4 0,18-5 0,-10 0 0,23 6 0,-9-4 0,15 8 0,-4-4 0,5 5 0,1 0 0,-1 0 0,4 0 0,2 0 0,-1 0 0,4 0 0,-3 0 0,4 0 0,0 0 0,-4 0 0,3 0 0,-3 0 0,4 0 0,23-15 0,-10 8 0,23-13 0,-10 11 0,1 0 0,4 3 0,-1-2 0,15 2 0,-5 0 0,38-5 0,-22 5 0,32-7 0,-21 1 0,6 6 0,7-5 0,-11 9 0,19-9 0,-27 5 0,9-1 0,-18 2 0,12 5 0,-12 0 0,-1-4 0,4 3 0,-9-3 0,11 4 0,0 0 0,-5 0 0,27 0 0,-17-6 0,12 5 0,-11-9 0,-4 9 0,-1-4 0,6 5 0,-12-5 0,5 4 0,-13-4 0,5 5 0,-5 0 0,6 0 0,1 0 0,-1 0 0,0 0 0,0 0 0,-5 0 0,10 0 0,-14 0 0,9 0 0,-13 0 0,0 0 0,6 0 0,-5 0 0,5 0 0,0 0 0,-5 0 0,11 0 0,-10 0 0,4 0 0,-11 0 0,3 0 0,-3 0 0,5 0 0,0 0 0,0 0 0,0 0 0,1 0 0,-1 0 0,0 0 0,0 0 0,0 0 0,0 0 0,0 0 0,-5 0 0,11 0 0,-14 0 0,10 0 0,-18 0 0,4 0 0,-8 0 0,3 0 0,-4 3 0,0 2 0,0 3 0,-3 0 0,-2 0 0,-3 3 0,0-2 0,0 3 0,0-4 0,0 0 0,0 3 0,0-2 0,0 3 0,-4-4 0,-4 0 0,-1-4 0,-2 3 0,3-2 0,-10-1 0,3 4 0,-13-3 0,-2 0 0,0 3 0,-11-2 0,4 0 0,-5-2 0,0 1 0,-7-4 0,5 4 0,-12-5 0,-2 5 0,-16-3 0,12 3 0,-9-5 0,13 0 0,-1 5 0,1-4 0,2 5 0,18-6 0,-10 0 0,18 4 0,-5-3 0,6 3 0,4 0 0,-2-3 0,2 7 0,-4-7 0,-6 4 0,-1-1 0,-1-2 0,-4 2 0,11-4 0,-5 0 0,11 0 0,-4 0 0,9 0 0,0 0 0,7 0 0,-1 0 0,4 0 0,-3 0 0,-1 0 0,4 0 0,-3 0 0,-1 0 0,4 0 0,-3 0 0,-1 0 0,4 0 0,-3 0 0,4 0 0,0 0 0,-4 0 0,3 0 0,-3 0 0,4-3 0,3-5 0,2-5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22:39:34.1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965 1 24575,'-45'0'0,"12"0"0,-1 0 0,-2 0 0,-3 0 0,-4 0 0,2 0 0,-2 0 0,-1 0 0,-11 0 0,11 0 0,-12 0 0,18 0 0,-9 0 0,10 0 0,1 0 0,1 0 0,5 0 0,1 0 0,0 0 0,5 0 0,1 3 0,10 2 0,0 0 0,5 2 0,0-3 0,0 4 0,3 0 0,2 0 0,-1 4 0,3-3 0,-2 2 0,-1-3 0,3 0 0,-6 4 0,6-3 0,-3 2 0,1-3 0,2 4 0,-3-3 0,1 4 0,2-5 0,-7 4 0,7-3 0,-6 3 0,6 1 0,-6-4 0,6 3 0,-3-4 0,4 0 0,0 4 0,0-4 0,0 4 0,0-4 0,0 0 0,0 3 0,0-2 0,0 3 0,0-4 0,0 4 0,0 1 0,0 5 0,0 5 0,0 7 0,0 0 0,0 11 0,0-11 0,0 11 0,0-10 0,0 4 0,0-6 0,0 0 0,0 0 0,0-5 0,0-2 0,4-4 0,5 0 0,5-1 0,3 1 0,7 6 0,-5-5 0,10 6 0,-5-6 0,5 0 0,0-4 0,0-1 0,0-4 0,1-1 0,-1-3 0,0-2 0,5-4 0,-3 0 0,10 0 0,-5 0 0,6 0 0,7 0 0,-5-9 0,5 1 0,-7-12 0,0 4 0,1-5 0,-7 0 0,5 0 0,2-7 0,-10 6 0,3-5 0,-18 13 0,-5-2 0,0 6 0,-5-7 0,0 8 0,-3-8 0,2 8 0,-6-7 0,7 2 0,-7 1 0,3-4 0,-4 8 0,0-8 0,0 8 0,0-4 0,0 1 0,0 3 0,0-4 0,0 5 0,-8-8 0,-2 6 0,-7-11 0,-1 7 0,-5 0 0,-1-3 0,-5 6 0,0-8 0,0 8 0,-6-8 0,4 8 0,-4-4 0,6 6 0,0-1 0,-1 0 0,1 0 0,-6 5 0,5 0 0,-11 5 0,10-4 0,-4 3 0,0-3 0,4 4 0,-4 0 0,6 0 0,0 0 0,-3 0 0,7 0 0,0 3 0,11 2 0,2 3 0,4 0 0,-1 0 0,5 0 0,0 0 0,4 4 0,0 1 0,0 0 0,0 3 0,0-7 0,0 4 0,0-1 0,0-3 0,0 3 0,0-4 0,4 0 0,0 0 0,9 1 0,0-1 0,1 5 0,7-3 0,-6 7 0,8-3 0,-5 4 0,5 0 0,1 1 0,5-4 0,0-1 0,0-5 0,0 1 0,0 0 0,0-5 0,-5-1 0,4-4 0,-10 0 0,5 0 0,-9 0 0,2-4 0,-2-5 0,3-1 0,-3-6 0,3 2 0,-8-4 0,8 4 0,-3-3 0,4 3 0,12-12 0,-4 5 0,23-13 0,-11 12 0,18-5 0,-6 4 0,15 5 0,1-4 0,8 8 0,0-4 0,7 5-436,3 1 436,8-2 0,0 1 0,-22 1 0,-11 5 0,-2 0 0,-2 1 0,-1-1 0,-1 1 0,0 5 0,11-10 0,-13 10 0,-8-9 0,-8 9 0,-11-3 436,6 0-436,-14 3 0,4-3 0,-12 4 0,-4-4 0,-24 0 0,6-1 0,-20 2 0,12 3 0,-8 0 0,-1 0 0,-16 0 0,8 0 0,-10 0 0,0 5 0,-1 1 0,-1 5 0,-4 0 0,11 0 0,-5 0 0,12-1 0,2 4 0,11-3 0,1 2 0,5 0 0,1-3 0,-1 7 0,-5-3 0,4 0 0,-4 3 0,5-7 0,4 7 0,-2-7 0,6 2 0,-2-4 0,4 0 0,-1 0 0,1 0 0,0 0 0,0 4 0,0-7 0,0 6 0,0-10 0,0 6 0,30-6 0,-7 2 0,28-3 0,-14 0 0,6 5 0,1 1 0,1 4 0,3 5 0,-9-4 0,10 4 0,-5-5 0,0 0 0,5 1 0,-4-6 0,5 0 0,0-5 0,0 0 0,7 5 0,2-4 0,6 4 0,15-5 0,-23 0 0,28 0 0,-31 0 0,26 0 0,-13 0 0,6 0 0,-8 0 0,7 0 0,20 0 0,-13 0 0,12 0 0,-26 0 0,0 0 0,0 0 0,-6 0 0,-3-4 0,-5-2 0,-7-5 0,-6 2 0,-7-1 0,-6 1 0,-3 1 0,-2-1 0,-4 5 0,0-3 0,0 2 0,-4-3 0,0-4 0,-4 3 0,0-2 0,0 2 0,0 1 0,0-3 0,0 2 0,0-3 0,0 4 0,0 0 0,-4-4 0,0 3 0,-9 1 0,4 1 0,-8 6 0,8-6 0,-7 6 0,2-3 0,-4 4 0,5 0 0,-4 0 0,8 0 0,-8 0 0,4 0 0,-5 0 0,-5 0 0,-1 0 0,-5 0 0,0 0 0,-6 0 0,-8 0 0,-1 0 0,-12 0 0,5 0 0,-30 0 0,24 0 0,-31 0 0,2 0 0,19 0 0,-30 0 0,37 0 0,-13 0 0,13 0 0,-3-5 0,25-1 0,-4 0 0,13 2 0,5 0 0,-7-1 0,16 0 0,-6 1 0,13 4 0,0 0 0,0-7 0,0-2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22:39:53.56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1411 129 24575,'-32'0'0,"-2"0"0,15 0 0,-9 0 0,-2 0 0,-1 0 0,-16 0 0,2 0 0,-12 0 0,12 0 0,-2 0 0,3 0 0,6 0 0,-9 0 0,21 0 0,-8 0 0,15 0 0,1 0 0,1 0 0,8 0 0,-3 0 0,3 0 0,1 0 0,-3 4 0,2 0 0,-3 4 0,4 0 0,0 0 0,-5 1 0,4-1 0,-3-3 0,-1 2 0,4-2 0,-3 3 0,-1 0 0,4-3 0,-8 3 0,-1-3 0,-1 4 0,-4 0 0,5-4 0,-5-1 0,4 0 0,1-3 0,1 3 0,4 0 0,-1-3 0,-3 3 0,4-4 0,-5 0 0,0 4 0,1-3 0,-1 3 0,0-4 0,0 0 0,0 3 0,-3-2 0,7 3 0,-2-4 0,8 4 0,-1-3 0,1 6 0,0-3 0,4 4 0,-4 0 0,4 0 0,-4 0 0,3 0 0,-2 0 0,6 0 0,-6 4 0,6-3 0,-2 2 0,3-3 0,0 0 0,0 4 0,0-3 0,7-1 0,2-5 0,3-3 0,-1 0 0,-3 0 0,0 0 0,8 0 0,-1 0 0,6 0 0,-4-4 0,6 3 0,-4-7 0,9 3 0,-9-8 0,3 3 0,7-9 0,-2-1 0,8-2 0,-5-3 0,0 0 0,0 4 0,0-4 0,-6 7 0,-1-1 0,-10 6 0,-1 0 0,-4 5 0,0 0 0,-3 0 0,-2 0 0,-3-4 0,0 3 0,0-3 0,0 4 0,0 0 0,-7-4 0,5-1 0,-9 0 0,7 1 0,-5 0 0,1 2 0,0-2 0,0 4 0,0 3 0,-1 2 0,-2 3 0,2 0 0,-3 0 0,4 0 0,0 0 0,-5 4 0,4 0 0,-3 1 0,4 2 0,0-6 0,-1 6 0,-2-2 0,5 2 0,-4-2 0,1 2 0,-4-6 0,0 6 0,-3-6 0,6 2 0,-2 1 0,0-3 0,2 6 0,-2-3 0,4 4 0,3 0 0,-6 1 0,9 3 0,-14-2 0,10 12 0,-11-7 0,2 12 0,-4-3 0,0 5 0,-1 1 0,-6 11 0,5-9 0,-7 22 0,8-16 0,-2 11 0,-4 6 0,13-15 0,-5 8 0,17-19 0,-3-5 0,4-2 0,0-4 0,0 0 0,0-1 0,0 6 0,0-4 0,0 4 0,0-1 0,0-3 0,0 4 0,4-5 0,-3-1 0,6-3 0,-2-2 0,-1-4 0,3 0 0,-6 0 0,6 0 0,-2 0 0,3-4 0,0 4 0,-1-4 0,1 0 0,0 4 0,0-8 0,5 8 0,-4-7 0,7 7 0,-2-3 0,8 4 0,-3 0 0,9 0 0,-9 0 0,4 0 0,0 1 0,-5-1 0,10 0 0,-9 0 0,9 1 0,-4-1 0,0 0 0,4 1 0,-9-5 0,8 4 0,-8-8 0,4 3 0,-5-4 0,4 0 0,-3 0 0,4 0 0,-5 0 0,-1 0 0,1 0 0,0 0 0,-1 0 0,1-4 0,-4-5 0,3-5 0,-8-4 0,4 1 0,-4-1 0,4 0 0,-3 0 0,2 0 0,1 1 0,-3-1 0,3 0 0,-1-8 0,-2 7 0,3-12 0,-8 12 0,4-9 0,-8 4 0,7 0 0,-7-4 0,3 13 0,-4-7 0,0 9 0,0-1 0,0 2 0,0 0 0,-3 2 0,-6-2 0,-5 7 0,1-3 0,-4 7 0,4-2 0,-5 3 0,-5 0 0,-1 0 0,-5 0 0,5-4 0,-4 3 0,-2-3 0,4 4 0,-8 0 0,10 0 0,-5 0 0,5 0 0,1 0 0,5 0 0,-4 0 0,2 0 0,-7 0 0,8 0 0,-9 0 0,4 0 0,-1 0 0,-2 0 0,2 0 0,-4-4 0,5 2 0,-4-2 0,9 4 0,-4 0 0,6 0 0,3 0 0,-2 0 0,46 0 0,-20 0 0,41 0 0,-28 0 0,7 0 0,-1 0 0,56-18 0,-36 8 0,44-14 0,-51 8 0,0 5 0,0-9 0,0 8 0,1-3 0,-7 0 0,5 3 0,-5-2 0,1 3 0,3-4 0,-3 4 0,5-5 0,0 6 0,0-1 0,1 5 0,-1-3 0,0 8 0,0-4 0,7 0 0,-5 4 0,5-5 0,-7 6 0,0 0 0,-5 0 0,3 0 0,-9 0 0,23 0 0,-21 0 0,15 0 0,-19 0 0,-5 0 0,4 0 0,-4 0 0,0 0 0,-1 0 0,-6 0 0,-3 0 0,2 4 0,-7-3 0,4 7 0,-5-7 0,0 2 0,-41-3 0,20 4 0,-39-3 0,28 7 0,0-3 0,-4 5 0,4-5 0,0 3 0,-16-2 0,6 4 0,-21 1 0,4 0 0,-6 1 0,-8 5 0,19-1 0,-16 8 0,18-8 0,-7 5 0,2-5 0,18 4 0,-3-5 0,15-2 0,-4-3 0,9-2 0,-2 1 0,7-1 0,-8 1 0,8-1 0,-8-4 0,3 4 0,-8-3 0,3 4 0,-9 1 0,4-5 0,-6 3 0,6-7 0,-4 4 0,14-5 0,-8 0 0,13 0 0,-4 0 0,5 0 0,0-4 0,-4 3 0,3-2 0,-7 3 0,-2 0 0,-1 0 0,-9 0 0,4 0 0,0 0 0,-4 4 0,9-3 0,0 7 0,7-4 0,4 1 0,3 2 0,2 1 0,3 1 0,18-1 0,-5-5 0,15-3 0,7 0 0,-2-5 0,22 4 0,3-3 0,17-2 0,1 4 0,14-4 0,-29 6 0,26 0 0,-33 0 0,26 0 0,-21-5 0,-1 4 0,-9-9 0,-7 9 0,0-4 0,-5 5 0,-2-4 0,0 3 0,-5-4 0,5 1 0,-6 3 0,0-3 0,6-1 0,-5 4 0,11-4 0,-10 1 0,4 3 0,7-4 0,-10 5 0,10-4 0,-18 3 0,9-4 0,-7 5 0,9 0 0,0 0 0,1 0 0,13 0 0,1 0 0,1 0 0,12 0 0,-11 0 0,12 0 0,9 0 0,-18 0 0,16 0 0,-21 0 0,7 0 0,0 0 0,-6 0 0,-2 0 0,-7 0 0,2 0 0,-12 0 0,-2 0 0,-16 0 0,-2 0 0,-4 0 0,0 0 0,-4-14 0,0 7 0,-4-12 0,0 11 0,0-5 0,0 4 0,0-8 0,-4 4 0,-5-5 0,-5 0 0,-9 0 0,4 0 0,-9-1 0,4 4 0,-5-3 0,0 11 0,0-6 0,5 12 0,-4-3 0,9 4 0,-4 0 0,5 0 0,0 0 0,1 0 0,-6 0 0,4 0 0,-9 0 0,4 0 0,-5 0 0,-1 0 0,-5 4 0,-1-2 0,-1 7 0,-3-8 0,-10 8 0,10-8 0,-8 3 0,19-4 0,0 0 0,0 0 0,0 0 0,0 0 0,-1 0 0,1 0 0,-6 0 0,-1-4 0,-13-3 0,5-3 0,-5-1 0,6 5 0,1-4 0,11 5 0,-7-4 0,23 4 0,-3-2 0,15 2 0,3-3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22:40:08.40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1562 433 24575,'-37'0'0,"-1"0"0,14 0 0,-17 0 0,18 0 0,-29 0 0,16 0 0,-21 0 0,0 0 0,-16 0 0,5 0 0,6 0 0,-7 0 0,15-5 0,-6 3 0,-3-8 0,12 9 0,7-5 0,-4 2 0,12 2 0,-1-2 0,-4 4 0,5 0 0,-1 0 0,2 0 0,0 0 0,-1 0 0,-1 0 0,7 0 0,7 0 0,6 0 0,-5 0 0,8 0 0,-2 0 0,11 3 0,2 9 0,3-2 0,0 5 0,0-7 0,0 0 0,-4 8 0,-1-2 0,-4 7 0,0 2 0,-5 1 0,3 0 0,-7 3 0,4-8 0,-1 4 0,2-5 0,5-5 0,-1-1 0,5-4 0,0 0 0,1 0 0,2 4 0,-3-3 0,4 2 0,0-3 0,0 0 0,0 5 0,0 0 0,0 10 0,0-4 0,0 8 0,5-3 0,0 5 0,4-5 0,5 4 0,0-9 0,4 4 0,0-6 0,5 2 0,-4-1 0,16 8 0,-14-11 0,14 10 0,-11-10 0,5 0 0,0 3 0,0-3 0,-5 0 0,-1-2 0,-6-4 0,1 0 0,0 0 0,-5-1 0,-1 0 0,-4 0 0,0 0 0,0-3 0,0-2 0,0 1 0,4-3 0,-3 2 0,2-3 0,2 0 0,0 0 0,5 0 0,4 0 0,-3 0 0,9 0 0,-4 0 0,5 0 0,6 0 0,1 0 0,7 0 0,-1 0 0,0 0 0,0 0 0,0 0 0,-5 0 0,4 0 0,-5 0 0,6 0 0,-5-4 0,3 3 0,-9-8 0,10 3 0,-11 1 0,0-4 0,-2 8 0,-9-7 0,3 7 0,-4-7 0,-5 7 0,0-3 0,-5 4 0,0-3 0,3-2 0,-6-3 0,3 0 0,-8-4 0,0 3 0,0-2 0,-4 2 0,-5-3 0,-4-1 0,-16-2 0,3-3 0,-14 2 0,3-5 0,-5 5 0,-1-4 0,1 8 0,5-3 0,-3 5 0,9 0 0,-10 4 0,16-2 0,-9 7 0,10-8 0,0 8 0,-4-3 0,9 4 0,-4 0 0,0 0 0,-1 0 0,0 0 0,-4 0 0,9 0 0,-4 0 0,5 0 0,0 0 0,5 0 0,-4 0 0,8 0 0,-3-4 0,3 3 0,1-2 0,-4-1 0,3 3 0,-8-7 0,4 3 0,-10-9 0,-1 4 0,-6-9 0,1 8 0,5-6 0,-4 6 0,4-7 0,0 8 0,1-4 0,10 6 0,0-1 0,9 1 0,0 0 0,4-4 0,11 7 0,-5-2 0,9 7 0,-7-4 0,0 3 0,4-2 0,-3 3 0,2 0 0,1 0 0,7 0 0,5 0 0,5 0 0,6 0 0,1 0 0,13 0 0,1 0 0,8 0 0,-1 0 0,7 0 0,-5 0 0,-1 0 0,-3 0 0,-11 0 0,-1 0 0,-2 0 0,-5 0 0,1 0 0,4 4 0,-11-3 0,11 4 0,-5 0 0,13-4 0,-5 8 0,5-3 0,-7 5 0,7 0 0,-5-1 0,5 1 0,-7 0 0,25 9 0,-11-6 0,7 10 0,7-5 0,-34-3 0,33 7 0,-31-11 0,11 8 0,-7-3 0,0 4 0,-5-5 0,-2-2 0,-6 0 0,6-2 0,-5 2 0,11-4 0,9 6 0,-10-4 0,37 6 0,-41-8 0,34 2 0,-26-1 0,13 0 0,25 1 0,-31-5 0,-1-3 0,3-2 0,23-2 0,20 0 0,-11 0 0,-27 0 0,-15 0 0,-8 0 0,-11 0 0,-2 0 0,-8 0 0,-2 0 0,-4 0 0,0 0 0,0-7 0,0 5 0,0-13 0,1 10 0,-1-12 0,1 3 0,0-3 0,-1-1 0,1 0 0,0 0 0,0 0 0,-4 1 0,-1 3 0,-4-3 0,0 8 0,0-3 0,0 4 0,0 0 0,0-5 0,-8 4 0,-2-4 0,-8 0 0,0 3 0,1-3 0,-6-1 0,-7 4 0,-7-5 0,-5 4 0,-14 0 0,10 0 0,-17 4 0,12-2 0,1 3 0,-6-1 0,12 3 0,-5-1 0,7 4 0,-7-4 0,-2 0 0,0 4 0,-4-5 0,4 6 0,-13 0 0,5 0 0,-6 0 0,14 0 0,-4 0 0,11 0 0,-5 0 0,6 0 0,7 0 0,1 0 0,0 0 0,4 0 0,-4 0 0,6 0 0,-13-4 0,4-2 0,-6-4 0,9 5 0,6-4 0,0 3 0,0-3 0,5-1 0,-4 0 0,9 1 0,-9 0 0,9 0 0,-4-5 0,5 4 0,5-2 0,-4-1 0,8 4 0,0-3 0,2 3 0,6 1 0,-6 0 0,6-3 0,-3 2 0,4-3 0,0 4 0,0 0 0,11 0 0,-5 3 0,9 1 0,-7 4 0,4 0 0,2 0 0,3 0 0,18 0 0,-7 0 0,33 0 0,-27 0 0,21 0 0,-19 5 0,0 1 0,-1 4 0,-11-5 0,-5-1 0,-7-4 0,-4 0 0,0 0 0,4 4 0,7 2 0,0-1 0,14 4 0,5-3 0,20 5 0,1 1 0,13 0 0,-6 0 0,16 0 0,-20 0 0,9 5 0,-13-5 0,1 5 0,-2-6 0,-8 0 0,-12 4 0,-7-4 0,-8 2 0,-4-4 0,-5-4 0,0-1 0,-5-4 0,0 0 0,15 0 0,10 0 0,11 0 0,12 0 0,-6 0 0,7 0 0,-6 0 0,-8-5 0,-8 4 0,-11-3 0,-6 4 0,-6 0 0,-4 0 0,-20-20 0,-3 1 0,-13-13 0,-7 6 0,2 1 0,-10 2 0,-15-11 0,6 11 0,0-1 0,-3 3 0,17 9 0,-17-4 0,11 5 0,-5 0 0,0 0 0,-2 0 0,-22-2 0,25 7 0,-46-6 0,35 10 0,-40-10 0,15 5-492,30 0 0,-3 0 471,5-1 1,-1 2 20,-13 2 0,0 0 0,9-3 0,-1 1 0,-9 2 0,3 0 0,-27-9-198,37 6 1,1 0 197,-15 1 0,-14-6 0,16 6 0,8-6 0,14 6 0,9-3 0,11 4 983,6-1-962,5-1 395,5 2-416,0-3 0,0 0 0,-4 0 0,-2-1 0,-16-11 0,-2 3 0,-12-10 0,-5 5 0,5 0 0,-11-1 0,4 6 0,0-3 0,2 7 0,13-2 0,1 10 0,11 0 0,1 5 0,10 0 0,0 0 0,5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22:40:24.7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1280 85 24575,'-45'0'0,"-17"-5"0,15-2 0,-17-4 0,-1-7 0,-1 5 0,-16 1 0,26 6 0,-21 1 0,15 3 0,-7-3 0,-4 5 0,23 0 0,7 0 0,8 0 0,5 0 0,11 0 0,1 0 0,6 0 0,6 3 0,-2 10 0,8-3 0,0 10 0,0-11 0,0 7 0,0-7 0,0 4 0,0-1 0,0-3 0,0 3 0,0-4 0,0 0 0,0 4 0,0-3 0,0 2 0,0 1 0,4-2 0,0 2 0,5 5 0,-1-2 0,12 14 0,-4-5 0,15 14 0,2-5 0,1 5 0,18 3 0,-19-17 0,23 14 0,-11-25 0,12 13 0,8-12 0,-13-3 0,18-6 0,-24-5 0,24 0 0,-24-4 0,10-2 0,-7-10 0,-11 4 0,9-4 0,-16 6 0,-1 0 0,-12 1 0,-1 4 0,-8 2 0,3-1 0,-8 0 0,-8-12 0,-6 5 0,-19-6 0,-9 2 0,-6-2 0,-5 0 0,7-3 0,-7 2 0,-1 1 0,-8 1 0,8 5 0,-6 4 0,5 3 0,1 4 0,1 0 0,7 0 0,-1 0 0,7 0 0,1 4 0,6 1 0,4 8 0,3-2 0,4 5 0,0-6 0,0 7 0,0-3 0,1 3 0,-1-3 0,0 3 0,-8-4 0,11 5 0,-6-5 0,8 0 0,4-1 0,-4-2 0,4 7 0,5-8 0,0 7 0,4-2 0,0 3 0,0 6 0,0 1 0,0 5 0,20 7 0,6-2 0,26 12 0,8-9 0,8 5 0,-8-12 0,10-1 0,-17-12 0,19 1 0,-20-7 0,23-4 0,-39-3 0,16-4 0,-37 0 0,3-8 0,-10-1 0,1-9 0,-4 0 0,-1 0 0,-4 0 0,0 1 0,0-1 0,0-5 0,0-7 0,0 4 0,-5-20 0,-1 24 0,-9-24 0,-7 8 0,-5-2 0,-1-1 0,-8 3 0,8 6 0,-9-1 0,-8-6 0,13 16 0,-6-10 0,10 14 0,9 5 0,-4 0 0,5 5 0,4 1 0,-2 3 0,2 1 0,-4 0 0,1 3 0,-1-3 0,-5 4 0,-1-4 0,-5 3 0,0-4 0,5 5 0,-4 0 0,9 0 0,0 0 0,2 0 0,8 0 0,-3 0 0,4 7 0,3 3 0,2 7 0,-1-4 0,3 4 0,-3-4 0,4 5 0,0-5 0,0 4 0,0-8 0,0 7 0,-3-6 0,-2 2 0,-3 0 0,0-3 0,-1 3 0,1-7 0,0-2 0,0 1 0,18 8 0,-2-2 0,17 5 0,-2-6 0,7 1 0,6 0 0,20 2 0,4 5 0,-12-10 0,4 0-492,1 6 0,2 0 387,15-4 0,4-1-387,-1 6 0,1 1 153,4-2 1,1-2 338,0 1 0,0 1 0,0 2 0,-1 0 0,-4-6 0,-1-1 0,5 3 0,-1 0 0,-13-3 0,-1-1-492,8 0 0,0 1 474,-13-1 1,-2 0-419,42 1 436,-44-4 0,-2-2 0,18-2 0,29 0 0,-23 0 0,-1 0 983,-11 0-965,-7 0 965,-6 0-348,-3 0 348,-5 0-813,6 0 368,-6 0-538,6 0 0,-6 0 0,5 0 0,-4 0 0,5 0 0,-7 0 0,-5 0 0,-2 0 0,-11 0 0,-2 0 0,-4 0 0,-5 0 0,0 0 0,-5 0 0,-4-10 0,0 3 0,-4-8 0,0 7 0,0 0 0,0-4 0,0-1 0,0 0 0,-4 1 0,-6-6 0,-3 3 0,-13-20 0,0 8 0,-13-12 0,7 12 0,-6-5 0,-4 5 0,1-6 0,-22-3 0,9 2 0,-18 8 0,19 5 0,-17 8 0,10 2 0,-14-2 0,-17 0-651,5 6 651,36 4 0,-1 0 0,-41 3 0,0 0 0,-1 0 0,23 0 0,-8 0 0,25 0 0,-11 0 0,19 0 0,3 0 0,18 0 651,1 0-651,10 0 0,1 0 0,3 0 0,5 11 0,0-5 0,15 5 0,-1-7 0,11-4 0,8 0 0,2 0 0,18 5 0,9 13 0,16 8 0,-29-7 0,3 2-492,8 3 0,1 0 442,0-2 0,0 0 50,5 7 0,-2-2 0,28 3-504,1 13 504,-15-22 0,2 3 0,-1 0 0,-11-11 0,-7 3 0,-6-10 0,-8-1 983,-3 0-911,-3-4 461,-1 4-533,5-5 0,-5 0 0,1 0 0,3 0 0,-3 0 0,-1 0 0,-1 0 0,-6 0 0,-5 0 0,-1 0 0,-6 0 0,1 0 0,-5 0 0,0 0 0,-5-4 0,0 0 0,-4-8 0,0 3 0,-4-3 0,0 4 0,0 0 0,0-4 0,0 3 0,0-13 0,0 7 0,0-8 0,0 0 0,4 4 0,-3 1 0,3 5 0,-4 5 0,0 0 0,0-4 0,-8 7 0,3-6 0,-7 10 0,4-2 0,0 3 0,-4-4 0,-2 3 0,-4-3 0,-4 4 0,-8 0 0,-21 0 0,-1 0 0,-20-6 0,19 5 0,-17-5 0,10 1 0,-6 4 0,1-10 0,14 10 0,2-9 0,13 9 0,6-8 0,7 8 0,5-7 0,5 7 0,0-7 0,5 8 0,0-8 0,0 4 0,4-4 0,0-4 0,15 7 0,-1-3 0,16 8 0,4 0 0,0 0 0,25 0 0,-15 0 0,22 0 0,-4 0 0,1 0 0,13 0 0,-20 5 0,11 1 0,-19 0 0,-1 4 0,-13-9 0,-7 3 0,-10-4 0,-1 0 0,-4 0 0,0 0 0,-27-16 0,9 13 0,-24-17 0,16 15 0,-4 0 0,3 1 0,-9 4 0,4 0 0,-6 0 0,-5 0 0,-1 0 0,-1 0 0,2 0 0,11 0 0,1 0 0,6 0 0,3 0 0,5-3 0,6-6 0,3-7 0,0 2 0,0-2 0,0 8 0,0 0 0,0-4 0,0 3 0,-8 1 0,-6 4 0,-16 4 0,-20 0 0,-47 0-492,34 0 0,-6 0 164,4 0 0,-6 1 0,-3-2 0,-9-1 0,-4-2 0,-3 1 82,16 2 0,-2 1 0,-2-1 0,0 0 0,-5-1 0,-3 0 0,1-1 0,4 1-82,-6 2 0,4 0 0,-3 0 82,11 0 0,-2 0 0,0 0 0,5 0-82,0 0 0,3 0 0,1 0 0,0 0 0,1 0 0,0 0-164,-29 0 0,6 0 747,34 0-1,4 0-254,-7 0 0,2 0 983,-26 5 0,31 1 0,15 4 0,19-1 0,9-1 0,39-4 0,11 0 0,42-4-492,-33-6 1,3-1-931,8 5 1,3 0 438,8-7 0,3-2-492,9 6 0,1 1 40,-4-1 1,-2 1 451,-12 0 0,-2 1-386,5 2 0,-3 2 386,22-1 0,-33 0 0,-1 0 0,21 0 0,-10 0 0,-23 0 983,-8 0-794,-11 0 794,-6 0-35,-1 0-31,-4 0-917,5 0 0,5 0 0,1 0 0,11 0 0,1 0 0,13 0 0,1 0 0,7 0 0,1 0 0,-1 0 0,-7 0 0,-1 0 0,-7 0 0,-5 0 0,-8 0 0,-6 0 0,-5 0 0,0 0 0,-5 0 0,-1 0 0,0 0 0,-7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22:32:4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3T07:10:36.4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1070 100 24575,'-44'0'0,"11"0"0,8 0 0,9 0 0,-10 0 0,11 0 0,-4 0 0,4-5 0,-5 4 0,5-3 0,-10-1 0,9-1 0,-10-4 0,0 4 0,5-3 0,-5 3 0,6-4 0,0 5 0,5 0 0,-4 1 0,9 3 0,-4-4 0,5 5 0,0-4 0,0 3 0,-5-3 0,-1 4 0,-5 0 0,0 0 0,5-4 0,1 3 0,0-3 0,3 4 0,-2 0 0,3 0 0,1 0 0,-5 0 0,-1 0 0,0 0 0,-4 0 0,4 0 0,-10 0 0,3 0 0,1 0 0,7 4 0,5-3 0,0 3 0,0 0 0,0-3 0,0 7 0,-5-7 0,4 7 0,-9-3 0,4 5 0,-5 0 0,5-1 0,-4 1 0,4 0 0,-1-1 0,-2 1 0,7-1 0,1 0 0,6 0 0,4 0 0,0 0 0,0 0 0,0 0 0,0 0 0,0 5 0,0 7 0,0 0 0,-4 10 0,2-10 0,-7 5 0,8-11 0,-8 4 0,8-9 0,-4 4 0,5-1 0,0 2 0,0 5 0,0 6 0,0-5 0,0 5 0,0-1 0,0-4 0,0 5 0,0-6 0,0 0 0,0-5 0,5 3 0,0-8 0,4 4 0,0-5 0,0 0 0,0 0 0,0-4 0,0 3 0,0-7 0,0 7 0,5-7 0,1 7 0,5-2 0,-5-1 0,3 0 0,-3-1 0,0 1 0,4 1 0,-4-2 0,0-4 0,-1 4 0,0-3 0,1 3 0,0-4 0,3 0 0,-3 0 0,5 0 0,-5 0 0,4 0 0,1 0 0,2 0 0,3 0 0,-5 0 0,0 0 0,0 0 0,0 0 0,-1 0 0,-4 0 0,-1 0 0,-5 0 0,0-4 0,4 3 0,-3-3 0,3 4 0,-4-4 0,0 3 0,5-8 0,6 8 0,2-4 0,9 1 0,-4 2 0,12-8 0,-5 9 0,12-10 0,-5 10 0,6-10 0,8 10 0,-12-9 0,10 3 0,-12 1 0,0 1 0,-2 5 0,-12 0 0,11-6 0,-15 5 0,15-4 0,-11 5 0,5 0 0,1 0 0,-1 0 0,1 0 0,0 0 0,-1 0 0,1 0 0,-6 0 0,-2 0 0,-10 0 0,-1 0 0,-5 0 0,0 0 0,0 0 0,-33 0 0,6 0 0,-29 0 0,14 0 0,6 0 0,1 0 0,6 0 0,0 0 0,5 0 0,-4 0 0,-8 5 0,-2 1 0,-17 6 0,12-1 0,-19 1 0,10-1 0,-12 7 0,14-5 0,7 3 0,8-6 0,11-4 0,1-2 0,5 0 0,0-3 0,0 7 0,0-3 0,-5 4 0,-1-4 0,-11 5 0,-1-4 0,-12 5 0,4 0 0,-11 1 0,12-1 0,-5 0 0,12-1 0,6 0 0,-4 1 0,14-6 0,-9 0 0,11-5 0,0 0 0,0 0 0,-5 0 0,3 0 0,-3-4 0,1 2 0,-3-10 0,1 5 0,-4-7 0,9 5 0,-4-1 0,5-4 0,-1 4 0,5-9 0,-3 9 0,2-9 0,-3 9 0,4-9 0,-4 4 0,8-5 0,-7 5 0,7-4 0,-4 4 0,5-5 0,-4 0 0,3 0 0,-8 0 0,8-6 0,-4 5 0,5-5 0,0 1 0,-4 3 0,3-9 0,-4 14 0,5-7 0,0 13 0,0-2 0,0 3 0,0 1 0,17 4 0,-9-3 0,25 7 0,-17-3 0,15-1 0,-4 4 0,12-9 0,-4-1 0,10-2 0,-4-4 0,7 5 0,-7 1 0,-2 4 0,-7-3 0,1 9 0,-6-4 0,-2 5 0,-10 0 0,-1 0 0,0 0 0,-4 0 0,9 0 0,-4 0 0,5 0 0,0 0 0,5 0 0,2 0 0,0 0 0,4 0 0,-4 0 0,6 0 0,-6 0 0,4 0 0,2 0 0,2 0 0,18 0 0,-10 0 0,19 0 0,-5 0 0,7 0 0,0 0 0,29 0 0,-30 0 0,28 0 0,-34 0 0,7 0 0,-7 0 0,5 0 0,-13 0 0,6 0 0,-7 0 0,-1 0 0,-6 0 0,-2 0 0,-12 0 0,-1 0 0,-6 0 0,-1 0 0,1 0 0,-5 0 0,-1 0 0,-5 0 0,0 0 0,0 0 0,0 0 0,0 0 0,0 0 0,4 0 0,2 0 0,4 0 0,0 0 0,7 0 0,-5 5 0,5 0 0,-6 1 0,-1 3 0,1-8 0,0 8 0,0-4 0,6 1 0,-5 2 0,4-2 0,1 4 0,-5 0 0,5 1 0,-7-1 0,-4-5 0,-1 3 0,-5-3 0,0 0 0,0 3 0,0-7 0,0 7 0,4-3 0,-3 0 0,3 3 0,-4-3 0,0 4 0,0 0 0,0 0 0,-4 0 0,3-4 0,-3 7 0,0-6 0,-1 7 0,-4-4 0,0 0 0,0 0 0,0 0 0,0 0 0,0 0 0,0 0 0,0 0 0,0 0 0,-4 0 0,-6 5 0,-5-4 0,-5 4 0,4 1 0,-3-4 0,4 3 0,-5-4 0,0 4 0,-6-2 0,5 2 0,-11-3 0,11-1 0,-5 0 0,6 0 0,0 0 0,0 0 0,0-4 0,0-2 0,5-4 0,-4 0 0,4 0 0,-5 0 0,0 0 0,-5 0 0,3 0 0,-3 0 0,-1 0 0,5 0 0,-5 0 0,6 0 0,5 0 0,-4 0 0,4 0 0,-5 0 0,0-4 0,0-2 0,0 0 0,0-2 0,5 6 0,1-6 0,5 7 0,0-3 0,0 0 0,-1 3 0,1-3 0,0 0 0,-5-2 0,-1 1 0,-5-4 0,-5 8 0,-3-8 0,-4 2 0,-8 1 0,6-3 0,-5 2 0,12 1 0,1-3 0,6 8 0,5-4 0,1 5 0,9-4 0,-3-1 0,-6 0 0,2 1 0,-10 4 0,6 0 0,-4 0 0,-5 0 0,3 0 0,-3 0 0,5 0 0,0 0 0,5 0 0,1 0 0,5 0 0,-1-4 0,5-5 0,1-1 0,12-3 0,-2 8 0,12 1 0,3 4 0,0-5 0,17 4 0,-10-3 0,34-3 0,-17 1 0,25-2 0,-20 3 0,12 5 0,-5 0 0,-1 0 0,-7 0 0,-10 0 0,-12 0 0,-2 0 0,-10 0 0,-1 0 0,-5 0 0,0 0 0,0 0 0,0 0 0,0 0 0,0 0 0,0 0 0,5 0 0,-4 0 0,4 0 0,-5 0 0,0 0 0,0 0 0,0 0 0,0 0 0,-1 0 0,1 0 0,5 0 0,1 0 0,5 0 0,6 0 0,-10 0 0,8 0 0,-13 0 0,2 0 0,-4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22:32:54.3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590 653 24575,'-18'-32'0,"7"8"0,-23-1 0,12 9 0,-9-6 0,8 5 0,0 6 0,-1 2 0,-11 5 0,5 4 0,-5 0 0,10 0 0,-2 0 0,12 0 0,-3 0 0,14 8 0,0 28 0,4 2 0,0 9 0,9-11 0,13-5 0,6 1 0,18 19 0,1-8 0,16 19 0,8-9 0,-8-9 0,10-2 0,-14-18 0,8 1 0,-3-8 0,-13-11 0,4-1 0,-22-5 0,7-8 0,-20-8 0,-1-8 0,-5-6 0,-4 1 0,0 0 0,-5 0 0,-1 0 0,-4 0 0,0-13 0,0-3 0,0-12 0,0 0 0,-4 12 0,-7-9 0,-6 16 0,-5-11 0,-4 11 0,5 3 0,-10 3 0,6 7 0,-5 0 0,1 10 0,0 1 0,4 4 0,-2 5 0,8 1 0,-4 4 0,5 0 0,-5 0 0,4 0 0,0 4 0,3 0 0,6 14 0,-3-3 0,7 13 0,-1-9 0,6 8 0,-3-3 0,4 43 0,-5-28 0,4 34 0,-3-43 0,4 5 0,0-11 0,0-1 0,0-10 0,0 4 0,0-8 0,13 8 0,9-7 0,21 5 0,-5-5 0,16 7 0,-10-5 0,7 4 0,-2-10 0,-7-1 0,-6-5 0,-6 0 0,-7-4 0,-1-18 0,-7 0 0,2-15 0,-11 7 0,-2 1 0,-4 0 0,0 0 0,0-13 0,5-2 0,-4-14 0,9 8 0,-9-13 0,4 10 0,-5-11 0,0 13 0,0 8 0,0 8 0,0 6 0,-4 5 0,-5 5 0,-5 6 0,-3 4 0,-1 0 0,0 0 0,-18-5 0,9 8 0,-21-7 0,11 12 0,1-4 0,-5 5 0,4 0 0,1 0 0,1 0 0,11 0 0,1 0 0,5 0 0,0 0 0,5 3 0,1 2 0,3 7 0,-3 1 0,2 5 0,-3 0 0,3 5 0,-3-5 0,3 5 0,-3-5 0,4 0 0,1-5 0,-1-1 0,5 0 0,-3-2 0,6 5 0,-3-6 0,4 7 0,0-7 0,0 3 0,0-4 0,0 0 0,0 4 0,0-3 0,4 2 0,0-3 0,5 16 0,4-3 0,-1 14 0,11-5 0,-5 5 0,7-3 0,-10 3 0,3-11 0,-8-2 0,2-8 0,-3-2 0,-1-4 0,0 0 0,0-4 0,0 0 0,3-4 0,-2 0 0,3-4 0,-4-5 0,0 0 0,-3-7 0,2 2 0,-2-4 0,0 1 0,3-1 0,-7 0 0,7-5 0,-7 4 0,4-9 0,-5 9 0,0-9 0,0 9 0,0-4 0,0 2 0,-4 2 0,-5 2 0,-5 4 0,0 4 0,-2 4 0,2-2 0,-3 2 0,-1-4 0,-5 4 0,-1-3 0,-5 7 0,-6-9 0,-2 9 0,-5-8 0,-7 8 0,5-4 0,-12 5 0,6-5 0,-1 3 0,2-3 0,13 5 0,0 0 0,12 0 0,2 0 0,0 0 0,8 0 0,-2 4 0,11 0 0,2 9 0,3-4 0,0 3 0,0 0 0,0-3 0,0 8 0,0-8 0,0 8 0,3-8 0,2 7 0,7-6 0,3 11 0,15 7 0,4 10 0,38 27-492,-37-27 0,2 1 426,7 1 1,3 0 65,0 7 0,1 0 0,3-2 0,0-2 0,-11-9 0,1-1 0,12 10 0,-1-2-515,14 5 515,-23-15 0,1-1 0,33 15 0,-31-20 0,1-4 0,31 6 0,-29-13 0,1-2 0,43-6 0,-43-2 0,3-2-492,7-1 0,2-2 486,0 1 0,0 0 6,5 0 0,0 0 0,0 0 0,0 0 0,5 0 0,0 0 0,-8 1 0,-1-2 0,5-1 0,-4-2-264,24-3 264,9-12 0,-28 6 0,5-6 983,-9 8-954,-8-1 479,-7 1-508,-7 5 983,-8-3-900,-6 3 221,0-4-304,0 1 0,13-6 0,-10 0 0,10 0 0,-13 1 0,0 4 0,-5 1 0,4-1 0,-9 1 0,4 3 0,-10 3 0,0-1 0,-6 3 0,1-3 0,4 1 0,-7-2 0,2-6 0,-7 2 0,0-3 0,-7 3 0,-3 1 0,-19-2 0,-2 0 0,-26-7 0,-3 4 0,-31-11-881,-4 2 881,40 8 0,-2 0 0,1 3 0,0 1 0,-1-1 0,1 1-209,-31 2 209,-11-4 0,22 5 0,-17 0 0,9 1 0,2 6 0,9 0 0,6 0 0,3 0 0,6 0 0,8 0 0,-6 0 872,18 0-872,-4 0 218,13 0-218,5 0 0,1 0 0,6 0 0,-1 0 0,4 0 0,2 0 0,-1 0 0,4 0 0,-3 0 0,-1 0 0,4 0 0,-3-4 0,4 3 0,0-2 0,-4-1 0,3 3 0,-3-6 0,4 6 0,0-2 0,-4-1 0,7-1 0,-6 1 0,10-7 0,-2 6 0,3-7 0,7 4 0,-2 3 0,7-2 0,-5 6 0,1-2 0,5 3 0,-4 0 0,7-4 0,-2 3 0,-1-3 0,4 4 0,7-5 0,7-1 0,18-10 0,9 3 0,-6-3 0,36-3 0,-38 11 0,45-10 0,-33 16 0,20-9 0,-9 9 0,1-3 0,0 5 0,0 0 0,-1 0 0,-6 0 0,4 0 0,-12 0 0,-1 0 0,-2 0 0,-18 0 0,3 0 0,-17 0 0,4 0 0,-9 4 0,4-3 0,-6 3 0,1 0 0,5-3 0,-4 3 0,8-4 0,-8 0 0,4 0 0,0 0 0,-4 0 0,3 0 0,1 0 0,-4 0 0,9 0 0,15 0 0,-10 0 0,15 0 0,-13 0 0,-5 4 0,5-3 0,-11 3 0,-1 0 0,-5-3 0,-1 7 0,-3-7 0,2 7 0,-7-7 0,4 6 0,-5-6 0,0 3 0,3-1 0,-2-2 0,-31-9 0,10 6 0,-28-13 0,22 14 0,0-7 0,0 7 0,-4-8 0,3 8 0,-9-3 0,-9-1 0,-1-1 0,-25-6 0,11 6 0,-29-11 0,13 14 0,-22-15 0,28 12 0,-17-7 0,11 1 0,0 0 0,-12 0 0,21 0 0,1 5 0,2-3 0,12 9 0,-5-9 0,7 9 0,0-9 0,-1 9 0,1-4 0,5 1 0,-11 3 0,16-3 0,-5 4 0,14 0 0,5-4 0,5 3 0,0-3 0,1 4 0,3 0 0,-4 0 0,5-4 0,-4 3 0,3-2 0,-4 3 0,1 0 0,3 0 0,-8-4 0,8 3 0,-8-3 0,4 4 0,-10 0 0,4 0 0,-9 0 0,4 0 0,-13 0 0,5 0 0,0-4 0,10 3 0,8-3 0,-3 4 0,8 0 0,-3 0 0,4 0 0,0 0 0,-4 0 0,3 0 0,-3 0 0,4 0 0,0 0 0,-4 0 0,3 0 0,-2 0 0,2 0 0,1 0 0,0-8 0,4-1 0,0-4 0,4 4 0,0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22:33:09.3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22:33:51.7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574 701 24575,'-38'-35'0,"6"4"0,-3 0 0,14 14 0,-25-39 0,19 39 0,-20-40 0,21 40 0,-9-14 0,11 12 0,-5 0 0,0-1 0,5 5 0,-4 1 0,4 0 0,-1 4 0,3 0 0,8-2 0,-3 10 0,7-5 0,-2 7 0,7 15 0,2-3 0,3 19 0,0-12 0,0 3 0,0-8 0,0 2 0,0-2 0,0-1 0,0 4 0,3-8 0,2 7 0,3-7 0,5 4 0,0-1 0,5 2 0,5 4 0,7 2 0,1 5 0,20-3 0,4 0 0,-1 5 0,15-6 0,0-4 0,-19-11 0,37 1 0,-34-7 0,11 0 0,-14 0 0,-7 0 0,-8 0 0,-6-9 0,-9-1 0,2-9 0,-12-4 0,3 4 0,-7-8 0,-3 7 0,-3-7 0,0 8 0,0-4 0,0 0 0,0 4 0,0-4 0,-8 0 0,2 4 0,-8-9 0,0 4 0,-1-5 0,-5 0 0,-6-8 0,5 6 0,-11-7 0,12 9 0,-11-3 0,6 7 0,-18-8 0,15 16 0,-13-6 0,17 14 0,-5 3 0,0 2 0,0 4 0,0 0 0,5 0 0,-4 0 0,9 0 0,0 0 0,2 4 0,4 1 0,-1 3 0,-2 1 0,7-1 0,-4 0 0,5 4 0,-5-2 0,4 2 0,-8-3 0,7 3 0,-3 2 0,5 4 0,3 0 0,-7 7 0,10-5 0,-6 5 0,8-7 0,0 5 0,0-5 0,0 10 0,0-9 0,0 9 0,0-4 0,0 5 0,0 0 0,0 0 0,0 0 0,0 0 0,0 0 0,8 0 0,2-5 0,14 0 0,0-6 0,11 2 0,-10-5 0,9 0 0,-10-6 0,13-3 0,-11-2 0,4-4 0,-12 0 0,-1 0 0,6 0 0,-4 0 0,9-9 0,-9-1 0,10-15 0,-10 6 0,5-5 0,-6 1 0,-4 4 0,0-9 0,-5 9 0,-4-4 0,-1 6 0,-4-1 0,0 0 0,0 0 0,0-5 0,-8-1 0,2 4 0,-27-21 0,10 17 0,-17-21 0,1 7 0,12 11 0,-8-4 0,10 7 0,-5 3 0,5 1 0,-3 1 0,9 9 0,-4 1 0,0 0 0,4 8 0,-4-3 0,10 4 0,1 0 0,-1 0 0,4 0 0,-3 0 0,3 3 0,1 2 0,0 3 0,0 0 0,0 0 0,0 0 0,0 3 0,0-2 0,0 3 0,-1-4 0,1 4 0,3-3 0,-3 8 0,4-8 0,-5 3 0,1 0 0,-5-2 0,3 6 0,-6-6 0,6 2 0,-2-3 0,4-1 0,-1 0 0,5 4 0,-3-3 0,6 3 0,-3-4 0,4 0 0,0 5 0,0-4 0,0 3 0,0 0 0,0 5 0,0 2 0,0 2 0,0 2 0,0 1 0,5 5 0,-4 0 0,7 0 0,-2 6 0,4-5 0,0 5 0,-1-6 0,1-5 0,-1-1 0,4-5 0,1-1 0,3 1 0,1-4 0,-4 2 0,2-6 0,-2 3 0,-1-5 0,4 1 0,-8-1 0,7 1 0,-7-5 0,2 0 0,2-1 0,-4-2 0,3 7 0,-4-7 0,4 2 0,-3-3 0,8 0 0,-4 0 0,5 0 0,0 0 0,-1 0 0,6 0 0,1 0 0,5 0 0,0 0 0,0 0 0,6 0 0,-5 0 0,5 0 0,-6-4 0,0-1 0,-5-9 0,4 8 0,-9-6 0,4 7 0,2-8 0,-9 7 0,8-6 0,-15 11 0,3-3 0,-4 1 0,0 2 0,4-7 0,-3 8 0,2-4 0,2 0 0,-4 3 0,3-3 0,-4 0 0,4 4 0,-3-4 0,4 0 0,-5 0 0,0-1 0,0-2 0,0 3 0,0-5 0,0 1 0,0-4 0,0 3 0,0-4 0,1 1 0,-5-2 0,0 1 0,-4-4 0,0 4 0,0-1 0,0-2 0,0 6 0,0-2 0,0 4 0,0 0 0,0-5 0,-11 4 0,-5-9 0,-12 3 0,4 1 0,-4-5 0,4 5 0,-5-6 0,-2-5 0,2 4 0,-2-9 0,1 9 0,0-4 0,1 6 0,-1 3 0,1 2 0,5 5 0,1 3 0,10 2 0,0 4 0,5 0 0,36 9 0,-16-3 0,41 8 0,-15-4 0,13 1 0,6 0 0,-7 0 0,13 1 0,-3-1 0,13 1 0,1-5 0,0-1 0,-8-6 0,-1 5 0,-8-4 0,0 4 0,-7-5 0,-7 4 0,-2 2 0,-10 0 0,9 3 0,-14-8 0,7 8 0,-9-8 0,0 7 0,4-7 0,-4 3 0,5 1 0,6-4 0,-4 7 0,28-7 0,-18 8 0,20-8 0,-12 4 0,-5-5 0,5 0 0,0 0 0,-6 0 0,13 0 0,-6 0 0,7 0 0,1 0 0,-1 0 0,0 0 0,0 0 0,-7 0 0,-1 0 0,-12 0 0,-8 0 0,-6 0 0,-9 0 0,-2 0 0,-4 0 0,0 0 0,-20-15 0,4 7 0,-23-12 0,7 15 0,0-4 0,-4 8 0,4-7 0,-11 7 0,-8-3 0,-15 4 0,-1-6 0,-21 5 0,11-4 0,-21-1 0,6-1 0,14 0 0,-8-5 0,25 6 0,-12-1 0,15-3 0,7 9 0,13-8 0,7 8 0,9-6 0,-2 6 0,7-6 0,-4 2 0,5 1 0,0-4 0,0 4 0,-5-1 0,4-2 0,-3 6 0,4-6 0,0 2 0,0 1 0,-5-4 0,4 7 0,-3-6 0,3 6 0,-3-7 0,3 7 0,-4-6 0,1 6 0,3-6 0,-8 6 0,8-3 0,-3 4 0,3-3 0,1 2 0,-3-3 0,2 4 0,-3 0 0,4 0 0,-5 0 0,0 0 0,-5 0 0,0 0 0,5 0 0,-4 0 0,8 0 0,-8 0 0,4 0 0,-1 0 0,2 4 0,-1-4 0,4 8 0,-7-4 0,6 4 0,-2 1 0,4-1 0,3 0 0,-2 0 0,6 0 0,-2 3 0,3 2 0,0 0 0,0 4 0,0-8 0,0 3 0,0-4 0,0 0 0,0 4 0,3-4 0,2 4 0,-1-4 0,3 0 0,-2 0 0,-1 0 0,3 0 0,-2 0 0,-1 0 0,3 0 0,-2 0 0,2 0 0,1 0 0,0-4 0,0 7 0,0-6 0,-3 7 0,-2-4 0,-3 0 0,4 3 0,-3-2 0,6 3 0,-3-4 0,4-4 0,4 0 0,-3-4 0,2 0 0,-3 3 0,16 3 0,-3-2 0,26 6 0,-2-9 0,19 5 0,-5-6 0,30 0 0,-32 0 0,30 0 0,-27 0 0,13 0 0,-6 0 0,-3 0 0,-13 0 0,-3 0 0,-5 0 0,-1 0 0,-6 0 0,5 0 0,-5 0 0,1 0 0,4 0 0,-11 0 0,5 0 0,-11 0 0,4 0 0,-9 0 0,3 0 0,-4 0 0,0 0 0,-1 0 0,1 0 0,0 0 0,-5 0 0,4 0 0,-8 0 0,7 0 0,-7 0 0,13 0 0,-7 0 0,25-5 0,-12 0 0,14-5 0,-13 4 0,-5-2 0,3 3 0,-12 0 0,7-4 0,-13 5 0,3-5 0,-4 5 0,0-3 0,-4-2 0,0 0 0,-4-2 0,0 3 0,0 0 0,0-4 0,0 3 0,0-3 0,0 4 0,-4 0 0,0 0 0,-8 0 0,7 0 0,-6 3 0,6-2 0,-3 2 0,-3-3 0,2 0 0,-3 4 0,4-4 0,0 4 0,-1-4 0,1 3 0,-4-2 0,3 6 0,-4-7 0,5 4 0,0-4 0,0 3 0,0-2 0,-4 2 0,2-3 0,-6-1 0,6 1 0,-6 3 0,-3-3 0,-5 2 0,-5-3 0,-6-2 0,-2 1 0,-5 4 0,-7-4 0,-1 4 0,-8-5 0,-6-1 0,5 0 0,-13 0 0,13 5 0,-13-4 0,5 10 0,1-10 0,-6 10 0,13-9 0,1 9 0,2-10 0,12 10 0,-24-9 0,27 5 0,-19-1 0,30 2 0,-5-1 0,0 4 0,4-8 0,-4 4 0,0-5 0,10 4 0,-9-3 0,15 8 0,-9-3 0,9 4 0,-4 0 0,5 0 0,-5 0 0,4 0 0,-9 0 0,9 0 0,-17 0 0,15 0 0,-5 0 0,14-4 0,4 3 0,-1-2 0,-2 3 0,2 0 0,-3 0 0,4 0 0,0 0 0,-4 0 0,-1 0 0,0 0 0,-4 0 0,4 0 0,-5 0 0,-5 0 0,-1 0 0,-11 0 0,-1 0 0,-1 0 0,-4 0 0,11 0 0,0 0 0,7 0 0,5 0 0,4 0 0,6 0 0,4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22:34:30.3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1601 493 24575,'-34'-5'0,"-11"-6"0,-7-7 0,-23-7 0,-9 0-492,34 11 0,-1 1 315,-1-1 1,0 0 176,1 0 0,-1 1 0,-3 2 0,0 0 0,3-1 0,1-1 0,-1 2 0,0 1 14,-4-2 0,2 2-14,-25-3 0,-10 1 0,23 11 0,-8-5 0,8 6 0,13 0 0,12 0 0,17 0 983,9 4-970,7 4 300,8 11-313,0 0 0,0 3 0,0 1 0,0-4 0,4 9 0,6-4 0,5 5 0,4 0 0,14 14 0,-11-19 0,11 23 0,-9-24 0,2 8 0,4-6 0,-1-6 0,6-4 0,2 4 0,5-7 0,0 3 0,22-9 0,-9-1 0,11-5 0,-11 0 0,-4 0 0,-1-5 0,-7-5 0,-8-5 0,-11-4 0,-1 0 0,-9 2 0,-2-1 0,-3 0 0,-4 0 0,-1-5 0,-4-3 0,0 1 0,0-1 0,0 8 0,0 0 0,0 1 0,-8-1 0,2 4 0,-6-2 0,4 7 0,-5-4 0,4 5 0,-8-5 0,3 3 0,-3-3 0,-1 4 0,-5-4 0,4 3 0,-9-9 0,4 9 0,-5-9 0,0 8 0,4-6 0,-2 6 0,-11-7 0,11 4 0,-14 3 0,17-1 0,-5 7 0,0-1 0,5-2 0,1 7 0,5-3 0,5 4 0,0 0 0,5 0 0,4 16 0,0 0 0,4 11 0,0-4 0,0-5 0,0-1 0,0 1 0,4 0 0,5-5 0,5 0 0,8-4 0,-3 0 0,9 1 0,2-1 0,0 1 0,11 1 0,-5-1 0,7-4 0,-7-2 0,5-4 0,-11 0 0,0 0 0,-2-4 0,-4-6 0,12-12 0,-14 2 0,14-11 0,-20 6 0,8 0 0,-10 2 0,-1 5 0,-4 1 0,0-1 0,-4 4 0,-1 2 0,-4 0 0,0 3 0,0-3 0,0 4 0,0 0 0,-8-3 0,3 5 0,-7-5 0,4 10 0,0-6 0,-8 6 0,6-2 0,-10 3 0,6 0 0,-4 0 0,1-4 0,-6 3 0,-1-3 0,-6 4 0,1-5 0,0 4 0,0-7 0,0 7 0,5-8 0,-4 8 0,4-3 0,0 4 0,1 0 0,5 0 0,0 0 0,0 0 0,5 0 0,0 0 0,5 0 0,0 0 0,-3 4 0,5 0 0,-5 8 0,10-3 0,-6 2 0,6 1 0,-6-3 0,6 4 0,-6-5 0,6 4 0,-6-3 0,6 8 0,-3-8 0,4 7 0,0-2 0,-4 3 0,3 1 0,-3 0 0,4-1 0,-3-3 0,2 2 0,-3-2 0,4-1 0,0 4 0,0-8 0,0 7 0,0-7 0,0 8 0,-4-4 0,3 5 0,-3 0 0,4-5 0,0 4 0,0-4 0,0 5 0,0 4 0,0 8 0,5 7 0,5-1 0,12 6 0,-1-11 0,17 8 0,-16-9 0,13-3 0,-10-8 0,-1-5 0,-1-5 0,-10-4 0,4-1 0,-8-4 0,7 0 0,-6-8 0,3-2 0,0-13 0,1-4 0,1-3 0,-2-2 0,-8 8 0,4-4 0,-8 9 0,3-4 0,-4 5 0,0 1 0,0-1 0,0 4 0,0-2 0,0 6 0,0-2 0,0 4 0,-4-4 0,0 2 0,-5-2 0,1 4 0,0 0 0,0-5 0,-1 0 0,-4-5 0,3 0 0,-7 1 0,3-6 0,-13-9 0,7 6 0,-12-6 0,13 14 0,-5-6 0,6 5 0,-5 0 0,4 6 0,-9-1 0,9 4 0,-4-4 0,0 9 0,4-3 0,-9 7 0,4-7 0,-5 3 0,0-5 0,0 4 0,-6-3 0,9 4 0,-8-5 0,15 5 0,-4 1 0,6 4 0,-1 0 0,5 0 0,1 0 0,8 11 0,0 0 0,4 10 0,0 2 0,0-4 0,0 3 0,0 1 0,0-4 0,0 4 0,0-6 0,4 1 0,1 0 0,4-1 0,-4 6 0,3 1 0,-2 5 0,4 13 0,-4-4 0,3 11 0,-3-7 0,5 0 0,-1 0 0,-4-5 0,3-2 0,-4-12 0,4 0 0,-4-9 0,3 2 0,-4-7 0,5 4 0,-5-5 0,3-1 0,-2 1 0,3-3 0,3-2 0,-2-3 0,3 0 0,-4 0 0,0 4 0,0 0 0,0 4 0,0 0 0,0 0 0,0 0 0,0-3 0,0 2 0,0-6 0,3 2 0,-2-3 0,3 0 0,-4 0 0,0 0 0,4 4 0,-3 1 0,13 4 0,-8-1 0,14 2 0,2 0 0,0 0 0,25 6 0,-21-4 0,35 16 0,-35-15 0,21 13 0,-13-9 0,2 0 0,5 3 0,-12-8 0,-3 2 0,-10-4 0,-1-5 0,-5-1 0,0-4 0,-1 0 0,-3 0 0,2 0 0,-3 0 0,5 0 0,5-4 0,-4-1 0,9-5 0,-4 5 0,5-4 0,6 3 0,-5-4 0,5 0 0,-6-4 0,0 3 0,6-8 0,10-10 0,-1 4 0,2-14 0,-11 17 0,-5-3 0,0 0 0,-6 5 0,5-5 0,-3 1 0,-2 4 0,5 0 0,-10 3 0,9 6 0,-10-6 0,10 6 0,-9-2 0,4 4 0,-5 0 0,-1 4 0,1 1 0,-5 1 0,4 2 0,-8-3 0,3 4 0,4 0 0,-6 0 0,6-4 0,-8 4 0,4-4 0,-3 4 0,8 0 0,-8 0 0,7 0 0,-2 0 0,3 0 0,1 0 0,5 0 0,1 0 0,5 0 0,0 0 0,6 0 0,-5 0 0,5 0 0,-11 0 0,-1 0 0,-10 0 0,0 0 0,-5 0 0,0 0 0,0-7 0,-8-2 0,-1-4 0,-7 5 0,-4 0 0,3 4 0,-8-5 0,8 1 0,-13-2 0,7 2 0,-8-5 0,1 2 0,3-2 0,-4 0 0,0 3 0,4-3 0,-4 7 0,5-2 0,-5 3 0,-1-4 0,0-5 0,-4 4 0,-2-4 0,0 0 0,-5 2 0,5-2 0,1 0 0,0 3 0,5-2 0,-4 3 0,4 0 0,-5 1 0,0-1 0,0 0 0,-1 0 0,1 0 0,5 1 0,1 4 0,5-3 0,1 3 0,3-4 0,-2 4 0,7 2 0,-3 3 0,37 7 0,-18-5 0,31 5 0,-19-7 0,5 0 0,11 0 0,-5 0 0,11 0 0,-11 0 0,5 0 0,-6 0 0,0 0 0,-5 0 0,-1 0 0,-10 0 0,4 0 0,-8 0 0,8 0 0,-4 0 0,5 0 0,-1 0 0,12 4 0,-4 2 0,16 4 0,-5 0 0,25 6 0,-14-5 0,14 5 0,-18-6 0,5 1 0,-4 0 0,5-1 0,0 1 0,9 1 0,-12-2 0,16 2 0,-24-2 0,17 2 0,-11-2 0,5 1 0,-7 0 0,-5-1 0,-3 0 0,-5 0 0,-5-1 0,-1 0 0,-5 0 0,0 0 0,-1-4 0,1 2 0,-5-2 0,7 3 0,-5-3 0,2-2 0,-5 1 0,-4-3 0,0 2 0,-26 8 0,8-8 0,-18 8 0,11-11 0,-1 0 0,-1 0 0,-15 0 0,8 0 0,-14 0 0,3 0 0,-5 0 0,-1 0 0,7 0 0,-5 0 0,10 0 0,-4 0 0,6 0 0,5 0 0,1 0 0,5 0 0,1 0 0,-1 0 0,0 0 0,0 0 0,-5 0 0,-1 0 0,-5 0 0,-6 0 0,-1 0 0,-21 0 0,5 0 0,-20 0 0,5 0 0,-6 0 0,-9 0 0,-2 0 0,33-3 0,1 0 0,-23 1 0,-22-4-624,-4-1 624,21 5 0,4-1 0,0-1 0,4-1 0,15 4 0,2 0 0,-5-4 0,9 5 0,13 0 0,1 0 0,11 0 0,1 0 624,9 0-624,2 0 0,4 0 0,0 0 0,-4 0 0,44 0 0,-29 0 0,34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22:34:12.00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1912 908 24575,'-36'-38'0,"5"-3"0,-17 18 0,-6-6 0,-20-7 0,-10 15-492,34 8 0,-1 1 406,-1 4 1,0 2 85,0-4 0,1 0 283,-28 1-283,1-2 0,18 11 0,-7 0 0,9 0 0,15 0 0,8 0 872,11 0-872,1 0 0,10 0 0,-4 0 0,4 0 0,-5 0 0,4 0 0,-2 0 0,6 0 0,-2 0 0,0 0 0,-2 0 0,-4 0 0,0 0 0,-10 0 0,2 0 0,-15 0 0,5 0 0,-7 0 0,-5 0 0,-3 0 0,-6 0 0,6 0 0,2 0 0,7 0 0,5 0 0,2 4 0,11 1 0,6 4 0,5-1 0,5 0 0,4 4 0,0-3 0,4 8 0,0-4 0,0 1 0,4 6 0,0-10 0,8 6 0,7-7 0,0 0 0,8-4 0,-8-1 0,9-4 0,-4 0 0,5 0 0,6 0 0,8 0 0,-5 0 0,16 0 0,-16-9 0,11-3 0,-13-9 0,-1 1 0,-6 1 0,-4-5 0,-2 4 0,-5-3 0,0 5 0,-4-4 0,7-10 0,-6 6 0,3-1 0,-5 10 0,-5 4 0,1-1 0,-5 2 0,0 0 0,-4 2 0,0-2 0,0 4 0,0-5 0,0 4 0,0-3 0,0-1 0,0 4 0,0-7 0,-4 2 0,-1 1 0,-7-4 0,-2 3 0,0-3 0,-3-1 0,7 0 0,-6 4 0,6-3 0,-7 7 0,3 2 0,-12 0 0,2 7 0,-8-3 0,2 4 0,1 0 0,0 0 0,5 0 0,-4 0 0,13 0 0,-6 0 0,7 0 0,1 0 0,-4 0 0,8 0 0,-4 0 0,1 4 0,3 0 0,-4 9 0,8-4 0,-3 7 0,7-2 0,-3-1 0,4 4 0,0-4 0,0 8 0,0-2 0,0 2 0,0-8 0,0 4 0,0-8 0,0 3 0,0-4 0,0 0 0,0 4 0,7-3 0,-1-1 0,5-5 0,2-3 0,5 0 0,12 0 0,13 0 0,7 5 0,1-3 0,4 3 0,-4 0 0,-1-4 0,-1 4 0,-7-5 0,-10 0 0,1 0 0,-18 0 0,7-4 0,-13-5 0,8-10 0,-3 0 0,6-9 0,-3 9 0,3-9 0,-2 4 0,-3 0 0,-2 1 0,-4 6 0,-4-1 0,-1 0 0,-4 4 0,0 2 0,0 4 0,0 0 0,0-4 0,-7 3 0,1-3 0,-10 8 0,7-3 0,-7 2 0,6-3 0,-2 3 0,0-3 0,2 4 0,-6-5 0,6 4 0,-6-3 0,-3 3 0,0-8 0,-9 2 0,4-2 0,-11 3 0,-1-1 0,-7 1 0,-6 4 0,5-4 0,1 9 0,2-4 0,11 5 0,0 0 0,2 0 0,9 0 0,-4 0 0,9 0 0,-2 0 0,7 0 0,-4 0 0,5 0 0,-4 4 0,2 1 0,-2 3 0,4 0 0,0 0 0,-1 4 0,1 2 0,-1-1 0,0 4 0,1-4 0,-1 0 0,0 4 0,1-8 0,-1 8 0,5-4 0,-4 5 0,3-1 0,-4 1 0,-5 5 0,0 9 0,-5-6 0,5 4 0,1-12 0,4 0 0,0-5 0,1-1 0,0-4 0,3 0 0,2 0 0,3 4 0,0-3 0,0 2 0,0-3 0,0 0 0,0 4 0,0-4 0,0 8 0,4-2 0,1 8 0,4 2 0,-3 5 0,2 0 0,-3 0 0,1-5 0,-2-1 0,0-9 0,1 2 0,-1-3 0,4 1 0,-4-2 0,4 0 0,1 7 0,4 0 0,2 9 0,3-10 0,0 5 0,0-5 0,-1 0 0,-3-5 0,2 3 0,-6-6 0,2 2 0,0-8 0,-3 0 0,3-4 0,-4 0 0,5 0 0,13 0 0,-5 0 0,14 0 0,-11 0 0,6 0 0,-1 0 0,0 0 0,-5 0 0,3 4 0,-3-3 0,5 8 0,-5-8 0,4 3 0,-9-4 0,9 0 0,-9 0 0,9 0 0,-10 0 0,16 0 0,-8 0 0,8 0 0,1-5 0,-4-4 0,10-3 0,8-7 0,-4 7 0,11-3 0,-14 5 0,0-1 0,-6-4 0,12 3 0,-16-6 0,15 6 0,-10-3 0,5 5 0,22-8 0,-9 5 0,25-5 0,-14 6 0,8-6 0,-1 4 0,-13-3 0,10-1 0,-10 6 0,6-6 0,6 6 0,-20 1 0,11-1 0,7 1 0,-15 4 0,12 2 0,-24 5 0,-7 0 0,-1 0 0,-11 0 0,-1 0 0,-6 0 0,-3 0 0,-2 0 0,-4 0 0,0 0 0,3 0 0,-2 0 0,3 0 0,-4 0 0,0 0 0,3 0 0,-2 0 0,3 0 0,-4 0 0,0 0 0,3 4 0,-2-3 0,3 2 0,-45-3 0,8 0 0,-25 0 0,16 0 0,10 0 0,0 0 0,-4 0 0,9 0 0,-9-4 0,4 3 0,-11-4 0,-2 1 0,-11 3 0,-3-4 0,-6 0 0,-1 3 0,1-3 0,0 0 0,-16 4 0,25-9 0,-38 3 0,44-3 0,-29-2 0,21 1 0,-8-1 0,1 1 0,7 0 0,-6-1 0,12 1 0,-5 0 0,7 1 0,-1-1 0,1 0 0,5 1 0,-11-4 0,21 7 0,-9-6 0,23 9 0,0-1 0,5 1 0,0 4 0,30 0 0,-15 0 0,33 0 0,-26 0 0,9 0 0,0 0 0,1 0 0,5 0 0,0 0 0,6 0 0,8 0 0,1 0 0,4 0 0,1 0 0,-5 0 0,12 0 0,-12 5 0,4-4 0,-11 4 0,-2-5 0,-6 0 0,0 0 0,0 0 0,-5 0 0,4 0 0,-10 0 0,5 0 0,-9 0 0,2 0 0,-7 0 0,8 0 0,-4 0 0,10 0 0,1 4 0,5-3 0,6 4 0,1-1 0,6-3 0,1 9 0,-1-4 0,0 4 0,-6 0 0,-1-4 0,-6 3 0,0-4 0,13 5 0,-15 0 0,26 1 0,-14-1 0,6 1 0,9 5 0,-16-4 0,17 9 0,15-4 0,-8 6 0,7-6 0,-20-1 0,-13-6 0,-1 0 0,-6 0 0,0-1 0,0-3 0,-5 2 0,-6-7 0,-1 7 0,-8-7 0,3 6 0,-4-6 0,0 6 0,-3 1 0,-12-31 0,0 19 0,-8-29 0,7 25 0,0 3 0,0-2 0,-1 2 0,1-3 0,0 4 0,0-3 0,0 2 0,0-3 0,0 0 0,0 3 0,0-2 0,0 3 0,-1-1 0,1-2 0,0 6 0,0-6 0,0 2 0,0 1 0,0-3 0,0 2 0,0-3 0,-1 0 0,1 0 0,0 0 0,0 3 0,0-2 0,0 3 0,0-1 0,0-2 0,0 6 0,-1-6 0,1 2 0,0 1 0,0-4 0,0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3T05:41:18.83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2172 610 24575,'-45'-20'0,"7"2"0,-11-10 0,20 17 0,-7-16 0,6 20 0,15 1 0,-15-6 0,17 11 0,-4-5 0,0 6 0,4 0 0,-10-5 0,10 3 0,-10-14 0,10 13 0,-10-8 0,4 11 0,0 0 0,-4-6 0,4 5 0,-5-4 0,-1 5 0,0-6 0,-7 5 0,6-5 0,-6 6 0,8 0 0,-1 0 0,0 0 0,0 0 0,1 0 0,-8 0 0,5 0 0,-4 0 0,12 0 0,-11 0 0,9 0 0,-11 0 0,8 0 0,-1 0 0,0 0 0,1 0 0,5 0 0,-4 0 0,4 0 0,-6 0 0,0 0 0,1 0 0,-1 6 0,6-5 0,-4 10 0,4-4 0,-5 5 0,5 0 0,-4 0 0,4 0 0,0-1 0,-4 1 0,5 5 0,-6-4 0,5 9 0,2-9 0,5 10 0,-6-10 0,4 11 0,-3-5 0,4 5 0,-5 1 0,4-1 0,-9-5 0,9 5 0,-4-5 0,6-1 0,0 5 0,0-4 0,0 5 0,-6 1 0,3 7 0,-8-6 0,9 6 0,-11-1 0,11-5 0,-4 0 0,11-9 0,-3-1 0,9-4 0,-4 10 0,-1 4 0,-8 7 0,-1 8 0,-11-1 0,11 0 0,-10 1 0,10-8 0,-4 6 0,6-13 0,0 13 0,0-13 0,6 6 0,-5-1 0,5-5 0,0 6 0,-5-7 0,11-1 0,-10 1 0,10-1 0,-5 1 0,1-1 0,3 1 0,-3-1 0,-1 8 0,-1-6 0,-1 6 0,3-8 0,-1 8 0,4-12 0,-4 10 0,6-11 0,0 6 0,-6-1 0,5 1 0,-4-7 0,5 5 0,0-10 0,0 10 0,0-10 0,0 10 0,0-11 0,0 11 0,0-4 0,0 5 0,0 1 0,0 0 0,0 6 0,0-11 0,0 10 0,0-11 0,0 6 0,0-7 0,0 5 0,0-10 0,4 4 0,-2-6 0,13 11 0,-7-2 0,4 3 0,-1 0 0,-5-10 0,1 4 0,3-6 0,-9 0 0,9 0 0,-9 0 0,9 1 0,-9-1 0,9 0 0,-9 0 0,9-5 0,-9 4 0,9-4 0,-4 5 0,0 0 0,4 0 0,-4-4 0,1 2 0,2-2 0,-2 4 0,4 0 0,0 0 0,0 0 0,0 0 0,0-5 0,-5 4 0,4-9 0,-4 4 0,5 0 0,-4 1 0,2 1 0,-7 2 0,8-7 0,-4 7 0,0-2 0,4 4 0,-4 0 0,5 0 0,0 0 0,0 0 0,6 1 0,-4-1 0,10 7 0,-10-6 0,10 6 0,-5-6 0,1 5 0,-2-4 0,1 5 0,-5-7 0,4 1 0,-6-1 0,0 0 0,6 1 0,-4-6 0,4 4 0,0-8 0,-5 3 0,5-5 0,1 5 0,-6-4 0,5 5 0,0-6 0,-4 0 0,4 0 0,0 0 0,-4 0 0,4 0 0,-6 0 0,0 5 0,0-4 0,0 4 0,0-5 0,0 5 0,0-4 0,5 4 0,-3 0 0,3-4 0,-5 4 0,0-5 0,0 5 0,0-4 0,0 4 0,0 0 0,0-4 0,1 9 0,-1-4 0,0 1 0,0 2 0,0-7 0,0 8 0,0-4 0,0 5 0,6-5 0,-4 4 0,4-9 0,-6 9 0,0-9 0,6 4 0,-4-5 0,10 0 0,-10 0 0,10 0 0,-5 0 0,1 0 0,4 0 0,-11 0 0,11 0 0,-10 0 0,10 0 0,-10 0 0,4 0 0,0 0 0,-5 0 0,12 0 0,-6 6 0,7-5 0,-1 4 0,8 1 0,-6-4 0,6 9 0,-1-9 0,-4 3 0,4 1 0,-6 0 0,10 7 0,-14-7 0,13 0 0,-15-1 0,0-3 0,4 3 0,-5-5 0,7 0 0,-1 0 0,1 0 0,-1 0 0,1 0 0,0 0 0,-1 0 0,-5 0 0,-2 0 0,-6 0 0,0 0 0,0 0 0,0 0 0,0 0 0,0 0 0,6 0 0,2 0 0,6 0 0,-1 0 0,1-5 0,-1-2 0,1 0 0,-1-4 0,-5 4 0,4-5 0,-11 6 0,6-5 0,-1 4 0,-5-4 0,11-1 0,-10 0 0,10 0 0,-10 1 0,10-2 0,-5-4 0,7 3 0,-1-9 0,1 9 0,-1-9 0,1 3 0,-1 1 0,1-4 0,0 9 0,-2-9 0,-5 10 0,-2-3 0,-9 5 0,2 5 0,-7-4 0,3 3 0,-5-4 0,0 0 0,0-6 0,5 4 0,1-10 0,7-3 0,-2 5 0,3-16 0,-3 22 0,-4-15 0,4 12 0,-10-1 0,9 2 0,-8 5 0,3 1 0,-1 5 0,-2-4 0,3 3 0,-5-10 0,0 4 0,5-4 0,1 6 0,5-6 0,1-2 0,0 0 0,0-4 0,-1 10 0,1-4 0,-1 6 0,0 4 0,0-3 0,0 9 0,-5-9 0,-1 4 0,0-5 0,-4-1 0,9 1 0,-3 0 0,4 0 0,0 4 0,-5-3 0,4 4 0,-9-5 0,4-1 0,0 1 0,1 0 0,5 0 0,-5-7 0,4 6 0,-4-6 0,5 7 0,1 0 0,-1-6 0,0 4 0,2-10 0,-2 10 0,0-4 0,1-1 0,-1 6 0,1-6 0,-1 7 0,-5 0 0,4 0 0,-9-1 0,4 1 0,-5 0 0,0 0 0,0-1 0,0 1 0,0-6 0,0 4 0,0-10 0,6 4 0,-5 0 0,4-4 0,-5 10 0,0-4 0,0 6 0,0 0 0,0-1 0,0 1 0,0 0 0,0-1 0,0-5 0,0 4 0,0-10 0,0 4 0,0 1 0,0-6 0,0 6 0,0-1 0,0 2 0,0 6 0,0-7 0,0 5 0,0-10 0,0 11 0,0-6 0,0 1 0,0 4 0,0-10 0,0 10 0,0-10 0,0 10 0,0-4 0,0 0 0,0 4 0,0-4 0,-5 6 0,-1-1 0,0 1 0,-4 0 0,4-1 0,-1 1 0,-3-6 0,3 4 0,-4-4 0,4 0 0,-3 4 0,4-4 0,-6-1 0,6 6 0,-5-12 0,4 12 0,-5-12 0,6 6 0,-5-1 0,4-4 0,-4 4 0,-7-17 0,4 9 0,-4-9 0,6 17 0,-6-4 0,5 10 0,-10-10 0,10 4 0,-5-5 0,0-1 0,4 0 0,-10-6 0,10 4 0,-5-5 0,6 1 0,-5 4 0,3-5 0,-3 1 0,5 4 0,1 1 0,0 3 0,-6 4 0,4-5 0,-9-1 0,4 6 0,0-5 0,-16-6 0,6 8 0,-8-8 0,5 12 0,7 4 0,1-4 0,-8 5 0,5 1 0,-11 4 0,4-3 0,1 4 0,-6-7 0,5-5 0,1 5 0,-6-6 0,13 8 0,-6 4 0,7-3 0,6 5 0,-4-7 0,4 7 0,-5-5 0,-1 4 0,-7 0 0,-19-11 0,13 10 0,-19-12 0,23 7 0,-6 0 0,6-1 0,3 7 0,6-4 0,6 10 0,-11-11 0,15 6 0,-15-2 0,17-2 0,-4 9 0,11-9 0,-4 9 0,9-9 0,-4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1T22:35:10.8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1867 265 24575,'-51'0'0,"-4"0"0,4-10 0,-13 2 0,-11-10 0,-1 0 0,-6 4 0,22 2 0,-3 1 0,5-1 0,-1 4 0,1-8 0,3 10 0,4 0 0,1-4 0,1 4 0,6-4 0,1-1 0,5 1 0,-3-1 0,9 1 0,1 5 0,7 0 0,5 1 0,1 3 0,3-3 0,2 4 0,4 0 0,-1 0 0,-2 0 0,2 0 0,-3 4 0,4 0 0,-4 5 0,-7-1 0,0 5 0,-4 1 0,5 4 0,1 0 0,-1-1 0,0 1 0,0 0 0,4 4 0,1-3 0,0 4 0,7-5 0,-6-1 0,7 1 0,-4 0 0,4-1 0,-3-3 0,7-2 0,-2-4 0,3 0 0,0 4 0,11-7 0,5 6 0,17-10 0,10 9 0,1-4 0,12 5 0,-6-5 0,7-1 0,-6-5 0,-2 0 0,-7 0 0,0 0 0,-6-4 0,-6-5 0,-1-12 0,-9 2 0,4-10 0,-5 5 0,0-6 0,-3-5 0,-2 5 0,-4-5 0,-1 11 0,0 1 0,-4 5 0,-1 5 0,-4 0 0,0 5 0,0 0 0,-15 3 0,8 2 0,-17-1 0,10 3 0,-4-7 0,-10 2 0,2-3 0,-9-1 0,6 0 0,-6 0 0,4 4 0,-10-3 0,5 7 0,-1-7 0,2 8 0,0-3 0,10 4 0,-9 0 0,10 0 0,-5 0 0,0 0 0,-1 0 0,1 4 0,-6 2 0,-1 4 0,-7 1 0,1-1 0,0 1 0,5-1 0,-6-1 0,12 1 0,3-5 0,11 3 0,9-4 0,0 4 0,3 0 0,2 0 0,-1 0 0,3 5 0,-2 0 0,3 10 0,0-4 0,0 3 0,0-4 0,0 5 0,0 1 0,0 5 0,0 0 0,0 6 0,0-5 0,0 11 0,0-11 0,4 5 0,20 15 0,-5-15 0,20 16 0,-13-20 0,5-5 0,-1-1 0,-1-6 0,-5-4 0,-1-2 0,-6-4 0,1 0 0,-5-4 0,4-1 0,-8-4 0,8 0 0,-8 0 0,7 0 0,-2 0 0,3 0 0,1 0 0,12-16 0,-4 8 0,12-22 0,3 7 0,-7-4 0,7 1 0,1-2 0,-9 6 0,3-5 0,-17 8 0,-2 1 0,-7 1 0,2 3 0,-3-3 0,-1 8 0,0-3 0,0 4 0,0 3 0,-3-6 0,-2 6 0,-3-7 0,-15 8 0,8 0 0,-17 4 0,10 0 0,-3 0 0,-1 0 0,4 0 0,-2 4 0,2 1 0,1 3 0,-4 5 0,8-4 0,-4 8 0,8-4 0,-3 5 0,7-1 0,-3-3 0,4 2 0,0-7 0,0 8 0,0-8 0,0 3 0,0-4 0,0 0 0,0 4 0,0-3 0,0 2 0,0-3 0,0 0 0,7 4 0,-5-3 0,9 2 0,-7-3 0,4 0 0,-3 0 0,5 0 0,-4-3 0,5 2 0,-3-3 0,0 1 0,0 2 0,0-3 0,0 1 0,0 2 0,0-3 0,0 0 0,0 4 0,0-8 0,0 8 0,8-4 0,-6 4 0,10 1 0,-11-4 0,8 3 0,-8-4 0,7 1 0,-7 2 0,8-6 0,-8 2 0,8 1 0,-8-3 0,7 3 0,-2-4 0,3 0 0,6 0 0,-4 0 0,9 0 0,-4 0 0,0 0 0,3 0 0,3-4 0,1-2 0,4-4 0,-6 0 0,0 0 0,0 0 0,0 1 0,-5-1 0,-1 1 0,-10 0 0,4 0 0,-8 5 0,3-4 0,-1 4 0,-5-4 0,-24 3 0,4 2 0,-25 3 0,15 0 0,-11 0 0,-2 0 0,1 0 0,-5 0 0,-2 5 0,-1 1 0,-5 9 0,7-3 0,-1 8 0,1-9 0,5 4 0,-4 0 0,11-4 0,-5 4 0,6-5 0,5-1 0,1 0 0,5 0 0,4 0 0,-2-5 0,7 0 0,-4-4 0,5 0 0,0 0 0,-4 0 0,7-7 0,1-2 0,9-4 0,7 1 0,6-1 0,6 2 0,5-3 0,13-2 0,-10 5 0,15-5 0,-10 6 0,5-5 0,7-3 0,-11 2 0,23-6 0,-21 5 0,16-6 0,0-5 0,-16 10 0,17-14 0,-14 18 0,2-12 0,4 14 0,-12-7 0,-2 8 0,-6 1 0,0 1 0,0 8 0,0-3 0,0 4 0,0 0 0,0 0 0,0 0 0,6 0 0,1 0 0,6 0 0,23 0 0,-23 0 0,35 0 0,-31 0 0,19 0 0,-15 0 0,-1 0 0,-7 0 0,-6 0 0,-1 0 0,-11 0 0,-5 3 0,-3-2 0,-7 6 0,4-6 0,-5 3 0,0-1 0,4-2 0,-3 6 0,8-6 0,-4 7 0,5-7 0,3 6 0,-3-2 0,4-1 0,0 5 0,-3-8 0,9 7 0,-4-7 0,0 4 0,10-1 0,-14-2 0,14 2 0,-15 0 0,3-3 0,1 3 0,-4-4 0,4 4 0,-6-3 0,1 3 0,0-4 0,-1 0 0,1 0 0,-5 0 0,4 0 0,-8 0 0,11 0 0,-10 0 0,6 0 0,-8 0 0,0 0 0,0-7 0,-4-7 0,0 1 0,-4-8 0,-4 8 0,-1-1 0,-3-2 0,-5 6 0,3-7 0,-3 3 0,4-3 0,-4 3 0,3-3 0,-2 7 0,-1-6 0,4 7 0,-4-8 0,1 7 0,2-2 0,-7 3 0,8 1 0,-7-1 0,6 1 0,-6 3 0,6-2 0,-2 6 0,4-3 0,0 4 0,-4 0 0,-1 0 0,0 0 0,-4 0 0,8 0 0,-8 0 0,4 0 0,-5 0 0,0 0 0,1 0 0,-1 0 0,0 0 0,-5 0 0,-1 0 0,0 0 0,-4 0 0,4 0 0,-5 0 0,0 0 0,-1 0 0,6 0 0,-4 0 0,9 0 0,-3 0 0,-1 0 0,4 0 0,-9 0 0,9 0 0,-4 0 0,5 0 0,0 0 0,1 0 0,-1 0 0,0 0 0,4 0 0,2 0 0,0 0 0,2 0 0,-2 0 0,4 0 0,-4 0 0,2 0 0,-2 0 0,4 0 0,0 0 0,-4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12/13/2019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512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117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613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7201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62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AST </a:t>
            </a:r>
            <a:r>
              <a:rPr lang="en-US" dirty="0">
                <a:sym typeface="Wingdings" pitchFamily="2" charset="2"/>
              </a:rPr>
              <a:t> abstract syntax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216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Example of an array with mixed types </a:t>
            </a:r>
            <a:r>
              <a:rPr lang="en-US" dirty="0">
                <a:sym typeface="Wingdings" pitchFamily="2" charset="2"/>
              </a:rPr>
              <a:t> index 0 contain a Boolean and index 1 contain a String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Strings in Ruby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Symbols that are unique to Ruby and are similar to Strings (they are usually used for fixed values, specified by a colon and then characters excluding spaces)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41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Demonstration here!!!!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189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100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7.png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50.png"/><Relationship Id="rId3" Type="http://schemas.openxmlformats.org/officeDocument/2006/relationships/customXml" Target="../ink/ink15.xml"/><Relationship Id="rId7" Type="http://schemas.openxmlformats.org/officeDocument/2006/relationships/image" Target="../media/image5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48.png"/><Relationship Id="rId10" Type="http://schemas.openxmlformats.org/officeDocument/2006/relationships/hyperlink" Target="https://en.wikipedia.org/wiki/ONE_Campaign" TargetMode="External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59.png"/><Relationship Id="rId3" Type="http://schemas.openxmlformats.org/officeDocument/2006/relationships/image" Target="../media/image31.png"/><Relationship Id="rId7" Type="http://schemas.openxmlformats.org/officeDocument/2006/relationships/image" Target="../media/image53.png"/><Relationship Id="rId12" Type="http://schemas.openxmlformats.org/officeDocument/2006/relationships/customXml" Target="../ink/ink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2.svg"/><Relationship Id="rId11" Type="http://schemas.openxmlformats.org/officeDocument/2006/relationships/chart" Target="../charts/chart1.xml"/><Relationship Id="rId5" Type="http://schemas.openxmlformats.org/officeDocument/2006/relationships/image" Target="../media/image51.png"/><Relationship Id="rId10" Type="http://schemas.openxmlformats.org/officeDocument/2006/relationships/image" Target="../media/image28.svg"/><Relationship Id="rId4" Type="http://schemas.openxmlformats.org/officeDocument/2006/relationships/image" Target="../media/image32.svg"/><Relationship Id="rId9" Type="http://schemas.openxmlformats.org/officeDocument/2006/relationships/image" Target="../media/image27.png"/><Relationship Id="rId1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60.png"/><Relationship Id="rId3" Type="http://schemas.openxmlformats.org/officeDocument/2006/relationships/image" Target="../media/image31.png"/><Relationship Id="rId7" Type="http://schemas.openxmlformats.org/officeDocument/2006/relationships/image" Target="../media/image53.png"/><Relationship Id="rId12" Type="http://schemas.openxmlformats.org/officeDocument/2006/relationships/customXml" Target="../ink/ink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2.svg"/><Relationship Id="rId11" Type="http://schemas.openxmlformats.org/officeDocument/2006/relationships/chart" Target="../charts/chart2.xml"/><Relationship Id="rId5" Type="http://schemas.openxmlformats.org/officeDocument/2006/relationships/image" Target="../media/image51.png"/><Relationship Id="rId10" Type="http://schemas.openxmlformats.org/officeDocument/2006/relationships/image" Target="../media/image28.svg"/><Relationship Id="rId4" Type="http://schemas.openxmlformats.org/officeDocument/2006/relationships/image" Target="../media/image32.svg"/><Relationship Id="rId9" Type="http://schemas.openxmlformats.org/officeDocument/2006/relationships/image" Target="../media/image27.png"/><Relationship Id="rId1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2.png"/><Relationship Id="rId5" Type="http://schemas.openxmlformats.org/officeDocument/2006/relationships/customXml" Target="../ink/ink19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launchschool.com/books/ruby/read/introduction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www.sitepoint.com/history-ruby/" TargetMode="External"/><Relationship Id="rId7" Type="http://schemas.openxmlformats.org/officeDocument/2006/relationships/hyperlink" Target="https://www.ruby-lang.org/en/" TargetMode="External"/><Relationship Id="rId12" Type="http://schemas.openxmlformats.org/officeDocument/2006/relationships/image" Target="../media/image490.png"/><Relationship Id="rId2" Type="http://schemas.openxmlformats.org/officeDocument/2006/relationships/hyperlink" Target="https://blog.newrelic.com/engineering/python-programming-styles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sitepoint.com/ruby-uses-memory/" TargetMode="External"/><Relationship Id="rId11" Type="http://schemas.openxmlformats.org/officeDocument/2006/relationships/customXml" Target="../ink/ink20.xml"/><Relationship Id="rId5" Type="http://schemas.openxmlformats.org/officeDocument/2006/relationships/hyperlink" Target="https://www.techotopia.com/index.php/Understanding_Ruby_Variables" TargetMode="External"/><Relationship Id="rId10" Type="http://schemas.openxmlformats.org/officeDocument/2006/relationships/hyperlink" Target="https://www.rubyguides.com/2015/08/ruby-recursion-and-memoization/" TargetMode="External"/><Relationship Id="rId4" Type="http://schemas.openxmlformats.org/officeDocument/2006/relationships/hyperlink" Target="https://ruby-doc.com/docs/ProgrammingRuby/" TargetMode="External"/><Relationship Id="rId9" Type="http://schemas.openxmlformats.org/officeDocument/2006/relationships/hyperlink" Target="https://www.javatpoint.com/ruby-data-typ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3.sv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2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6.png"/><Relationship Id="rId3" Type="http://schemas.openxmlformats.org/officeDocument/2006/relationships/customXml" Target="../ink/ink7.xml"/><Relationship Id="rId21" Type="http://schemas.openxmlformats.org/officeDocument/2006/relationships/image" Target="../media/image19.svg"/><Relationship Id="rId17" Type="http://schemas.openxmlformats.org/officeDocument/2006/relationships/image" Target="../media/image23.pn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8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4.png"/><Relationship Id="rId15" Type="http://schemas.openxmlformats.org/officeDocument/2006/relationships/image" Target="../media/image5.png"/><Relationship Id="rId23" Type="http://schemas.openxmlformats.org/officeDocument/2006/relationships/image" Target="../media/image21.svg"/><Relationship Id="rId1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jpe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15" Type="http://schemas.openxmlformats.org/officeDocument/2006/relationships/image" Target="../media/image33.png"/><Relationship Id="rId10" Type="http://schemas.openxmlformats.org/officeDocument/2006/relationships/customXml" Target="../ink/ink9.xml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38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7.png"/><Relationship Id="rId5" Type="http://schemas.openxmlformats.org/officeDocument/2006/relationships/image" Target="../media/image5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1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svg"/><Relationship Id="rId11" Type="http://schemas.openxmlformats.org/officeDocument/2006/relationships/image" Target="../media/image5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11.svg"/><Relationship Id="rId9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Aron Ludwinski, Ashly Lovings, Jay Kmetz</a:t>
            </a:r>
            <a:endParaRPr lang="en-US" noProof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1B9BB158-FEB3-604D-B1E7-6C6586C51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866" y="207856"/>
            <a:ext cx="1312611" cy="13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BD665AD-01A1-4FFC-8305-0A6070E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Procedures</a:t>
            </a:r>
          </a:p>
        </p:txBody>
      </p:sp>
      <p:pic>
        <p:nvPicPr>
          <p:cNvPr id="70" name="Picture Placeholder 24" descr="Bullseye">
            <a:extLst>
              <a:ext uri="{FF2B5EF4-FFF2-40B4-BE49-F238E27FC236}">
                <a16:creationId xmlns:a16="http://schemas.microsoft.com/office/drawing/2014/main" id="{120A52C2-7C0E-004B-8329-E4E37C6AE1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791" b="5791"/>
          <a:stretch>
            <a:fillRect/>
          </a:stretch>
        </p:blipFill>
        <p:spPr>
          <a:xfrm>
            <a:off x="601682" y="1248580"/>
            <a:ext cx="576765" cy="50996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E44A62-8E09-4084-9A7E-FFC8FD96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8884" y="1248580"/>
            <a:ext cx="3069500" cy="997168"/>
          </a:xfrm>
        </p:spPr>
        <p:txBody>
          <a:bodyPr/>
          <a:lstStyle/>
          <a:p>
            <a:r>
              <a:rPr lang="en-US" sz="6000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19B4-7FE5-43DD-81FB-DA75B8EA4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8884" y="2332021"/>
            <a:ext cx="3069500" cy="4033872"/>
          </a:xfrm>
        </p:spPr>
        <p:txBody>
          <a:bodyPr/>
          <a:lstStyle/>
          <a:p>
            <a:r>
              <a:rPr lang="en-US" dirty="0"/>
              <a:t>Can be included in and outside of an object</a:t>
            </a:r>
          </a:p>
          <a:p>
            <a:r>
              <a:rPr lang="en-US" noProof="1"/>
              <a:t>Can be recursive</a:t>
            </a:r>
          </a:p>
          <a:p>
            <a:r>
              <a:rPr lang="en-US" noProof="1"/>
              <a:t>When a method is called, it may be associated with a block</a:t>
            </a:r>
          </a:p>
          <a:p>
            <a:r>
              <a:rPr lang="en-US" noProof="1"/>
              <a:t>If the last parameter in a method definition is prefixed with an ampersand, any associated block is converted to a Proc Object and that object is assigned to the parameter</a:t>
            </a:r>
          </a:p>
          <a:p>
            <a:endParaRPr lang="en-US" dirty="0"/>
          </a:p>
        </p:txBody>
      </p:sp>
      <p:pic>
        <p:nvPicPr>
          <p:cNvPr id="71" name="Picture Placeholder 26" descr="Lecturer">
            <a:extLst>
              <a:ext uri="{FF2B5EF4-FFF2-40B4-BE49-F238E27FC236}">
                <a16:creationId xmlns:a16="http://schemas.microsoft.com/office/drawing/2014/main" id="{183C32CC-2A28-074C-AEE5-C5B38EA348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-13136" b="-12288"/>
          <a:stretch/>
        </p:blipFill>
        <p:spPr>
          <a:xfrm>
            <a:off x="5807617" y="1248580"/>
            <a:ext cx="576765" cy="72339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C3A6E4-FBBE-4F2E-8B22-4CACF85BE5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46741" y="1254544"/>
            <a:ext cx="3440688" cy="1008000"/>
          </a:xfrm>
        </p:spPr>
        <p:txBody>
          <a:bodyPr/>
          <a:lstStyle/>
          <a:p>
            <a:r>
              <a:rPr lang="en-US" sz="5400" dirty="0"/>
              <a:t>Procedures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71564-A5F6-4B9F-B28F-E281F154CB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46741" y="2332021"/>
            <a:ext cx="3069500" cy="3051192"/>
          </a:xfrm>
        </p:spPr>
        <p:txBody>
          <a:bodyPr/>
          <a:lstStyle/>
          <a:p>
            <a:r>
              <a:rPr lang="en-US" dirty="0"/>
              <a:t>Can</a:t>
            </a:r>
            <a:r>
              <a:rPr lang="en-US" noProof="1"/>
              <a:t> take in any object and return any other object</a:t>
            </a:r>
          </a:p>
          <a:p>
            <a:pPr lvl="1"/>
            <a:r>
              <a:rPr lang="en-US" noProof="1"/>
              <a:t>This makes for functions and methods very versatile</a:t>
            </a:r>
          </a:p>
          <a:p>
            <a:pPr lvl="1"/>
            <a:r>
              <a:rPr lang="en-US" noProof="1"/>
              <a:t>This can also make debugging difficult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FEDF-9990-41FD-BD04-8F48FA99ADB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188681-4A80-5547-81F0-A7C4D86D0981}"/>
                  </a:ext>
                </a:extLst>
              </p14:cNvPr>
              <p14:cNvContentPartPr/>
              <p14:nvPr/>
            </p14:nvContentPartPr>
            <p14:xfrm>
              <a:off x="10788620" y="233104"/>
              <a:ext cx="1257120" cy="37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188681-4A80-5547-81F0-A7C4D86D09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25620" y="170104"/>
                <a:ext cx="1382760" cy="5018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376F2532-F47B-B147-B2AF-BC258442EB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7594" y="0"/>
            <a:ext cx="1312611" cy="13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 is built into Ruby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can declare private variables!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4000" dirty="0"/>
              <a:t>Create Classes and Subclasses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9529" y="1748133"/>
            <a:ext cx="4348065" cy="4348065"/>
          </a:xfrm>
        </p:spPr>
        <p:txBody>
          <a:bodyPr/>
          <a:lstStyle/>
          <a:p>
            <a:r>
              <a:rPr lang="en-US" dirty="0"/>
              <a:t>Use “&lt;“ character to create a subclass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5832" y="4243332"/>
            <a:ext cx="1980000" cy="1227569"/>
          </a:xfrm>
        </p:spPr>
        <p:txBody>
          <a:bodyPr/>
          <a:lstStyle/>
          <a:p>
            <a:r>
              <a:rPr lang="en-US" dirty="0"/>
              <a:t>The arrow pointing towards the subclass shows that the subclass is derived from the superclass</a:t>
            </a:r>
            <a:endParaRPr lang="en-US" noProof="1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Use @ symbol for an instance variable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035820" y="4243332"/>
            <a:ext cx="1980000" cy="855609"/>
          </a:xfrm>
        </p:spPr>
        <p:txBody>
          <a:bodyPr/>
          <a:lstStyle/>
          <a:p>
            <a:r>
              <a:rPr lang="en-US" dirty="0"/>
              <a:t>The @ symbol is front of a variable name is to specify that it is an instance variable</a:t>
            </a:r>
            <a:endParaRPr lang="en-US" noProof="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26F89-BEF6-4EB6-94DD-7B443FAADD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27264" y="2068481"/>
            <a:ext cx="2597043" cy="1440000"/>
          </a:xfrm>
        </p:spPr>
        <p:txBody>
          <a:bodyPr/>
          <a:lstStyle/>
          <a:p>
            <a:r>
              <a:rPr lang="en-US" sz="4000" dirty="0"/>
              <a:t>Static Variables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54997" y="2207063"/>
            <a:ext cx="3120238" cy="3120238"/>
          </a:xfrm>
        </p:spPr>
        <p:txBody>
          <a:bodyPr/>
          <a:lstStyle/>
          <a:p>
            <a:r>
              <a:rPr lang="en-US" dirty="0"/>
              <a:t>Use $ symbol for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FB89F-B673-46A9-9582-849B9C73C01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To specify class variables use $ in front of the variable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2D0828-AAB1-404E-BE31-B6D384880131}"/>
                  </a:ext>
                </a:extLst>
              </p14:cNvPr>
              <p14:cNvContentPartPr/>
              <p14:nvPr/>
            </p14:nvContentPartPr>
            <p14:xfrm>
              <a:off x="10779260" y="287464"/>
              <a:ext cx="1215000" cy="32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2D0828-AAB1-404E-BE31-B6D3848801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16620" y="224464"/>
                <a:ext cx="1340640" cy="4536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E5CB78A2-7BDA-7745-A373-B6F322497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7594" y="-8306"/>
            <a:ext cx="1312611" cy="131261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EBC23E-1E74-F440-BCFB-08B1E4A70DC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z="4000" dirty="0"/>
              <a:t>Instance Variables</a:t>
            </a:r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are type Numeric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605" y="2974848"/>
            <a:ext cx="2830441" cy="395805"/>
          </a:xfrm>
        </p:spPr>
        <p:txBody>
          <a:bodyPr/>
          <a:lstStyle/>
          <a:p>
            <a:r>
              <a:rPr lang="en-US" dirty="0"/>
              <a:t>Integer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3604" y="3396862"/>
            <a:ext cx="2830441" cy="245885"/>
          </a:xfrm>
        </p:spPr>
        <p:txBody>
          <a:bodyPr/>
          <a:lstStyle/>
          <a:p>
            <a:r>
              <a:rPr lang="en-US" dirty="0"/>
              <a:t>Two Child Classes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690" y="3755586"/>
            <a:ext cx="2830441" cy="1250615"/>
          </a:xfrm>
        </p:spPr>
        <p:txBody>
          <a:bodyPr/>
          <a:lstStyle/>
          <a:p>
            <a:r>
              <a:rPr lang="en-US" dirty="0"/>
              <a:t>Fixnum: if value is less than 32 bits in size</a:t>
            </a:r>
            <a:endParaRPr lang="en-US" noProof="1"/>
          </a:p>
          <a:p>
            <a:r>
              <a:rPr lang="en-US" noProof="1"/>
              <a:t>Bignum: if value is greater than 32 bits in size (Downside for calculations is its far less efficient than using floating-point numbers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3366FC-5890-4401-A035-A1945CD5B0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66425" y="2936730"/>
            <a:ext cx="2830441" cy="395805"/>
          </a:xfrm>
        </p:spPr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DB1517-5B2A-4642-B83D-7221F8B69C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366424" y="3498694"/>
            <a:ext cx="2830441" cy="789896"/>
          </a:xfrm>
        </p:spPr>
        <p:txBody>
          <a:bodyPr/>
          <a:lstStyle/>
          <a:p>
            <a:r>
              <a:rPr lang="en-US" dirty="0"/>
              <a:t>Prevents certain logical operations from being performed as expected like comparing two float values to each other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3749A7-1EE7-44BF-8B36-93BE1DBD372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366424" y="4452772"/>
            <a:ext cx="2830441" cy="1250615"/>
          </a:xfrm>
        </p:spPr>
        <p:txBody>
          <a:bodyPr/>
          <a:lstStyle/>
          <a:p>
            <a:r>
              <a:rPr lang="en-US" dirty="0"/>
              <a:t>Approximation of decimal numbers and is the default type Ruby chooses when assigning a decimal number to a variable.</a:t>
            </a:r>
            <a:endParaRPr lang="en-US" noProof="1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E39E65-6300-43C2-96EE-FE89E277BD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451354" y="2936730"/>
            <a:ext cx="2830441" cy="395805"/>
          </a:xfrm>
        </p:spPr>
        <p:txBody>
          <a:bodyPr/>
          <a:lstStyle/>
          <a:p>
            <a:r>
              <a:rPr lang="en-US" dirty="0"/>
              <a:t>BigDecimal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BE34B7-672D-4390-B2F7-050BA6A3BA8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451353" y="3445929"/>
            <a:ext cx="2830441" cy="1250615"/>
          </a:xfrm>
        </p:spPr>
        <p:txBody>
          <a:bodyPr/>
          <a:lstStyle/>
          <a:p>
            <a:r>
              <a:rPr lang="en-US" dirty="0"/>
              <a:t>Must be instantiated explicitly using the BigDecimal class and can be used for mathematical operations.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BA899A-53BF-4DD7-9AB9-0BDD4D94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64903" y="2710214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5E78C8-AF67-4E4B-ADFF-8B743BA77285}"/>
                  </a:ext>
                </a:extLst>
              </p14:cNvPr>
              <p14:cNvContentPartPr/>
              <p14:nvPr/>
            </p14:nvContentPartPr>
            <p14:xfrm>
              <a:off x="10743980" y="186664"/>
              <a:ext cx="1230840" cy="415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5E78C8-AF67-4E4B-ADFF-8B743BA772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81340" y="124024"/>
                <a:ext cx="1356480" cy="54108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D5B5E2D5-A4BA-8B40-9275-385AADFA4F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5144" y="-37479"/>
            <a:ext cx="1312611" cy="1312611"/>
          </a:xfrm>
          <a:prstGeom prst="rect">
            <a:avLst/>
          </a:prstGeom>
        </p:spPr>
      </p:pic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33066635-B915-5F47-B337-C7EFFECF5D92}"/>
              </a:ext>
            </a:extLst>
          </p:cNvPr>
          <p:cNvSpPr txBox="1">
            <a:spLocks/>
          </p:cNvSpPr>
          <p:nvPr/>
        </p:nvSpPr>
        <p:spPr>
          <a:xfrm>
            <a:off x="9711335" y="2876044"/>
            <a:ext cx="2830441" cy="39580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Complex/Rational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4B1EE3A8-2421-104A-A4D1-481C80BA134B}"/>
              </a:ext>
            </a:extLst>
          </p:cNvPr>
          <p:cNvSpPr txBox="1">
            <a:spLocks/>
          </p:cNvSpPr>
          <p:nvPr/>
        </p:nvSpPr>
        <p:spPr>
          <a:xfrm>
            <a:off x="9711335" y="3445929"/>
            <a:ext cx="2347061" cy="12506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Complex hold complex numbers.</a:t>
            </a:r>
          </a:p>
          <a:p>
            <a:r>
              <a:rPr lang="en-US" dirty="0"/>
              <a:t>Rational holds rational values which is an integer divided by another integer.</a:t>
            </a: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BD64BD-4C8E-C94F-8553-6D4646D390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43455" y="1534909"/>
            <a:ext cx="1439939" cy="1439939"/>
          </a:xfrm>
          <a:prstGeom prst="rect">
            <a:avLst/>
          </a:prstGeom>
        </p:spPr>
      </p:pic>
      <p:pic>
        <p:nvPicPr>
          <p:cNvPr id="32" name="Picture 31" descr="A picture containing green, sitting, drawing, large&#10;&#10;Description automatically generated">
            <a:extLst>
              <a:ext uri="{FF2B5EF4-FFF2-40B4-BE49-F238E27FC236}">
                <a16:creationId xmlns:a16="http://schemas.microsoft.com/office/drawing/2014/main" id="{B623C451-7747-5B41-8729-9438A460F9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1937" y="1629541"/>
            <a:ext cx="1307189" cy="1307189"/>
          </a:xfrm>
          <a:prstGeom prst="rect">
            <a:avLst/>
          </a:prstGeom>
        </p:spPr>
      </p:pic>
      <p:pic>
        <p:nvPicPr>
          <p:cNvPr id="34" name="Picture 33" descr="A picture containing game&#10;&#10;Description automatically generated">
            <a:extLst>
              <a:ext uri="{FF2B5EF4-FFF2-40B4-BE49-F238E27FC236}">
                <a16:creationId xmlns:a16="http://schemas.microsoft.com/office/drawing/2014/main" id="{39ED6A07-200C-EC44-85E8-F9DC5B8698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1335" y="1354671"/>
            <a:ext cx="1402132" cy="1394385"/>
          </a:xfrm>
          <a:prstGeom prst="rect">
            <a:avLst/>
          </a:prstGeom>
        </p:spPr>
      </p:pic>
      <p:pic>
        <p:nvPicPr>
          <p:cNvPr id="18" name="Picture Placeholder 1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CBE9D2E-B523-4C49-879E-4E43D00431B0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13"/>
          <a:srcRect/>
          <a:stretch>
            <a:fillRect/>
          </a:stretch>
        </p:blipFill>
        <p:spPr>
          <a:xfrm>
            <a:off x="6511535" y="1313387"/>
            <a:ext cx="1476951" cy="1476951"/>
          </a:xfrm>
        </p:spPr>
      </p:pic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:a16="http://schemas.microsoft.com/office/drawing/2014/main" id="{78FA785D-9264-466B-AEAA-8E2A8AC23BFF}"/>
              </a:ext>
            </a:extLst>
          </p:cNvPr>
          <p:cNvGrpSpPr/>
          <p:nvPr/>
        </p:nvGrpSpPr>
        <p:grpSpPr>
          <a:xfrm>
            <a:off x="957943" y="1158373"/>
            <a:ext cx="2917049" cy="1634164"/>
            <a:chOff x="174960" y="993330"/>
            <a:chExt cx="2917049" cy="1634164"/>
          </a:xfrm>
        </p:grpSpPr>
        <p:sp>
          <p:nvSpPr>
            <p:cNvPr id="11" name="Text Placeholder 80">
              <a:extLst>
                <a:ext uri="{FF2B5EF4-FFF2-40B4-BE49-F238E27FC236}">
                  <a16:creationId xmlns:a16="http://schemas.microsoft.com/office/drawing/2014/main" id="{9C4D3443-BA55-4194-A10B-88221447223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noProof="1">
                  <a:solidFill>
                    <a:schemeClr val="bg1"/>
                  </a:solidFill>
                </a:rPr>
                <a:t>You don’t have to worry about type checking since everything is an object.</a:t>
              </a:r>
            </a:p>
          </p:txBody>
        </p:sp>
        <p:sp>
          <p:nvSpPr>
            <p:cNvPr id="12" name="Text Placeholder 80">
              <a:extLst>
                <a:ext uri="{FF2B5EF4-FFF2-40B4-BE49-F238E27FC236}">
                  <a16:creationId xmlns:a16="http://schemas.microsoft.com/office/drawing/2014/main" id="{4715C3E6-4EE7-4EA6-87A1-B6B0BA92431F}"/>
                </a:ext>
              </a:extLst>
            </p:cNvPr>
            <p:cNvSpPr txBox="1">
              <a:spLocks/>
            </p:cNvSpPr>
            <p:nvPr/>
          </p:nvSpPr>
          <p:spPr>
            <a:xfrm>
              <a:off x="174960" y="1504110"/>
              <a:ext cx="2851737" cy="181576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bg1"/>
                  </a:solidFill>
                </a:rPr>
                <a:t>Variables are loosely typed</a:t>
              </a:r>
            </a:p>
          </p:txBody>
        </p:sp>
        <p:pic>
          <p:nvPicPr>
            <p:cNvPr id="13" name="Graphic 12" descr="Placeholder Icon&#10;Network">
              <a:extLst>
                <a:ext uri="{FF2B5EF4-FFF2-40B4-BE49-F238E27FC236}">
                  <a16:creationId xmlns:a16="http://schemas.microsoft.com/office/drawing/2014/main" id="{118AC668-E5B7-477C-BBB6-9FB87CCC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18" name="Group 17" title="Fund Category (Grouped)">
            <a:extLst>
              <a:ext uri="{FF2B5EF4-FFF2-40B4-BE49-F238E27FC236}">
                <a16:creationId xmlns:a16="http://schemas.microsoft.com/office/drawing/2014/main" id="{990D619C-FBD3-434E-BFD3-36EFCE176C70}"/>
              </a:ext>
            </a:extLst>
          </p:cNvPr>
          <p:cNvGrpSpPr/>
          <p:nvPr/>
        </p:nvGrpSpPr>
        <p:grpSpPr>
          <a:xfrm>
            <a:off x="1228745" y="4610045"/>
            <a:ext cx="2646247" cy="1669940"/>
            <a:chOff x="428369" y="2759296"/>
            <a:chExt cx="2646247" cy="1669940"/>
          </a:xfrm>
        </p:grpSpPr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A6878129-A39E-41EB-9E23-2A32984D7CAC}"/>
                </a:ext>
              </a:extLst>
            </p:cNvPr>
            <p:cNvSpPr txBox="1">
              <a:spLocks/>
            </p:cNvSpPr>
            <p:nvPr/>
          </p:nvSpPr>
          <p:spPr>
            <a:xfrm>
              <a:off x="428369" y="3712581"/>
              <a:ext cx="2598328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noProof="1">
                  <a:solidFill>
                    <a:schemeClr val="bg1"/>
                  </a:solidFill>
                </a:rPr>
                <a:t>Ruby was made to be as intuitive as possible. If you think a function exists, it probably does!</a:t>
              </a:r>
            </a:p>
          </p:txBody>
        </p:sp>
        <p:sp>
          <p:nvSpPr>
            <p:cNvPr id="20" name="Text Placeholder 80">
              <a:extLst>
                <a:ext uri="{FF2B5EF4-FFF2-40B4-BE49-F238E27FC236}">
                  <a16:creationId xmlns:a16="http://schemas.microsoft.com/office/drawing/2014/main" id="{26769ACA-7442-4E40-A854-8DF89988D616}"/>
                </a:ext>
              </a:extLst>
            </p:cNvPr>
            <p:cNvSpPr txBox="1">
              <a:spLocks/>
            </p:cNvSpPr>
            <p:nvPr/>
          </p:nvSpPr>
          <p:spPr>
            <a:xfrm>
              <a:off x="428369" y="3305852"/>
              <a:ext cx="2598328" cy="256479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bg1"/>
                  </a:solidFill>
                </a:rPr>
                <a:t>Everything just works</a:t>
              </a:r>
            </a:p>
          </p:txBody>
        </p:sp>
        <p:pic>
          <p:nvPicPr>
            <p:cNvPr id="21" name="Graphic 20" descr="Placeholder Icon&#10;Newspaper">
              <a:extLst>
                <a:ext uri="{FF2B5EF4-FFF2-40B4-BE49-F238E27FC236}">
                  <a16:creationId xmlns:a16="http://schemas.microsoft.com/office/drawing/2014/main" id="{08C706D0-602E-4E70-8D49-B7A3F846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14" name="Group 13" title="Fund Category (Grouped)">
            <a:extLst>
              <a:ext uri="{FF2B5EF4-FFF2-40B4-BE49-F238E27FC236}">
                <a16:creationId xmlns:a16="http://schemas.microsoft.com/office/drawing/2014/main" id="{B1EA58AE-DF29-4AFB-8B2D-5941C37C8B1C}"/>
              </a:ext>
            </a:extLst>
          </p:cNvPr>
          <p:cNvGrpSpPr/>
          <p:nvPr/>
        </p:nvGrpSpPr>
        <p:grpSpPr>
          <a:xfrm>
            <a:off x="8183841" y="1025022"/>
            <a:ext cx="2391394" cy="1867045"/>
            <a:chOff x="635303" y="4653927"/>
            <a:chExt cx="2391394" cy="1867045"/>
          </a:xfrm>
        </p:grpSpPr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804317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noProof="1">
                  <a:solidFill>
                    <a:schemeClr val="bg1"/>
                  </a:solidFill>
                </a:rPr>
                <a:t>Regex comes with its own set of operators and predefined syntax with Ruby.</a:t>
              </a:r>
            </a:p>
          </p:txBody>
        </p:sp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Full support of Regular Expressions</a:t>
              </a:r>
            </a:p>
          </p:txBody>
        </p:sp>
        <p:pic>
          <p:nvPicPr>
            <p:cNvPr id="17" name="Graphic 16" descr="Placeholder Icon&#10;Satellite">
              <a:extLst>
                <a:ext uri="{FF2B5EF4-FFF2-40B4-BE49-F238E27FC236}">
                  <a16:creationId xmlns:a16="http://schemas.microsoft.com/office/drawing/2014/main" id="{07C77A0A-D269-44E9-A32D-6A9CEC704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5303" y="4653927"/>
              <a:ext cx="516155" cy="516155"/>
            </a:xfrm>
            <a:prstGeom prst="rect">
              <a:avLst/>
            </a:prstGeom>
          </p:spPr>
        </p:pic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id="{059A3F79-6A32-438A-BEFD-DD7037DBEFCC}"/>
              </a:ext>
            </a:extLst>
          </p:cNvPr>
          <p:cNvGrpSpPr/>
          <p:nvPr/>
        </p:nvGrpSpPr>
        <p:grpSpPr>
          <a:xfrm>
            <a:off x="8183841" y="4448189"/>
            <a:ext cx="2778261" cy="1962347"/>
            <a:chOff x="8881417" y="2258575"/>
            <a:chExt cx="2778261" cy="1962347"/>
          </a:xfrm>
        </p:grpSpPr>
        <p:sp>
          <p:nvSpPr>
            <p:cNvPr id="7" name="Text Placeholder 80">
              <a:extLst>
                <a:ext uri="{FF2B5EF4-FFF2-40B4-BE49-F238E27FC236}">
                  <a16:creationId xmlns:a16="http://schemas.microsoft.com/office/drawing/2014/main" id="{7B15D9A6-030E-40B4-B9A4-32A3302EF94F}"/>
                </a:ext>
              </a:extLst>
            </p:cNvPr>
            <p:cNvSpPr txBox="1">
              <a:spLocks/>
            </p:cNvSpPr>
            <p:nvPr/>
          </p:nvSpPr>
          <p:spPr>
            <a:xfrm>
              <a:off x="8987805" y="3316332"/>
              <a:ext cx="2671873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noProof="1">
                  <a:solidFill>
                    <a:schemeClr val="bg1"/>
                  </a:solidFill>
                </a:rPr>
                <a:t>Variables can be declared at any time and the type is determined for you.</a:t>
              </a:r>
            </a:p>
          </p:txBody>
        </p:sp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id="{78127210-F620-4F8A-89B7-C0962F01ABC5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Implicit variable making</a:t>
              </a:r>
            </a:p>
          </p:txBody>
        </p:sp>
        <p:pic>
          <p:nvPicPr>
            <p:cNvPr id="9" name="Graphic 8" descr="Placeholder Icon&#10;Bullseye">
              <a:extLst>
                <a:ext uri="{FF2B5EF4-FFF2-40B4-BE49-F238E27FC236}">
                  <a16:creationId xmlns:a16="http://schemas.microsoft.com/office/drawing/2014/main" id="{EB5DF1D7-3FD9-42D6-BEE4-A0BE8715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55CD0478-9252-47FB-9703-B19F4329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6673" y="2252973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953057"/>
              </p:ext>
            </p:extLst>
          </p:nvPr>
        </p:nvGraphicFramePr>
        <p:xfrm>
          <a:off x="4708857" y="2244534"/>
          <a:ext cx="2774286" cy="273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9DAC4825-9A54-42A2-962A-529509E88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2870" y="1827903"/>
            <a:ext cx="959302" cy="369173"/>
            <a:chOff x="7082870" y="1827903"/>
            <a:chExt cx="959302" cy="369173"/>
          </a:xfrm>
        </p:grpSpPr>
        <p:grpSp>
          <p:nvGrpSpPr>
            <p:cNvPr id="22" name="Group 21" descr="Callout arrows&#10;">
              <a:extLst>
                <a:ext uri="{FF2B5EF4-FFF2-40B4-BE49-F238E27FC236}">
                  <a16:creationId xmlns:a16="http://schemas.microsoft.com/office/drawing/2014/main" id="{286F7A2F-659A-4006-8D19-8ED4E02D58D6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84E44BF-58C4-4DA8-B6B1-C9E9A39EB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3AFC16D-113E-464A-BC6B-A0684D4FEE9D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52D9B15-BAD5-4589-9448-485063A71209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EA6190-6EC5-43F9-B1F3-CFD84A0B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7082870" y="5066749"/>
            <a:ext cx="959302" cy="369173"/>
            <a:chOff x="7082870" y="1827903"/>
            <a:chExt cx="959302" cy="369173"/>
          </a:xfrm>
        </p:grpSpPr>
        <p:grpSp>
          <p:nvGrpSpPr>
            <p:cNvPr id="41" name="Group 40" descr="Callout arrows&#10;">
              <a:extLst>
                <a:ext uri="{FF2B5EF4-FFF2-40B4-BE49-F238E27FC236}">
                  <a16:creationId xmlns:a16="http://schemas.microsoft.com/office/drawing/2014/main" id="{66F2F9DE-5AA0-4D39-A6ED-143F9CE93555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60185B8-C077-4BA0-8860-920CFE074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AF601F2-F361-47E6-AE42-E3EF48D83FB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6B49CC-05C2-4BBD-B39E-15C55FE78A80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C9F581-3561-4AF1-B390-F754274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78480" y="1827903"/>
            <a:ext cx="959302" cy="369173"/>
            <a:chOff x="7082870" y="1827903"/>
            <a:chExt cx="959302" cy="369173"/>
          </a:xfrm>
        </p:grpSpPr>
        <p:grpSp>
          <p:nvGrpSpPr>
            <p:cNvPr id="46" name="Group 45" descr="Callout arrows&#10;">
              <a:extLst>
                <a:ext uri="{FF2B5EF4-FFF2-40B4-BE49-F238E27FC236}">
                  <a16:creationId xmlns:a16="http://schemas.microsoft.com/office/drawing/2014/main" id="{492B50D1-B419-43E7-A92D-38271989B5C0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6DF3B1-4CA4-46BB-993E-ADBC3C43B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C70BFDC-AC34-4AD2-9960-C2A33D486C3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C04D7A7-0079-418A-AC4E-6DFCC53AFA9E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55A3937-3310-466D-B857-84EEB74A8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4178480" y="5066749"/>
            <a:ext cx="959302" cy="369173"/>
            <a:chOff x="7082870" y="1827903"/>
            <a:chExt cx="959302" cy="369173"/>
          </a:xfrm>
        </p:grpSpPr>
        <p:grpSp>
          <p:nvGrpSpPr>
            <p:cNvPr id="51" name="Group 50" descr="Callout arrows&#10;">
              <a:extLst>
                <a:ext uri="{FF2B5EF4-FFF2-40B4-BE49-F238E27FC236}">
                  <a16:creationId xmlns:a16="http://schemas.microsoft.com/office/drawing/2014/main" id="{220B0A39-BA1C-4DFE-9E39-CCBDD1A596C4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85D25C6-382E-4A5F-8399-A22D1C638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860122E-3990-48D0-86B2-3056DC0DADE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DB5B86-E839-4BE9-B171-006C5C5A04C6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2779B9-C542-4F44-9129-4547BF513743}"/>
                  </a:ext>
                </a:extLst>
              </p14:cNvPr>
              <p14:cNvContentPartPr/>
              <p14:nvPr/>
            </p14:nvContentPartPr>
            <p14:xfrm>
              <a:off x="10824980" y="243184"/>
              <a:ext cx="1238400" cy="36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2779B9-C542-4F44-9129-4547BF5137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61980" y="180544"/>
                <a:ext cx="1364040" cy="493560"/>
              </a:xfrm>
              <a:prstGeom prst="rect">
                <a:avLst/>
              </a:prstGeom>
            </p:spPr>
          </p:pic>
        </mc:Fallback>
      </mc:AlternateContent>
      <p:pic>
        <p:nvPicPr>
          <p:cNvPr id="55" name="Picture 54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C819E5E3-7542-7C4E-BCE7-9FE464E2FF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34012" y="-45202"/>
            <a:ext cx="1312611" cy="13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:a16="http://schemas.microsoft.com/office/drawing/2014/main" id="{78FA785D-9264-466B-AEAA-8E2A8AC23BFF}"/>
              </a:ext>
            </a:extLst>
          </p:cNvPr>
          <p:cNvGrpSpPr/>
          <p:nvPr/>
        </p:nvGrpSpPr>
        <p:grpSpPr>
          <a:xfrm>
            <a:off x="711200" y="1158373"/>
            <a:ext cx="3163792" cy="1634164"/>
            <a:chOff x="635303" y="993330"/>
            <a:chExt cx="2456706" cy="1634164"/>
          </a:xfrm>
        </p:grpSpPr>
        <p:sp>
          <p:nvSpPr>
            <p:cNvPr id="11" name="Text Placeholder 80">
              <a:extLst>
                <a:ext uri="{FF2B5EF4-FFF2-40B4-BE49-F238E27FC236}">
                  <a16:creationId xmlns:a16="http://schemas.microsoft.com/office/drawing/2014/main" id="{9C4D3443-BA55-4194-A10B-88221447223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noProof="1">
                  <a:solidFill>
                    <a:schemeClr val="bg1"/>
                  </a:solidFill>
                </a:rPr>
                <a:t>A function returns the last value set. This can be of any type.  Sloppy programming can lead to hard debugging.</a:t>
              </a:r>
            </a:p>
          </p:txBody>
        </p:sp>
        <p:sp>
          <p:nvSpPr>
            <p:cNvPr id="12" name="Text Placeholder 80">
              <a:extLst>
                <a:ext uri="{FF2B5EF4-FFF2-40B4-BE49-F238E27FC236}">
                  <a16:creationId xmlns:a16="http://schemas.microsoft.com/office/drawing/2014/main" id="{4715C3E6-4EE7-4EA6-87A1-B6B0BA92431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bg1"/>
                  </a:solidFill>
                </a:rPr>
                <a:t>Functions can return anything</a:t>
              </a:r>
            </a:p>
          </p:txBody>
        </p:sp>
        <p:pic>
          <p:nvPicPr>
            <p:cNvPr id="13" name="Graphic 12" descr="Placeholder Icon&#10;Network">
              <a:extLst>
                <a:ext uri="{FF2B5EF4-FFF2-40B4-BE49-F238E27FC236}">
                  <a16:creationId xmlns:a16="http://schemas.microsoft.com/office/drawing/2014/main" id="{118AC668-E5B7-477C-BBB6-9FB87CCC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18" name="Group 17" title="Fund Category (Grouped)">
            <a:extLst>
              <a:ext uri="{FF2B5EF4-FFF2-40B4-BE49-F238E27FC236}">
                <a16:creationId xmlns:a16="http://schemas.microsoft.com/office/drawing/2014/main" id="{990D619C-FBD3-434E-BFD3-36EFCE176C70}"/>
              </a:ext>
            </a:extLst>
          </p:cNvPr>
          <p:cNvGrpSpPr/>
          <p:nvPr/>
        </p:nvGrpSpPr>
        <p:grpSpPr>
          <a:xfrm>
            <a:off x="1228745" y="4610045"/>
            <a:ext cx="2646247" cy="1669940"/>
            <a:chOff x="428369" y="2759296"/>
            <a:chExt cx="2646247" cy="1669940"/>
          </a:xfrm>
        </p:grpSpPr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A6878129-A39E-41EB-9E23-2A32984D7CAC}"/>
                </a:ext>
              </a:extLst>
            </p:cNvPr>
            <p:cNvSpPr txBox="1">
              <a:spLocks/>
            </p:cNvSpPr>
            <p:nvPr/>
          </p:nvSpPr>
          <p:spPr>
            <a:xfrm>
              <a:off x="428369" y="3712581"/>
              <a:ext cx="2598328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Having more than one way to accomplish a particular operation.</a:t>
              </a:r>
              <a:endParaRPr lang="en-US" sz="1400" noProof="1">
                <a:solidFill>
                  <a:schemeClr val="bg1"/>
                </a:solidFill>
              </a:endParaRPr>
            </a:p>
          </p:txBody>
        </p:sp>
        <p:sp>
          <p:nvSpPr>
            <p:cNvPr id="20" name="Text Placeholder 80">
              <a:extLst>
                <a:ext uri="{FF2B5EF4-FFF2-40B4-BE49-F238E27FC236}">
                  <a16:creationId xmlns:a16="http://schemas.microsoft.com/office/drawing/2014/main" id="{26769ACA-7442-4E40-A854-8DF89988D61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bg1"/>
                  </a:solidFill>
                </a:rPr>
                <a:t>Feature Multiplicity</a:t>
              </a:r>
            </a:p>
          </p:txBody>
        </p:sp>
        <p:pic>
          <p:nvPicPr>
            <p:cNvPr id="21" name="Graphic 20" descr="Placeholder Icon&#10;Newspaper">
              <a:extLst>
                <a:ext uri="{FF2B5EF4-FFF2-40B4-BE49-F238E27FC236}">
                  <a16:creationId xmlns:a16="http://schemas.microsoft.com/office/drawing/2014/main" id="{08C706D0-602E-4E70-8D49-B7A3F846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14" name="Group 13" title="Fund Category (Grouped)">
            <a:extLst>
              <a:ext uri="{FF2B5EF4-FFF2-40B4-BE49-F238E27FC236}">
                <a16:creationId xmlns:a16="http://schemas.microsoft.com/office/drawing/2014/main" id="{B1EA58AE-DF29-4AFB-8B2D-5941C37C8B1C}"/>
              </a:ext>
            </a:extLst>
          </p:cNvPr>
          <p:cNvGrpSpPr/>
          <p:nvPr/>
        </p:nvGrpSpPr>
        <p:grpSpPr>
          <a:xfrm>
            <a:off x="8183841" y="1025022"/>
            <a:ext cx="2391394" cy="1804489"/>
            <a:chOff x="635303" y="4653927"/>
            <a:chExt cx="2391394" cy="1804489"/>
          </a:xfrm>
        </p:grpSpPr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7417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noProof="1">
                  <a:solidFill>
                    <a:schemeClr val="bg1"/>
                  </a:solidFill>
                </a:rPr>
                <a:t>This is harder to track during debugging since the program allows for it.</a:t>
              </a:r>
            </a:p>
          </p:txBody>
        </p:sp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Comparisons of variables of any type</a:t>
              </a:r>
            </a:p>
          </p:txBody>
        </p:sp>
        <p:pic>
          <p:nvPicPr>
            <p:cNvPr id="17" name="Graphic 16" descr="Placeholder Icon&#10;Satellite">
              <a:extLst>
                <a:ext uri="{FF2B5EF4-FFF2-40B4-BE49-F238E27FC236}">
                  <a16:creationId xmlns:a16="http://schemas.microsoft.com/office/drawing/2014/main" id="{07C77A0A-D269-44E9-A32D-6A9CEC704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5303" y="4653927"/>
              <a:ext cx="516155" cy="516155"/>
            </a:xfrm>
            <a:prstGeom prst="rect">
              <a:avLst/>
            </a:prstGeom>
          </p:spPr>
        </p:pic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id="{059A3F79-6A32-438A-BEFD-DD7037DBEFCC}"/>
              </a:ext>
            </a:extLst>
          </p:cNvPr>
          <p:cNvGrpSpPr/>
          <p:nvPr/>
        </p:nvGrpSpPr>
        <p:grpSpPr>
          <a:xfrm>
            <a:off x="8183841" y="4448189"/>
            <a:ext cx="2778261" cy="1962347"/>
            <a:chOff x="8881417" y="2258575"/>
            <a:chExt cx="2778261" cy="1962347"/>
          </a:xfrm>
        </p:grpSpPr>
        <p:sp>
          <p:nvSpPr>
            <p:cNvPr id="7" name="Text Placeholder 80">
              <a:extLst>
                <a:ext uri="{FF2B5EF4-FFF2-40B4-BE49-F238E27FC236}">
                  <a16:creationId xmlns:a16="http://schemas.microsoft.com/office/drawing/2014/main" id="{7B15D9A6-030E-40B4-B9A4-32A3302EF94F}"/>
                </a:ext>
              </a:extLst>
            </p:cNvPr>
            <p:cNvSpPr txBox="1">
              <a:spLocks/>
            </p:cNvSpPr>
            <p:nvPr/>
          </p:nvSpPr>
          <p:spPr>
            <a:xfrm>
              <a:off x="8987805" y="3316332"/>
              <a:ext cx="2671873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noProof="1">
                  <a:solidFill>
                    <a:schemeClr val="bg1"/>
                  </a:solidFill>
                </a:rPr>
                <a:t>It allows any variable to change types, even when the programmer may not intend to do so.</a:t>
              </a:r>
            </a:p>
          </p:txBody>
        </p:sp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id="{78127210-F620-4F8A-89B7-C0962F01ABC5}"/>
                </a:ext>
              </a:extLst>
            </p:cNvPr>
            <p:cNvSpPr txBox="1">
              <a:spLocks/>
            </p:cNvSpPr>
            <p:nvPr/>
          </p:nvSpPr>
          <p:spPr>
            <a:xfrm>
              <a:off x="8987805" y="2928167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Dynamic Typing</a:t>
              </a:r>
            </a:p>
          </p:txBody>
        </p:sp>
        <p:pic>
          <p:nvPicPr>
            <p:cNvPr id="9" name="Graphic 8" descr="Placeholder Icon&#10;Bullseye">
              <a:extLst>
                <a:ext uri="{FF2B5EF4-FFF2-40B4-BE49-F238E27FC236}">
                  <a16:creationId xmlns:a16="http://schemas.microsoft.com/office/drawing/2014/main" id="{EB5DF1D7-3FD9-42D6-BEE4-A0BE8715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55CD0478-9252-47FB-9703-B19F4329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6673" y="2252973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/>
        </p:nvGraphicFramePr>
        <p:xfrm>
          <a:off x="4708857" y="2244534"/>
          <a:ext cx="2774286" cy="273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9DAC4825-9A54-42A2-962A-529509E88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2870" y="1827903"/>
            <a:ext cx="959302" cy="369173"/>
            <a:chOff x="7082870" y="1827903"/>
            <a:chExt cx="959302" cy="369173"/>
          </a:xfrm>
        </p:grpSpPr>
        <p:grpSp>
          <p:nvGrpSpPr>
            <p:cNvPr id="22" name="Group 21" descr="Callout arrows&#10;">
              <a:extLst>
                <a:ext uri="{FF2B5EF4-FFF2-40B4-BE49-F238E27FC236}">
                  <a16:creationId xmlns:a16="http://schemas.microsoft.com/office/drawing/2014/main" id="{286F7A2F-659A-4006-8D19-8ED4E02D58D6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84E44BF-58C4-4DA8-B6B1-C9E9A39EB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3AFC16D-113E-464A-BC6B-A0684D4FEE9D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52D9B15-BAD5-4589-9448-485063A71209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EA6190-6EC5-43F9-B1F3-CFD84A0B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7082870" y="5066749"/>
            <a:ext cx="959302" cy="369173"/>
            <a:chOff x="7082870" y="1827903"/>
            <a:chExt cx="959302" cy="369173"/>
          </a:xfrm>
        </p:grpSpPr>
        <p:grpSp>
          <p:nvGrpSpPr>
            <p:cNvPr id="41" name="Group 40" descr="Callout arrows&#10;">
              <a:extLst>
                <a:ext uri="{FF2B5EF4-FFF2-40B4-BE49-F238E27FC236}">
                  <a16:creationId xmlns:a16="http://schemas.microsoft.com/office/drawing/2014/main" id="{66F2F9DE-5AA0-4D39-A6ED-143F9CE93555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60185B8-C077-4BA0-8860-920CFE074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AF601F2-F361-47E6-AE42-E3EF48D83FB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6B49CC-05C2-4BBD-B39E-15C55FE78A80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C9F581-3561-4AF1-B390-F754274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78480" y="1827903"/>
            <a:ext cx="959302" cy="369173"/>
            <a:chOff x="7082870" y="1827903"/>
            <a:chExt cx="959302" cy="369173"/>
          </a:xfrm>
        </p:grpSpPr>
        <p:grpSp>
          <p:nvGrpSpPr>
            <p:cNvPr id="46" name="Group 45" descr="Callout arrows&#10;">
              <a:extLst>
                <a:ext uri="{FF2B5EF4-FFF2-40B4-BE49-F238E27FC236}">
                  <a16:creationId xmlns:a16="http://schemas.microsoft.com/office/drawing/2014/main" id="{492B50D1-B419-43E7-A92D-38271989B5C0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6DF3B1-4CA4-46BB-993E-ADBC3C43B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C70BFDC-AC34-4AD2-9960-C2A33D486C3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C04D7A7-0079-418A-AC4E-6DFCC53AFA9E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55A3937-3310-466D-B857-84EEB74A8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4178480" y="5066749"/>
            <a:ext cx="959302" cy="369173"/>
            <a:chOff x="7082870" y="1827903"/>
            <a:chExt cx="959302" cy="369173"/>
          </a:xfrm>
        </p:grpSpPr>
        <p:grpSp>
          <p:nvGrpSpPr>
            <p:cNvPr id="51" name="Group 50" descr="Callout arrows&#10;">
              <a:extLst>
                <a:ext uri="{FF2B5EF4-FFF2-40B4-BE49-F238E27FC236}">
                  <a16:creationId xmlns:a16="http://schemas.microsoft.com/office/drawing/2014/main" id="{220B0A39-BA1C-4DFE-9E39-CCBDD1A596C4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85D25C6-382E-4A5F-8399-A22D1C638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860122E-3990-48D0-86B2-3056DC0DADE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DB5B86-E839-4BE9-B171-006C5C5A04C6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7944BA-6909-4443-A645-EFC6DA6DAE33}"/>
                  </a:ext>
                </a:extLst>
              </p14:cNvPr>
              <p14:cNvContentPartPr/>
              <p14:nvPr/>
            </p14:nvContentPartPr>
            <p14:xfrm>
              <a:off x="10787180" y="224464"/>
              <a:ext cx="1145880" cy="42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7944BA-6909-4443-A645-EFC6DA6DAE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24540" y="161824"/>
                <a:ext cx="1271520" cy="550080"/>
              </a:xfrm>
              <a:prstGeom prst="rect">
                <a:avLst/>
              </a:prstGeom>
            </p:spPr>
          </p:pic>
        </mc:Fallback>
      </mc:AlternateContent>
      <p:pic>
        <p:nvPicPr>
          <p:cNvPr id="55" name="Picture 54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4C033F73-FABE-4D49-9025-32968ACBC4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34012" y="-49681"/>
            <a:ext cx="1312611" cy="13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4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3719" y="4578072"/>
            <a:ext cx="5085650" cy="1800000"/>
          </a:xfrm>
        </p:spPr>
        <p:txBody>
          <a:bodyPr/>
          <a:lstStyle/>
          <a:p>
            <a:r>
              <a:rPr lang="en-US" dirty="0"/>
              <a:t>Why you should choose Ruby.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Ruby is a great teaching language since everything is an object</a:t>
            </a:r>
            <a:endParaRPr lang="en-US" noProof="1"/>
          </a:p>
          <a:p>
            <a:r>
              <a:rPr lang="en-US" noProof="1"/>
              <a:t>Ruby is lenient with the types of objects passed to functions and methods as well with the types of objects returned.</a:t>
            </a:r>
          </a:p>
          <a:p>
            <a:r>
              <a:rPr lang="en-US" noProof="1"/>
              <a:t>Since Ruby also supports functional and procedural programming, any experience with other languages can also help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79CC57-B4A3-DA4D-8A41-FA3C87E73152}"/>
                  </a:ext>
                </a:extLst>
              </p14:cNvPr>
              <p14:cNvContentPartPr/>
              <p14:nvPr/>
            </p14:nvContentPartPr>
            <p14:xfrm>
              <a:off x="10729580" y="145984"/>
              <a:ext cx="1316160" cy="46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79CC57-B4A3-DA4D-8A41-FA3C87E731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66580" y="82984"/>
                <a:ext cx="1441800" cy="59004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4A59BB69-C569-A947-9B6F-FD0CF3DDE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3063" y="-20296"/>
            <a:ext cx="1312611" cy="13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Aron Ludwinski, Ashly Lovings, Jay Kmetz</a:t>
            </a:r>
            <a:endParaRPr lang="en-US" noProof="1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ECAF4C-5E66-2349-99A7-3519D22E4202}"/>
                  </a:ext>
                </a:extLst>
              </p14:cNvPr>
              <p14:cNvContentPartPr/>
              <p14:nvPr/>
            </p14:nvContentPartPr>
            <p14:xfrm>
              <a:off x="10311980" y="700393"/>
              <a:ext cx="1295640" cy="34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ECAF4C-5E66-2349-99A7-3519D22E42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49340" y="637753"/>
                <a:ext cx="1421280" cy="47412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0095E136-5543-6542-8241-A778F93A2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0497" y="8633"/>
            <a:ext cx="1312611" cy="13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EB065A-DABF-9841-B2B8-A26364F6AE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aseline="30000" dirty="0">
                <a:hlinkClick r:id="rId2"/>
              </a:rPr>
              <a:t>https://blog.newrelic.com/engineering/python-programming-styles/</a:t>
            </a:r>
            <a:endParaRPr lang="en-US" baseline="30000" dirty="0"/>
          </a:p>
          <a:p>
            <a:r>
              <a:rPr lang="en-US" dirty="0">
                <a:hlinkClick r:id="rId3"/>
              </a:rPr>
              <a:t>https://www.sitepoint.com/history-ruby/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https://ruby-doc.com/docs/ProgrammingRuby/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https://www.techotopia.com/index.php/Understanding_Ruby_Variables</a:t>
            </a:r>
            <a:endParaRPr lang="en-US" dirty="0"/>
          </a:p>
          <a:p>
            <a:r>
              <a:rPr lang="en-US" dirty="0">
                <a:hlinkClick r:id="rId4"/>
              </a:rPr>
              <a:t>https://ruby-doc.com/docs/ProgrammingRuby/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https://www.sitepoint.com/ruby-uses-memory/</a:t>
            </a:r>
            <a:endParaRPr lang="en-US" dirty="0"/>
          </a:p>
          <a:p>
            <a:r>
              <a:rPr lang="en-US" dirty="0">
                <a:hlinkClick r:id="rId4"/>
              </a:rPr>
              <a:t>https://ruby-doc.com/docs/ProgrammingRuby/</a:t>
            </a:r>
            <a:endParaRPr lang="en-US" dirty="0"/>
          </a:p>
          <a:p>
            <a:r>
              <a:rPr lang="en-US" baseline="30000" dirty="0">
                <a:hlinkClick r:id="rId7"/>
              </a:rPr>
              <a:t>https://www.ruby-lang.org/en/</a:t>
            </a:r>
            <a:r>
              <a:rPr lang="en-US" baseline="30000" dirty="0"/>
              <a:t> </a:t>
            </a:r>
          </a:p>
          <a:p>
            <a:r>
              <a:rPr lang="en-US" baseline="30000" dirty="0">
                <a:hlinkClick r:id="rId8"/>
              </a:rPr>
              <a:t>https://launchschool.com/books/ruby/read/introduction</a:t>
            </a:r>
            <a:endParaRPr lang="en-US" baseline="30000" dirty="0"/>
          </a:p>
          <a:p>
            <a:r>
              <a:rPr lang="en-US" dirty="0">
                <a:hlinkClick r:id="rId3"/>
              </a:rPr>
              <a:t>https://www.sitepoint.com/history-ruby/</a:t>
            </a:r>
            <a:r>
              <a:rPr lang="en-US" dirty="0"/>
              <a:t> </a:t>
            </a:r>
          </a:p>
          <a:p>
            <a:r>
              <a:rPr lang="en-US" baseline="30000" dirty="0">
                <a:hlinkClick r:id="rId9"/>
              </a:rPr>
              <a:t>https://www.javatpoint.com/ruby-data-types</a:t>
            </a:r>
            <a:r>
              <a:rPr lang="en-US" baseline="30000" dirty="0"/>
              <a:t> </a:t>
            </a:r>
          </a:p>
          <a:p>
            <a:r>
              <a:rPr lang="en-US" baseline="30000" dirty="0">
                <a:hlinkClick r:id="rId10"/>
              </a:rPr>
              <a:t>https://www.rubyguides.com/2015/08/ruby-recursion-and-memoization/</a:t>
            </a:r>
            <a:r>
              <a:rPr lang="en-US" baseline="300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155AD-B357-5E40-BCC7-C5ECA9DA41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  <a:p>
            <a:pPr lvl="1"/>
            <a:r>
              <a:rPr lang="en-US" dirty="0" err="1"/>
              <a:t>Dhanvani</a:t>
            </a:r>
            <a:r>
              <a:rPr lang="en-US" dirty="0"/>
              <a:t>, Poonam. “Creator of Ruby.” </a:t>
            </a:r>
            <a:r>
              <a:rPr lang="en-US" i="1" dirty="0"/>
              <a:t>Famous IT Personalities in Computers | Language Founders</a:t>
            </a:r>
            <a:r>
              <a:rPr lang="en-US" dirty="0"/>
              <a:t>, 2012, </a:t>
            </a:r>
            <a:r>
              <a:rPr lang="en-US" dirty="0" err="1"/>
              <a:t>freefeast.info</a:t>
            </a:r>
            <a:r>
              <a:rPr lang="en-US" dirty="0"/>
              <a:t>/personality-motivation/</a:t>
            </a:r>
            <a:r>
              <a:rPr lang="en-US" dirty="0" err="1"/>
              <a:t>famous_it_personalities</a:t>
            </a:r>
            <a:r>
              <a:rPr lang="en-US" dirty="0"/>
              <a:t>/famous-it-personalities-in-computers-language-founders/.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28261-DCD6-9944-BD8F-93DE08C9F6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17</a:t>
            </a:fld>
            <a:endParaRPr lang="en-US" b="1" i="1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8E4EE5-5AFB-A04B-8748-C69F4512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 Page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D3D05C-E92D-F049-AF73-4BC180348769}"/>
                  </a:ext>
                </a:extLst>
              </p14:cNvPr>
              <p14:cNvContentPartPr/>
              <p14:nvPr/>
            </p14:nvContentPartPr>
            <p14:xfrm>
              <a:off x="10804621" y="277027"/>
              <a:ext cx="1164960" cy="331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D3D05C-E92D-F049-AF73-4BC18034876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41621" y="214027"/>
                <a:ext cx="1290600" cy="4568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1E95A6B3-A278-F64B-B580-87DC85B6FD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37594" y="32445"/>
            <a:ext cx="1312611" cy="13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8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Yukihiro Matsumoto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F620E7-F992-48DE-A308-0A6B4F1E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13B526-9255-484A-8176-C9CA7C769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A46A1-19F4-478F-A9B1-84AD72D6D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A209D6-847A-4FB1-95CC-EEC3EBCBD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692E72-0865-44D7-A065-B2F07C21C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031D85-2D05-4250-9FA8-67974E8F794F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840666-19AD-4885-B9E5-14BA5AA2B7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E9407B-27C4-B54B-A2FE-03DDD4DD9EF3}"/>
                  </a:ext>
                </a:extLst>
              </p14:cNvPr>
              <p14:cNvContentPartPr/>
              <p14:nvPr/>
            </p14:nvContentPartPr>
            <p14:xfrm>
              <a:off x="4698500" y="531553"/>
              <a:ext cx="1249560" cy="585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E9407B-27C4-B54B-A2FE-03DDD4DD9E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9500" y="522553"/>
                <a:ext cx="126720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01F4E5-24B2-5042-992D-70589DC22409}"/>
                  </a:ext>
                </a:extLst>
              </p14:cNvPr>
              <p14:cNvContentPartPr/>
              <p14:nvPr/>
            </p14:nvContentPartPr>
            <p14:xfrm>
              <a:off x="5028620" y="86131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01F4E5-24B2-5042-992D-70589DC224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9620" y="8523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99F4E18-7C5D-904C-843F-32C5B7948A19}"/>
                  </a:ext>
                </a:extLst>
              </p14:cNvPr>
              <p14:cNvContentPartPr/>
              <p14:nvPr/>
            </p14:nvContentPartPr>
            <p14:xfrm>
              <a:off x="4662500" y="659713"/>
              <a:ext cx="1288800" cy="45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99F4E18-7C5D-904C-843F-32C5B7948A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99860" y="597073"/>
                <a:ext cx="141444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AFDC97-7253-1540-9D24-21E405CFCEA9}"/>
                  </a:ext>
                </a:extLst>
              </p14:cNvPr>
              <p14:cNvContentPartPr/>
              <p14:nvPr/>
            </p14:nvContentPartPr>
            <p14:xfrm>
              <a:off x="5068940" y="834313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AFDC97-7253-1540-9D24-21E405CFCEA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05940" y="771673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0972982F-E04D-7544-B417-8FE5DC6C10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58772" y="228407"/>
            <a:ext cx="1312611" cy="1312611"/>
          </a:xfrm>
          <a:prstGeom prst="rect">
            <a:avLst/>
          </a:prstGeom>
        </p:spPr>
      </p:pic>
      <p:pic>
        <p:nvPicPr>
          <p:cNvPr id="20" name="Picture 19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0DC5DA17-90FE-CD46-9784-2C561A961D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67900" y="0"/>
            <a:ext cx="2324100" cy="3492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047B6B6-87D9-2D45-A518-ED77AED843F2}"/>
              </a:ext>
            </a:extLst>
          </p:cNvPr>
          <p:cNvSpPr txBox="1"/>
          <p:nvPr/>
        </p:nvSpPr>
        <p:spPr>
          <a:xfrm>
            <a:off x="6402819" y="247232"/>
            <a:ext cx="334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Started developing Ruby in 1993</a:t>
            </a: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1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0997" y="350355"/>
            <a:ext cx="5085649" cy="6081439"/>
          </a:xfrm>
        </p:spPr>
        <p:txBody>
          <a:bodyPr/>
          <a:lstStyle/>
          <a:p>
            <a:r>
              <a:rPr lang="en-US" dirty="0"/>
              <a:t>Ruby became popular in 2005 to build web applications through Ruby on Rails</a:t>
            </a:r>
          </a:p>
          <a:p>
            <a:r>
              <a:rPr lang="en-US" noProof="1"/>
              <a:t>It’s an open source object-oriented programming language</a:t>
            </a:r>
          </a:p>
          <a:p>
            <a:r>
              <a:rPr lang="en-US" noProof="1"/>
              <a:t>Compiled Language</a:t>
            </a:r>
          </a:p>
          <a:p>
            <a:r>
              <a:rPr lang="en-US" noProof="1"/>
              <a:t>Supports Short Circuit evaluation</a:t>
            </a:r>
          </a:p>
          <a:p>
            <a:r>
              <a:rPr lang="en-US" noProof="1"/>
              <a:t>If you want to know the current type of a variable you can use the method .kind_of</a:t>
            </a:r>
          </a:p>
          <a:p>
            <a:r>
              <a:rPr lang="en-US" noProof="1"/>
              <a:t>To instantiate a new object of a class, the format is as follows:</a:t>
            </a:r>
          </a:p>
          <a:p>
            <a:pPr lvl="1"/>
            <a:r>
              <a:rPr lang="en-US" noProof="1"/>
              <a:t>Variable_name = Type.new(optionalParameters)</a:t>
            </a:r>
          </a:p>
          <a:p>
            <a:r>
              <a:rPr lang="en-US" noProof="1"/>
              <a:t>The main reason it was designed was to be powerful but useful for many different applications</a:t>
            </a:r>
          </a:p>
          <a:p>
            <a:pPr lvl="1"/>
            <a:r>
              <a:rPr lang="en-US" noProof="1"/>
              <a:t>There is no one domain it is meant to be used for</a:t>
            </a:r>
          </a:p>
          <a:p>
            <a:pPr lvl="1"/>
            <a:endParaRPr lang="en-US" noProof="1"/>
          </a:p>
          <a:p>
            <a:pPr marL="266700" lvl="1" indent="0">
              <a:buNone/>
            </a:pPr>
            <a:endParaRPr lang="en-US" noProof="1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Ruby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59AFB6-B394-5148-AB98-EC9C5CAB6564}"/>
                  </a:ext>
                </a:extLst>
              </p14:cNvPr>
              <p14:cNvContentPartPr/>
              <p14:nvPr/>
            </p14:nvContentPartPr>
            <p14:xfrm>
              <a:off x="10830740" y="289273"/>
              <a:ext cx="1161000" cy="325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59AFB6-B394-5148-AB98-EC9C5CAB65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68100" y="226633"/>
                <a:ext cx="1286640" cy="45144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44C5EA1B-1977-ED46-8C07-C8D11E5E3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7594" y="33799"/>
            <a:ext cx="1312611" cy="13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Fibre optic wires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645" y="2973948"/>
            <a:ext cx="4993813" cy="3610768"/>
          </a:xfrm>
        </p:spPr>
        <p:txBody>
          <a:bodyPr/>
          <a:lstStyle/>
          <a:p>
            <a:r>
              <a:rPr lang="en-US" dirty="0"/>
              <a:t>Memory in Ruby</a:t>
            </a:r>
          </a:p>
        </p:txBody>
      </p:sp>
      <p:pic>
        <p:nvPicPr>
          <p:cNvPr id="27" name="Picture Placeholder 26" descr="Teacher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Allocating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83177" y="4471986"/>
            <a:ext cx="1620000" cy="1086611"/>
          </a:xfrm>
        </p:spPr>
        <p:txBody>
          <a:bodyPr/>
          <a:lstStyle/>
          <a:p>
            <a:r>
              <a:rPr lang="en-US" noProof="1"/>
              <a:t>Ruby generally allocates more memory than is needed.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Running out</a:t>
            </a:r>
          </a:p>
        </p:txBody>
      </p:sp>
      <p:pic>
        <p:nvPicPr>
          <p:cNvPr id="31" name="Picture Placeholder 30" descr="Coins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Asking for more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854615" y="4471987"/>
            <a:ext cx="1620000" cy="1680840"/>
          </a:xfrm>
        </p:spPr>
        <p:txBody>
          <a:bodyPr/>
          <a:lstStyle/>
          <a:p>
            <a:r>
              <a:rPr lang="en-US" dirty="0"/>
              <a:t>When more memory needs to be used than was previously allocated</a:t>
            </a:r>
            <a:endParaRPr lang="en-US" noProof="1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7FD551-B395-AD44-94B5-65A09CCCDF9B}"/>
                  </a:ext>
                </a:extLst>
              </p14:cNvPr>
              <p14:cNvContentPartPr/>
              <p14:nvPr/>
            </p14:nvContentPartPr>
            <p14:xfrm>
              <a:off x="10802660" y="276313"/>
              <a:ext cx="1187640" cy="397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7FD551-B395-AD44-94B5-65A09CCCDF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39660" y="213313"/>
                <a:ext cx="1313280" cy="52308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A0EE6B18-14EE-5946-B739-2DABCC0483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45144" y="-6471"/>
            <a:ext cx="1312611" cy="1312611"/>
          </a:xfrm>
          <a:prstGeom prst="rect">
            <a:avLst/>
          </a:prstGeom>
        </p:spPr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id="{22B5FFF7-6177-C441-9FB6-33B5C15DD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Ruby generally allocates more memory than is needed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2EF43D-CD57-2D4D-BAAD-BB164A8A2E1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868896" y="4471987"/>
            <a:ext cx="1620000" cy="1086610"/>
          </a:xfrm>
        </p:spPr>
        <p:txBody>
          <a:bodyPr/>
          <a:lstStyle/>
          <a:p>
            <a:r>
              <a:rPr lang="en-US" dirty="0"/>
              <a:t>Ruby holds on to memory for as long as it needs because of the expensive system call</a:t>
            </a:r>
          </a:p>
        </p:txBody>
      </p:sp>
      <p:pic>
        <p:nvPicPr>
          <p:cNvPr id="15" name="Graphic 14" descr="Gears">
            <a:extLst>
              <a:ext uri="{FF2B5EF4-FFF2-40B4-BE49-F238E27FC236}">
                <a16:creationId xmlns:a16="http://schemas.microsoft.com/office/drawing/2014/main" id="{40C2E4C8-CBD5-4B42-91BA-B0A08832B5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21696" y="25631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Ruby is Compiled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6612" y="1877715"/>
            <a:ext cx="1620000" cy="431999"/>
          </a:xfrm>
        </p:spPr>
        <p:txBody>
          <a:bodyPr/>
          <a:lstStyle/>
          <a:p>
            <a:r>
              <a:rPr lang="en-US" dirty="0"/>
              <a:t>Compile to bytes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1"/>
              <a:t>First it gets compiled into a set of byte code instructions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155141" y="1824702"/>
            <a:ext cx="1620000" cy="485011"/>
          </a:xfrm>
        </p:spPr>
        <p:txBody>
          <a:bodyPr/>
          <a:lstStyle/>
          <a:p>
            <a:r>
              <a:rPr lang="en-US" dirty="0"/>
              <a:t>Interpreting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55141" y="4471986"/>
            <a:ext cx="1620000" cy="1014413"/>
          </a:xfrm>
        </p:spPr>
        <p:txBody>
          <a:bodyPr/>
          <a:lstStyle/>
          <a:p>
            <a:r>
              <a:rPr lang="en-US" dirty="0"/>
              <a:t>The byte code instructions are then interpreted by yet another Ruby virtual-machine (YARV)</a:t>
            </a:r>
            <a:endParaRPr lang="en-US" noProof="1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86000" y="1824702"/>
            <a:ext cx="1620000" cy="360000"/>
          </a:xfrm>
        </p:spPr>
        <p:txBody>
          <a:bodyPr/>
          <a:lstStyle/>
          <a:p>
            <a:r>
              <a:rPr lang="en-US" dirty="0"/>
              <a:t>Iterating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286000" y="4471986"/>
            <a:ext cx="1620000" cy="1711837"/>
          </a:xfrm>
        </p:spPr>
        <p:txBody>
          <a:bodyPr/>
          <a:lstStyle/>
          <a:p>
            <a:r>
              <a:rPr lang="en-US" dirty="0"/>
              <a:t>Ruby recursively iterates over the nodes in the AST from the top down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416859" y="1849712"/>
            <a:ext cx="1620000" cy="485010"/>
          </a:xfrm>
        </p:spPr>
        <p:txBody>
          <a:bodyPr/>
          <a:lstStyle/>
          <a:p>
            <a:r>
              <a:rPr lang="en-US" dirty="0"/>
              <a:t>Compile to YARV instructions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16859" y="4471987"/>
            <a:ext cx="1620000" cy="874928"/>
          </a:xfrm>
        </p:spPr>
        <p:txBody>
          <a:bodyPr/>
          <a:lstStyle/>
          <a:p>
            <a:r>
              <a:rPr lang="en-US" dirty="0"/>
              <a:t>Then complies each node into corresponding YARV instructions</a:t>
            </a:r>
            <a:endParaRPr lang="en-US" noProof="1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22BE68-2B5B-124C-A2F5-88CE0BCBD26C}"/>
                  </a:ext>
                </a:extLst>
              </p14:cNvPr>
              <p14:cNvContentPartPr/>
              <p14:nvPr/>
            </p14:nvContentPartPr>
            <p14:xfrm>
              <a:off x="10812020" y="241753"/>
              <a:ext cx="1220040" cy="36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22BE68-2B5B-124C-A2F5-88CE0BCBD26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49380" y="178753"/>
                <a:ext cx="1345680" cy="4860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19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12947DEB-F47D-2949-BDCC-238C47100A3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37594" y="17048"/>
            <a:ext cx="1312611" cy="13126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111385-19DD-E948-8E07-4E1219F0DA02}"/>
                  </a:ext>
                </a:extLst>
              </p14:cNvPr>
              <p14:cNvContentPartPr/>
              <p14:nvPr/>
            </p14:nvContentPartPr>
            <p14:xfrm>
              <a:off x="9753334" y="2357902"/>
              <a:ext cx="1212840" cy="1256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111385-19DD-E948-8E07-4E1219F0DA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0694" y="2294902"/>
                <a:ext cx="1338480" cy="13824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Graphic 16" descr="Monitor">
            <a:extLst>
              <a:ext uri="{FF2B5EF4-FFF2-40B4-BE49-F238E27FC236}">
                <a16:creationId xmlns:a16="http://schemas.microsoft.com/office/drawing/2014/main" id="{10E517C1-057B-FE43-ADFA-26223CD82E0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77082" y="2563188"/>
            <a:ext cx="914400" cy="914400"/>
          </a:xfrm>
          <a:prstGeom prst="rect">
            <a:avLst/>
          </a:prstGeom>
        </p:spPr>
      </p:pic>
      <p:pic>
        <p:nvPicPr>
          <p:cNvPr id="22" name="Graphic 21" descr="Programmer">
            <a:extLst>
              <a:ext uri="{FF2B5EF4-FFF2-40B4-BE49-F238E27FC236}">
                <a16:creationId xmlns:a16="http://schemas.microsoft.com/office/drawing/2014/main" id="{7BA8DDCC-19B5-6147-8E5E-53D6971853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02397" y="2529082"/>
            <a:ext cx="914400" cy="914400"/>
          </a:xfrm>
          <a:prstGeom prst="rect">
            <a:avLst/>
          </a:prstGeom>
        </p:spPr>
      </p:pic>
      <p:pic>
        <p:nvPicPr>
          <p:cNvPr id="24" name="Graphic 23" descr="Repeat">
            <a:extLst>
              <a:ext uri="{FF2B5EF4-FFF2-40B4-BE49-F238E27FC236}">
                <a16:creationId xmlns:a16="http://schemas.microsoft.com/office/drawing/2014/main" id="{56A2FF82-F20B-0F42-938F-31257B15E59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627712" y="2563188"/>
            <a:ext cx="914400" cy="914400"/>
          </a:xfrm>
          <a:prstGeom prst="rect">
            <a:avLst/>
          </a:prstGeom>
        </p:spPr>
      </p:pic>
      <p:pic>
        <p:nvPicPr>
          <p:cNvPr id="30" name="Graphic 29" descr="Browser window">
            <a:extLst>
              <a:ext uri="{FF2B5EF4-FFF2-40B4-BE49-F238E27FC236}">
                <a16:creationId xmlns:a16="http://schemas.microsoft.com/office/drawing/2014/main" id="{75D503CC-1EE8-724F-9871-A10FA98EC05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769659" y="25440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1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Placeholder 57" descr="Scientific experiment">
            <a:extLst>
              <a:ext uri="{FF2B5EF4-FFF2-40B4-BE49-F238E27FC236}">
                <a16:creationId xmlns:a16="http://schemas.microsoft.com/office/drawing/2014/main" id="{BAEF06B8-4E9A-492A-A9B8-2C7DB901FC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330" y="3149601"/>
            <a:ext cx="4993813" cy="3610768"/>
          </a:xfrm>
        </p:spPr>
        <p:txBody>
          <a:bodyPr/>
          <a:lstStyle/>
          <a:p>
            <a:r>
              <a:rPr lang="en-US" dirty="0"/>
              <a:t>Ruby types</a:t>
            </a:r>
          </a:p>
        </p:txBody>
      </p:sp>
      <p:pic>
        <p:nvPicPr>
          <p:cNvPr id="31" name="Picture Placeholder 30" descr="Bullseye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Boolean 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98919" y="2702597"/>
            <a:ext cx="1620000" cy="252001"/>
          </a:xfrm>
        </p:spPr>
        <p:txBody>
          <a:bodyPr/>
          <a:lstStyle/>
          <a:p>
            <a:r>
              <a:rPr lang="en-US" dirty="0"/>
              <a:t>Either True or False</a:t>
            </a:r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33" name="Picture Placeholder 32" descr="Lecturer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29778" y="2702598"/>
            <a:ext cx="1620000" cy="846514"/>
          </a:xfrm>
        </p:spPr>
        <p:txBody>
          <a:bodyPr/>
          <a:lstStyle/>
          <a:p>
            <a:r>
              <a:rPr lang="en-US" dirty="0"/>
              <a:t>Ordered list of values which can have mixed types</a:t>
            </a:r>
          </a:p>
          <a:p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35" name="Picture Placeholder 34" descr="Network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Hashes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898919" y="5721825"/>
            <a:ext cx="1620000" cy="771965"/>
          </a:xfrm>
        </p:spPr>
        <p:txBody>
          <a:bodyPr/>
          <a:lstStyle/>
          <a:p>
            <a:r>
              <a:rPr lang="en-US" dirty="0"/>
              <a:t>Hold a list of key-value pairs similarly to Java’s HashMap class</a:t>
            </a:r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029778" y="5721825"/>
            <a:ext cx="1620000" cy="811445"/>
          </a:xfrm>
        </p:spPr>
        <p:txBody>
          <a:bodyPr/>
          <a:lstStyle/>
          <a:p>
            <a:r>
              <a:rPr lang="en-US" dirty="0"/>
              <a:t>Can contain characters not in ASCII, specified by single quotes</a:t>
            </a:r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C3DAA1-1874-D544-812F-B457A76B9064}"/>
                  </a:ext>
                </a:extLst>
              </p14:cNvPr>
              <p14:cNvContentPartPr/>
              <p14:nvPr/>
            </p14:nvContentPartPr>
            <p14:xfrm>
              <a:off x="10812380" y="286024"/>
              <a:ext cx="1122840" cy="336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C3DAA1-1874-D544-812F-B457A76B90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49740" y="223384"/>
                <a:ext cx="1248480" cy="4626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19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537A4A81-EB05-324C-8C75-C8EEBDF936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37594" y="0"/>
            <a:ext cx="1312611" cy="1312611"/>
          </a:xfrm>
          <a:prstGeom prst="rect">
            <a:avLst/>
          </a:prstGeom>
        </p:spPr>
      </p:pic>
      <p:pic>
        <p:nvPicPr>
          <p:cNvPr id="16" name="Graphic 15" descr="Chat bubble">
            <a:extLst>
              <a:ext uri="{FF2B5EF4-FFF2-40B4-BE49-F238E27FC236}">
                <a16:creationId xmlns:a16="http://schemas.microsoft.com/office/drawing/2014/main" id="{A5899CA2-1F17-4B45-9288-CFAE948AE5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2578" y="39819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Everything is truthy or Falsey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en-US" dirty="0"/>
              <a:t>Falsey values are:</a:t>
            </a:r>
          </a:p>
          <a:p>
            <a:pPr lvl="1"/>
            <a:r>
              <a:rPr lang="en-US" dirty="0"/>
              <a:t>Nil</a:t>
            </a:r>
          </a:p>
          <a:p>
            <a:pPr lvl="1"/>
            <a:r>
              <a:rPr lang="en-US" dirty="0"/>
              <a:t>False</a:t>
            </a:r>
          </a:p>
          <a:p>
            <a:r>
              <a:rPr lang="en-US" noProof="1"/>
              <a:t>Everything else evaluates as true</a:t>
            </a:r>
          </a:p>
          <a:p>
            <a:r>
              <a:rPr lang="en-US" noProof="1"/>
              <a:t>Demonstration!</a:t>
            </a:r>
          </a:p>
        </p:txBody>
      </p:sp>
      <p:pic>
        <p:nvPicPr>
          <p:cNvPr id="8" name="Picture Placeholder 7" descr="Picture of a laptop from the top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8F2C10-7088-9D49-BA1A-CF384C79BC0E}"/>
                  </a:ext>
                </a:extLst>
              </p14:cNvPr>
              <p14:cNvContentPartPr/>
              <p14:nvPr/>
            </p14:nvContentPartPr>
            <p14:xfrm>
              <a:off x="10767740" y="210064"/>
              <a:ext cx="1294920" cy="38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8F2C10-7088-9D49-BA1A-CF384C79BC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05100" y="147064"/>
                <a:ext cx="1420560" cy="5126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96EF818D-DCC2-9A47-A27C-97DC19A2E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5242" y="-16253"/>
            <a:ext cx="1052416" cy="10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7302284" y="5076018"/>
            <a:ext cx="4456700" cy="1610532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8</a:t>
            </a:fld>
            <a:endParaRPr lang="en-US" b="1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44AA33-3C90-BA48-AB66-50B04E420B04}"/>
                  </a:ext>
                </a:extLst>
              </p14:cNvPr>
              <p14:cNvContentPartPr/>
              <p14:nvPr/>
            </p14:nvContentPartPr>
            <p14:xfrm>
              <a:off x="10362020" y="676264"/>
              <a:ext cx="1161000" cy="341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44AA33-3C90-BA48-AB66-50B04E420B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99020" y="613624"/>
                <a:ext cx="1286640" cy="46692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A4BE4BE6-A6F3-7E4A-92E1-17DF41B20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4751" y="0"/>
            <a:ext cx="1312611" cy="131261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14D73D-F466-334A-BBD7-C429DBD25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683" y="610357"/>
            <a:ext cx="6032500" cy="52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4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8CFCC9-0AA2-4D3E-A78B-EE2D106D7CF9}"/>
              </a:ext>
            </a:extLst>
          </p:cNvPr>
          <p:cNvSpPr/>
          <p:nvPr/>
        </p:nvSpPr>
        <p:spPr>
          <a:xfrm>
            <a:off x="2728686" y="2017486"/>
            <a:ext cx="7184571" cy="17562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9710F-626E-47E6-9916-873AC71C7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They all use the keyword end to specify the end of the control structure</a:t>
            </a:r>
          </a:p>
        </p:txBody>
      </p:sp>
      <p:pic>
        <p:nvPicPr>
          <p:cNvPr id="21" name="Picture Placeholder 20" descr="Teacher">
            <a:extLst>
              <a:ext uri="{FF2B5EF4-FFF2-40B4-BE49-F238E27FC236}">
                <a16:creationId xmlns:a16="http://schemas.microsoft.com/office/drawing/2014/main" id="{29F61CCC-B375-46FD-AC69-F11C1EB5757F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88303" y="2709492"/>
            <a:ext cx="621792" cy="62179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23989-3B52-4E3D-A635-D939C417B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91451" y="3971432"/>
            <a:ext cx="1620000" cy="360000"/>
          </a:xfrm>
        </p:spPr>
        <p:txBody>
          <a:bodyPr/>
          <a:lstStyle/>
          <a:p>
            <a:r>
              <a:rPr lang="en-US" dirty="0"/>
              <a:t>If Statement</a:t>
            </a:r>
          </a:p>
        </p:txBody>
      </p:sp>
      <p:pic>
        <p:nvPicPr>
          <p:cNvPr id="23" name="Picture Placeholder 22" descr="Telescope">
            <a:extLst>
              <a:ext uri="{FF2B5EF4-FFF2-40B4-BE49-F238E27FC236}">
                <a16:creationId xmlns:a16="http://schemas.microsoft.com/office/drawing/2014/main" id="{E25DFC4C-7C37-49B1-B6A5-9145D825125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464302" y="2709492"/>
            <a:ext cx="621792" cy="62179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E4ACF-78F8-4143-A8FF-BB1CAF035F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967450" y="3971432"/>
            <a:ext cx="1620000" cy="360000"/>
          </a:xfrm>
        </p:spPr>
        <p:txBody>
          <a:bodyPr/>
          <a:lstStyle/>
          <a:p>
            <a:r>
              <a:rPr lang="en-US" dirty="0"/>
              <a:t>Elseif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1739BB-184A-4F2F-A194-E2AC5447261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967450" y="4336350"/>
            <a:ext cx="1999474" cy="1954014"/>
          </a:xfrm>
        </p:spPr>
        <p:txBody>
          <a:bodyPr/>
          <a:lstStyle/>
          <a:p>
            <a:pPr algn="l"/>
            <a:r>
              <a:rPr lang="en-US" dirty="0"/>
              <a:t>if </a:t>
            </a:r>
            <a:r>
              <a:rPr lang="en-US" dirty="0" err="1"/>
              <a:t>inp.match</a:t>
            </a:r>
            <a:endParaRPr lang="en-US" dirty="0"/>
          </a:p>
          <a:p>
            <a:pPr algn="l"/>
            <a:r>
              <a:rPr lang="en-US" dirty="0"/>
              <a:t>    state =: EXIT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elsif</a:t>
            </a:r>
            <a:r>
              <a:rPr lang="en-US" dirty="0"/>
              <a:t> </a:t>
            </a:r>
            <a:r>
              <a:rPr lang="en-US" dirty="0" err="1"/>
              <a:t>inp.match</a:t>
            </a:r>
            <a:endParaRPr lang="en-US" dirty="0"/>
          </a:p>
          <a:p>
            <a:pPr algn="l"/>
            <a:r>
              <a:rPr lang="en-US" dirty="0"/>
              <a:t>    State = : RAND_NUMS</a:t>
            </a:r>
          </a:p>
          <a:p>
            <a:pPr algn="l"/>
            <a:r>
              <a:rPr lang="en-US" dirty="0"/>
              <a:t>end</a:t>
            </a:r>
          </a:p>
        </p:txBody>
      </p:sp>
      <p:pic>
        <p:nvPicPr>
          <p:cNvPr id="25" name="Picture Placeholder 24" descr="Repeat">
            <a:extLst>
              <a:ext uri="{FF2B5EF4-FFF2-40B4-BE49-F238E27FC236}">
                <a16:creationId xmlns:a16="http://schemas.microsoft.com/office/drawing/2014/main" id="{A959DDB7-1BF9-4963-9901-AE8A8DFB830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6740301" y="2709492"/>
            <a:ext cx="621792" cy="62179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1C8737-2F2E-4041-B588-265FBBB0817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3449" y="3971432"/>
            <a:ext cx="1620000" cy="360000"/>
          </a:xfrm>
        </p:spPr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E85709-7A8D-448D-80D2-31C8C1E22A7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3449" y="4471987"/>
            <a:ext cx="1999474" cy="1043442"/>
          </a:xfrm>
        </p:spPr>
        <p:txBody>
          <a:bodyPr/>
          <a:lstStyle/>
          <a:p>
            <a:pPr algn="l"/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n1 &amp;&amp; j &lt; n2)</a:t>
            </a:r>
          </a:p>
          <a:p>
            <a:pPr algn="l"/>
            <a:r>
              <a:rPr lang="en-US" dirty="0"/>
              <a:t>    …</a:t>
            </a:r>
          </a:p>
          <a:p>
            <a:pPr algn="l"/>
            <a:r>
              <a:rPr lang="en-US" dirty="0"/>
              <a:t>end</a:t>
            </a:r>
          </a:p>
          <a:p>
            <a:pPr algn="l"/>
            <a:r>
              <a:rPr lang="en-US" noProof="1"/>
              <a:t>	</a:t>
            </a:r>
          </a:p>
          <a:p>
            <a:pPr algn="l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768A-5307-49F8-B634-ACCA9B7C48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48F3B5F-EFFC-B645-A911-58D8142C7AA4}"/>
                  </a:ext>
                </a:extLst>
              </p14:cNvPr>
              <p14:cNvContentPartPr/>
              <p14:nvPr/>
            </p14:nvContentPartPr>
            <p14:xfrm>
              <a:off x="10806260" y="262264"/>
              <a:ext cx="1199160" cy="385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48F3B5F-EFFC-B645-A911-58D8142C7A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43260" y="199624"/>
                <a:ext cx="1324800" cy="51084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DB7DEB3E-90B3-EB4B-8E3D-76D9A302CD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78482" y="0"/>
            <a:ext cx="1312611" cy="1312611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2DDC287-9F48-194B-AD4A-EE34CF2EE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91451" y="4471987"/>
            <a:ext cx="1620000" cy="1043442"/>
          </a:xfrm>
        </p:spPr>
        <p:txBody>
          <a:bodyPr/>
          <a:lstStyle/>
          <a:p>
            <a:pPr algn="l"/>
            <a:r>
              <a:rPr lang="en-US" dirty="0"/>
              <a:t>if (left &lt; h)</a:t>
            </a:r>
          </a:p>
          <a:p>
            <a:pPr algn="l"/>
            <a:r>
              <a:rPr lang="en-US" dirty="0"/>
              <a:t>    …</a:t>
            </a:r>
          </a:p>
          <a:p>
            <a:pPr algn="l"/>
            <a:r>
              <a:rPr lang="en-US" dirty="0"/>
              <a:t>end</a:t>
            </a:r>
          </a:p>
        </p:txBody>
      </p:sp>
      <p:pic>
        <p:nvPicPr>
          <p:cNvPr id="17" name="Picture Placeholder 24" descr="Repeat">
            <a:extLst>
              <a:ext uri="{FF2B5EF4-FFF2-40B4-BE49-F238E27FC236}">
                <a16:creationId xmlns:a16="http://schemas.microsoft.com/office/drawing/2014/main" id="{39A8E98C-AB3A-444E-8969-6395E2107F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8837615" y="2716752"/>
            <a:ext cx="621792" cy="62179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CEA00B3-5458-46FE-8E16-0E84B830BE7E}"/>
              </a:ext>
            </a:extLst>
          </p:cNvPr>
          <p:cNvSpPr txBox="1">
            <a:spLocks/>
          </p:cNvSpPr>
          <p:nvPr/>
        </p:nvSpPr>
        <p:spPr>
          <a:xfrm>
            <a:off x="8340763" y="3978692"/>
            <a:ext cx="162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Loops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479C85E-70EF-46C5-A9E7-837D7065C3D4}"/>
              </a:ext>
            </a:extLst>
          </p:cNvPr>
          <p:cNvSpPr txBox="1">
            <a:spLocks/>
          </p:cNvSpPr>
          <p:nvPr/>
        </p:nvSpPr>
        <p:spPr>
          <a:xfrm>
            <a:off x="8340763" y="4479247"/>
            <a:ext cx="1999474" cy="10434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0..5</a:t>
            </a:r>
          </a:p>
          <a:p>
            <a:pPr algn="l"/>
            <a:r>
              <a:rPr lang="en-US" dirty="0"/>
              <a:t>    …</a:t>
            </a:r>
          </a:p>
          <a:p>
            <a:pPr algn="l"/>
            <a:r>
              <a:rPr lang="en-US" dirty="0"/>
              <a:t>end</a:t>
            </a:r>
          </a:p>
          <a:p>
            <a:pPr algn="l"/>
            <a:r>
              <a:rPr lang="en-US" noProof="1"/>
              <a:t>	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1164</Words>
  <Application>Microsoft Office PowerPoint</Application>
  <PresentationFormat>Widescreen</PresentationFormat>
  <Paragraphs>184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Office Theme</vt:lpstr>
      <vt:lpstr>Ruby</vt:lpstr>
      <vt:lpstr>Background</vt:lpstr>
      <vt:lpstr>About Ruby</vt:lpstr>
      <vt:lpstr>Memory in Ruby</vt:lpstr>
      <vt:lpstr>How Ruby is Compiled</vt:lpstr>
      <vt:lpstr>Ruby types</vt:lpstr>
      <vt:lpstr>Everything is truthy or Falsey</vt:lpstr>
      <vt:lpstr>Bubble Sort</vt:lpstr>
      <vt:lpstr>Control Statements</vt:lpstr>
      <vt:lpstr>Methods and Procedures</vt:lpstr>
      <vt:lpstr>Data abstraction is built into Ruby</vt:lpstr>
      <vt:lpstr>Numbers are type Numeric</vt:lpstr>
      <vt:lpstr>Pros</vt:lpstr>
      <vt:lpstr>Cons</vt:lpstr>
      <vt:lpstr>Summary</vt:lpstr>
      <vt:lpstr>Thank You</vt:lpstr>
      <vt:lpstr>Works Cited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2019-12-10T22:57:04Z</dcterms:created>
  <dcterms:modified xsi:type="dcterms:W3CDTF">2019-12-13T20:40:08Z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2019-06-10T18:54:17.9176888Z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604252e0-c095-4a65-9a87-6891dd7e7adc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