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5419-1DF4-4180-A034-B9475E2E9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4C45-394E-4B3B-BA1A-20D428784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EF12-AA96-4072-B9D5-56B56CF7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6AAE-0D46-40D4-865D-26BBBF2A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73B3-1637-4959-93C9-800684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1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8EE5-6C3F-4B4C-82E1-8C2E8743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0C8A-68E2-437C-9067-21E1F4A29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FFAF-EABD-437A-9EF1-52196B83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34A7-8583-472E-B6BF-831B43CB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E292-54DF-473F-A8B2-A8C189CB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F7A03-23FA-424F-BCB1-4CE1D6F6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37B42-C520-4269-A4BF-638BE42E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FD87-3187-476C-905E-ABBF9252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7292-D457-4D90-A181-941E5FC9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C375-BD6A-4B99-AA54-26DBC64F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B04C-F642-45FC-B6CD-5282F7DD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5705-7E1C-4FF9-B9C2-A49F3D92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0612-855D-49DF-BDBB-2904EE55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A235-4941-4383-AC3D-A2407496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3692-8A24-4EE0-92BA-9BB8A0C9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141D-F178-4E04-AF98-0EC04D8C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76CA-1A95-4111-8508-3DCC9EA6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80D5-D2BD-4B7F-ACAE-82DA56E8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0D5C-ABD2-4E53-8784-7CEE0200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B730-2247-415D-8783-9EE4E694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E87F-C9E3-4B42-B740-BB3483AA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7908-34F7-49E2-8741-E5CAFD14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08C0-8948-469D-98A4-02AB22BC2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51549-019A-47AE-98B7-0196487C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BFFF-E19C-4532-9AEE-2A019DED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C139-F257-4649-B545-67D032C7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EACD-09CB-4C28-ACCE-C652AD07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7091-7ECA-47A5-B5A1-1D6A2B9D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AE1FB-4A45-4EB4-8F5A-BA97213A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DEBBC-5106-4D5F-AD15-86B844A40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EE7FD-1E14-470B-89FE-B53F6274E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31CF8-5A8B-48A9-94F9-78E97458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F72C4-A12E-4D2A-8C82-2306490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0EBCE-EEBA-494E-8B82-51F34073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EFE8-C2B4-4591-8AC6-914C8CEC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6DE5C-2785-4216-B1CE-72A93C77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9BC4D-99DC-4FD2-A193-9DBB3A6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484F4-E803-41E9-84EF-2B7F6FB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8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E9BAD-B53A-42D4-BA23-880F5E90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16D72-6C59-4335-B878-FFB4391F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5EFF-AE6C-41A1-9887-0495A1D1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1145-44E2-4C64-87BA-221B0993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7DFD-F50D-4464-AD7F-07B4BB1E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E1DE-0146-47AB-91E2-B95306CB6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600E2-9479-4C64-B71F-A9F4D081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0A5DE-26F5-4CC7-8496-B5B28947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B1A9-4402-4D83-902B-F67642F2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B343-CF74-4A44-B841-6F6EB9CE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C9D23-DED9-4962-B208-5D82873B4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A2190-52F0-470E-9499-C3868B2D8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D8CD1-C95C-4761-845F-913EB6E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CE9F9-5ABC-4E26-A013-6B2D4D51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0F457-A914-4E85-88F3-207F998E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8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F48C5-5BCE-4B6F-9429-D0A6BC6E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DDEA-221C-410D-91F6-41351ACC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BBAB-F68F-4BD3-81C8-9A5C0FE3F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0911-A5E0-4132-82FB-F2ADC18F61E6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1E01-3C29-4E65-859D-9D3759040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F83C-7AF2-41F4-8BAB-8BDD45C2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7642-DB59-49D8-A291-3133EC6F0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82FA-7120-4974-9F3E-53C8AEAA3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Traffic congestion 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253235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A59C-D267-4BEE-B40E-94545306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Congestion frequency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F1E49-B8D4-47F1-8B47-B9A02029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1747610"/>
            <a:ext cx="6362700" cy="4014561"/>
          </a:xfrm>
        </p:spPr>
      </p:pic>
    </p:spTree>
    <p:extLst>
      <p:ext uri="{BB962C8B-B14F-4D97-AF65-F5344CB8AC3E}">
        <p14:creationId xmlns:p14="http://schemas.microsoft.com/office/powerpoint/2010/main" val="317056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F58F-B15B-46A3-9EEF-7A50000B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congestion per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17478-1986-478B-835A-91D20B924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459" y="1690688"/>
            <a:ext cx="6410325" cy="4768010"/>
          </a:xfrm>
        </p:spPr>
      </p:pic>
    </p:spTree>
    <p:extLst>
      <p:ext uri="{BB962C8B-B14F-4D97-AF65-F5344CB8AC3E}">
        <p14:creationId xmlns:p14="http://schemas.microsoft.com/office/powerpoint/2010/main" val="8650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772F-1D95-4EE3-9708-D3489DD7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congestion per direction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6C578E-223E-48E9-955B-82A3101A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356646"/>
            <a:ext cx="7010400" cy="5265259"/>
          </a:xfrm>
        </p:spPr>
      </p:pic>
    </p:spTree>
    <p:extLst>
      <p:ext uri="{BB962C8B-B14F-4D97-AF65-F5344CB8AC3E}">
        <p14:creationId xmlns:p14="http://schemas.microsoft.com/office/powerpoint/2010/main" val="11246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1DBA-13EE-4DEE-9AFC-FA9BC09C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ABEF3-B6B0-4091-A144-D1B0A6ECD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412" y="1305017"/>
            <a:ext cx="8771138" cy="5187858"/>
          </a:xfrm>
        </p:spPr>
      </p:pic>
    </p:spTree>
    <p:extLst>
      <p:ext uri="{BB962C8B-B14F-4D97-AF65-F5344CB8AC3E}">
        <p14:creationId xmlns:p14="http://schemas.microsoft.com/office/powerpoint/2010/main" val="51351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Traffic congestion data exploration </vt:lpstr>
      <vt:lpstr>Congestion frequency graph</vt:lpstr>
      <vt:lpstr>Average congestion per month</vt:lpstr>
      <vt:lpstr>Average congestion per direction</vt:lpstr>
      <vt:lpstr>Dataset correlations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congestion data exploration </dc:title>
  <dc:creator>Rujeko Musarurwa</dc:creator>
  <cp:lastModifiedBy>Rujeko Musarurwa</cp:lastModifiedBy>
  <cp:revision>4</cp:revision>
  <dcterms:created xsi:type="dcterms:W3CDTF">2022-03-22T13:32:29Z</dcterms:created>
  <dcterms:modified xsi:type="dcterms:W3CDTF">2022-03-22T16:42:07Z</dcterms:modified>
</cp:coreProperties>
</file>