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6"/>
  </p:notesMasterIdLst>
  <p:handoutMasterIdLst>
    <p:handoutMasterId r:id="rId37"/>
  </p:handoutMasterIdLst>
  <p:sldIdLst>
    <p:sldId id="350" r:id="rId5"/>
    <p:sldId id="352" r:id="rId6"/>
    <p:sldId id="361" r:id="rId7"/>
    <p:sldId id="334" r:id="rId8"/>
    <p:sldId id="353" r:id="rId9"/>
    <p:sldId id="365" r:id="rId10"/>
    <p:sldId id="366" r:id="rId11"/>
    <p:sldId id="368" r:id="rId12"/>
    <p:sldId id="369" r:id="rId13"/>
    <p:sldId id="370" r:id="rId14"/>
    <p:sldId id="371" r:id="rId15"/>
    <p:sldId id="372" r:id="rId16"/>
    <p:sldId id="367" r:id="rId17"/>
    <p:sldId id="373" r:id="rId18"/>
    <p:sldId id="374" r:id="rId19"/>
    <p:sldId id="375" r:id="rId20"/>
    <p:sldId id="378" r:id="rId21"/>
    <p:sldId id="376" r:id="rId22"/>
    <p:sldId id="377" r:id="rId23"/>
    <p:sldId id="379" r:id="rId24"/>
    <p:sldId id="380" r:id="rId25"/>
    <p:sldId id="381" r:id="rId26"/>
    <p:sldId id="382" r:id="rId27"/>
    <p:sldId id="383" r:id="rId28"/>
    <p:sldId id="384" r:id="rId29"/>
    <p:sldId id="385" r:id="rId30"/>
    <p:sldId id="386" r:id="rId31"/>
    <p:sldId id="387" r:id="rId32"/>
    <p:sldId id="388" r:id="rId33"/>
    <p:sldId id="357" r:id="rId34"/>
    <p:sldId id="34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D21CBC-9BC2-4CD4-90D2-A363511F1CA7}">
          <p14:sldIdLst>
            <p14:sldId id="350"/>
            <p14:sldId id="352"/>
            <p14:sldId id="361"/>
            <p14:sldId id="334"/>
          </p14:sldIdLst>
        </p14:section>
        <p14:section name="Problem Description" id="{B8B03856-F3AF-44A0-85D3-D664F918A644}">
          <p14:sldIdLst>
            <p14:sldId id="353"/>
            <p14:sldId id="365"/>
            <p14:sldId id="366"/>
            <p14:sldId id="368"/>
            <p14:sldId id="369"/>
            <p14:sldId id="370"/>
            <p14:sldId id="371"/>
            <p14:sldId id="372"/>
            <p14:sldId id="367"/>
            <p14:sldId id="373"/>
            <p14:sldId id="374"/>
            <p14:sldId id="375"/>
            <p14:sldId id="378"/>
            <p14:sldId id="376"/>
            <p14:sldId id="377"/>
            <p14:sldId id="379"/>
            <p14:sldId id="380"/>
            <p14:sldId id="381"/>
            <p14:sldId id="382"/>
            <p14:sldId id="383"/>
            <p14:sldId id="384"/>
            <p14:sldId id="385"/>
            <p14:sldId id="386"/>
            <p14:sldId id="387"/>
            <p14:sldId id="388"/>
            <p14:sldId id="357"/>
            <p14:sldId id="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80584-3297-49F2-B0AC-ECDB84F5A492}" v="737" dt="2023-04-26T22:17:17.0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EMA, CHUKWUJEKWU (Student)" userId="272bd215-175b-43b1-80bf-e0b07e6bdb92" providerId="ADAL" clId="{F40EF2E3-F354-4BD0-B722-345BBDD4B1CB}"/>
    <pc:docChg chg="undo redo custSel addSld modSld sldOrd modSection">
      <pc:chgData name="EZEMA, CHUKWUJEKWU (Student)" userId="272bd215-175b-43b1-80bf-e0b07e6bdb92" providerId="ADAL" clId="{F40EF2E3-F354-4BD0-B722-345BBDD4B1CB}" dt="2023-04-20T23:32:22.123" v="579" actId="26606"/>
      <pc:docMkLst>
        <pc:docMk/>
      </pc:docMkLst>
      <pc:sldChg chg="addSp delSp modSp mod modClrScheme chgLayout">
        <pc:chgData name="EZEMA, CHUKWUJEKWU (Student)" userId="272bd215-175b-43b1-80bf-e0b07e6bdb92" providerId="ADAL" clId="{F40EF2E3-F354-4BD0-B722-345BBDD4B1CB}" dt="2023-04-20T23:32:22.123" v="579" actId="26606"/>
        <pc:sldMkLst>
          <pc:docMk/>
          <pc:sldMk cId="2960950710" sldId="350"/>
        </pc:sldMkLst>
        <pc:spChg chg="mod ord">
          <ac:chgData name="EZEMA, CHUKWUJEKWU (Student)" userId="272bd215-175b-43b1-80bf-e0b07e6bdb92" providerId="ADAL" clId="{F40EF2E3-F354-4BD0-B722-345BBDD4B1CB}" dt="2023-04-20T23:32:22.123" v="579" actId="26606"/>
          <ac:spMkLst>
            <pc:docMk/>
            <pc:sldMk cId="2960950710" sldId="350"/>
            <ac:spMk id="2" creationId="{293E168C-8042-5B4E-A5A4-A5BF693AE2D6}"/>
          </ac:spMkLst>
        </pc:spChg>
        <pc:spChg chg="mod">
          <ac:chgData name="EZEMA, CHUKWUJEKWU (Student)" userId="272bd215-175b-43b1-80bf-e0b07e6bdb92" providerId="ADAL" clId="{F40EF2E3-F354-4BD0-B722-345BBDD4B1CB}" dt="2023-04-20T23:32:22.123" v="579" actId="26606"/>
          <ac:spMkLst>
            <pc:docMk/>
            <pc:sldMk cId="2960950710" sldId="350"/>
            <ac:spMk id="3" creationId="{F18E61D8-31A3-2D45-8E25-CBE846E26E1C}"/>
          </ac:spMkLst>
        </pc:spChg>
        <pc:spChg chg="add del mod">
          <ac:chgData name="EZEMA, CHUKWUJEKWU (Student)" userId="272bd215-175b-43b1-80bf-e0b07e6bdb92" providerId="ADAL" clId="{F40EF2E3-F354-4BD0-B722-345BBDD4B1CB}" dt="2023-04-20T23:32:22.123" v="579" actId="26606"/>
          <ac:spMkLst>
            <pc:docMk/>
            <pc:sldMk cId="2960950710" sldId="350"/>
            <ac:spMk id="9" creationId="{0D370B3E-C8C4-0E3C-72E7-305B79B237A7}"/>
          </ac:spMkLst>
        </pc:spChg>
        <pc:picChg chg="add del">
          <ac:chgData name="EZEMA, CHUKWUJEKWU (Student)" userId="272bd215-175b-43b1-80bf-e0b07e6bdb92" providerId="ADAL" clId="{F40EF2E3-F354-4BD0-B722-345BBDD4B1CB}" dt="2023-04-20T23:32:22.123" v="579" actId="26606"/>
          <ac:picMkLst>
            <pc:docMk/>
            <pc:sldMk cId="2960950710" sldId="350"/>
            <ac:picMk id="5" creationId="{FE72B49B-DD48-CEBC-5879-8771089F1364}"/>
          </ac:picMkLst>
        </pc:picChg>
      </pc:sldChg>
      <pc:sldChg chg="modSp mod">
        <pc:chgData name="EZEMA, CHUKWUJEKWU (Student)" userId="272bd215-175b-43b1-80bf-e0b07e6bdb92" providerId="ADAL" clId="{F40EF2E3-F354-4BD0-B722-345BBDD4B1CB}" dt="2023-04-20T22:16:25.504" v="105" actId="20577"/>
        <pc:sldMkLst>
          <pc:docMk/>
          <pc:sldMk cId="289860937" sldId="352"/>
        </pc:sldMkLst>
        <pc:spChg chg="mod">
          <ac:chgData name="EZEMA, CHUKWUJEKWU (Student)" userId="272bd215-175b-43b1-80bf-e0b07e6bdb92" providerId="ADAL" clId="{F40EF2E3-F354-4BD0-B722-345BBDD4B1CB}" dt="2023-04-20T22:04:54.450" v="7" actId="14100"/>
          <ac:spMkLst>
            <pc:docMk/>
            <pc:sldMk cId="289860937" sldId="352"/>
            <ac:spMk id="6" creationId="{C0015C52-08ED-464E-B7E8-24892D9C1319}"/>
          </ac:spMkLst>
        </pc:spChg>
        <pc:spChg chg="mod">
          <ac:chgData name="EZEMA, CHUKWUJEKWU (Student)" userId="272bd215-175b-43b1-80bf-e0b07e6bdb92" providerId="ADAL" clId="{F40EF2E3-F354-4BD0-B722-345BBDD4B1CB}" dt="2023-04-20T22:06:02.682" v="11" actId="14100"/>
          <ac:spMkLst>
            <pc:docMk/>
            <pc:sldMk cId="289860937" sldId="352"/>
            <ac:spMk id="8" creationId="{B32B0C1D-C221-7C47-B7D6-77E7BDB41749}"/>
          </ac:spMkLst>
        </pc:spChg>
        <pc:spChg chg="mod">
          <ac:chgData name="EZEMA, CHUKWUJEKWU (Student)" userId="272bd215-175b-43b1-80bf-e0b07e6bdb92" providerId="ADAL" clId="{F40EF2E3-F354-4BD0-B722-345BBDD4B1CB}" dt="2023-04-20T22:06:26.119" v="13" actId="14100"/>
          <ac:spMkLst>
            <pc:docMk/>
            <pc:sldMk cId="289860937" sldId="352"/>
            <ac:spMk id="10" creationId="{69BD3932-D1D0-1045-BD96-8B26F11B8515}"/>
          </ac:spMkLst>
        </pc:spChg>
        <pc:spChg chg="mod">
          <ac:chgData name="EZEMA, CHUKWUJEKWU (Student)" userId="272bd215-175b-43b1-80bf-e0b07e6bdb92" providerId="ADAL" clId="{F40EF2E3-F354-4BD0-B722-345BBDD4B1CB}" dt="2023-04-20T22:08:22.573" v="63" actId="20577"/>
          <ac:spMkLst>
            <pc:docMk/>
            <pc:sldMk cId="289860937" sldId="352"/>
            <ac:spMk id="12" creationId="{B115086E-2AC3-4F4D-8F85-104CFA64FECF}"/>
          </ac:spMkLst>
        </pc:spChg>
        <pc:spChg chg="mod">
          <ac:chgData name="EZEMA, CHUKWUJEKWU (Student)" userId="272bd215-175b-43b1-80bf-e0b07e6bdb92" providerId="ADAL" clId="{F40EF2E3-F354-4BD0-B722-345BBDD4B1CB}" dt="2023-04-20T22:16:25.504" v="105" actId="20577"/>
          <ac:spMkLst>
            <pc:docMk/>
            <pc:sldMk cId="289860937" sldId="352"/>
            <ac:spMk id="13" creationId="{2D9626DF-C81E-004B-9A70-7EF103792475}"/>
          </ac:spMkLst>
        </pc:spChg>
      </pc:sldChg>
      <pc:sldChg chg="modSp mod">
        <pc:chgData name="EZEMA, CHUKWUJEKWU (Student)" userId="272bd215-175b-43b1-80bf-e0b07e6bdb92" providerId="ADAL" clId="{F40EF2E3-F354-4BD0-B722-345BBDD4B1CB}" dt="2023-04-20T22:17:24.026" v="111" actId="20577"/>
        <pc:sldMkLst>
          <pc:docMk/>
          <pc:sldMk cId="2521537536" sldId="353"/>
        </pc:sldMkLst>
        <pc:spChg chg="mod">
          <ac:chgData name="EZEMA, CHUKWUJEKWU (Student)" userId="272bd215-175b-43b1-80bf-e0b07e6bdb92" providerId="ADAL" clId="{F40EF2E3-F354-4BD0-B722-345BBDD4B1CB}" dt="2023-04-20T22:17:24.026" v="111" actId="20577"/>
          <ac:spMkLst>
            <pc:docMk/>
            <pc:sldMk cId="2521537536" sldId="353"/>
            <ac:spMk id="4" creationId="{B9865729-8F7C-E34E-AA31-9352CF6D9EB9}"/>
          </ac:spMkLst>
        </pc:spChg>
      </pc:sldChg>
      <pc:sldChg chg="modSp mod">
        <pc:chgData name="EZEMA, CHUKWUJEKWU (Student)" userId="272bd215-175b-43b1-80bf-e0b07e6bdb92" providerId="ADAL" clId="{F40EF2E3-F354-4BD0-B722-345BBDD4B1CB}" dt="2023-04-20T22:20:25.071" v="127" actId="20577"/>
        <pc:sldMkLst>
          <pc:docMk/>
          <pc:sldMk cId="2509101887" sldId="357"/>
        </pc:sldMkLst>
        <pc:spChg chg="mod">
          <ac:chgData name="EZEMA, CHUKWUJEKWU (Student)" userId="272bd215-175b-43b1-80bf-e0b07e6bdb92" providerId="ADAL" clId="{F40EF2E3-F354-4BD0-B722-345BBDD4B1CB}" dt="2023-04-20T22:20:25.071" v="127" actId="20577"/>
          <ac:spMkLst>
            <pc:docMk/>
            <pc:sldMk cId="2509101887" sldId="357"/>
            <ac:spMk id="11" creationId="{188C120B-6FFA-9C42-80DF-9F19DE9503F4}"/>
          </ac:spMkLst>
        </pc:spChg>
      </pc:sldChg>
      <pc:sldChg chg="modSp mod">
        <pc:chgData name="EZEMA, CHUKWUJEKWU (Student)" userId="272bd215-175b-43b1-80bf-e0b07e6bdb92" providerId="ADAL" clId="{F40EF2E3-F354-4BD0-B722-345BBDD4B1CB}" dt="2023-04-20T22:16:55.782" v="108" actId="20577"/>
        <pc:sldMkLst>
          <pc:docMk/>
          <pc:sldMk cId="391246093" sldId="361"/>
        </pc:sldMkLst>
        <pc:spChg chg="mod">
          <ac:chgData name="EZEMA, CHUKWUJEKWU (Student)" userId="272bd215-175b-43b1-80bf-e0b07e6bdb92" providerId="ADAL" clId="{F40EF2E3-F354-4BD0-B722-345BBDD4B1CB}" dt="2023-04-20T22:01:10.872" v="0" actId="20577"/>
          <ac:spMkLst>
            <pc:docMk/>
            <pc:sldMk cId="391246093" sldId="361"/>
            <ac:spMk id="4" creationId="{A17F80A9-6337-524E-AC61-32C5AFEE8E6D}"/>
          </ac:spMkLst>
        </pc:spChg>
        <pc:spChg chg="mod">
          <ac:chgData name="EZEMA, CHUKWUJEKWU (Student)" userId="272bd215-175b-43b1-80bf-e0b07e6bdb92" providerId="ADAL" clId="{F40EF2E3-F354-4BD0-B722-345BBDD4B1CB}" dt="2023-04-20T22:16:55.782" v="108" actId="20577"/>
          <ac:spMkLst>
            <pc:docMk/>
            <pc:sldMk cId="391246093" sldId="361"/>
            <ac:spMk id="5" creationId="{2E803E71-3088-0347-9BCC-16ADB551CCC8}"/>
          </ac:spMkLst>
        </pc:spChg>
      </pc:sldChg>
      <pc:sldChg chg="modSp mod">
        <pc:chgData name="EZEMA, CHUKWUJEKWU (Student)" userId="272bd215-175b-43b1-80bf-e0b07e6bdb92" providerId="ADAL" clId="{F40EF2E3-F354-4BD0-B722-345BBDD4B1CB}" dt="2023-04-20T22:17:34.294" v="114" actId="20577"/>
        <pc:sldMkLst>
          <pc:docMk/>
          <pc:sldMk cId="1289814127" sldId="365"/>
        </pc:sldMkLst>
        <pc:spChg chg="mod">
          <ac:chgData name="EZEMA, CHUKWUJEKWU (Student)" userId="272bd215-175b-43b1-80bf-e0b07e6bdb92" providerId="ADAL" clId="{F40EF2E3-F354-4BD0-B722-345BBDD4B1CB}" dt="2023-04-20T22:17:34.294" v="114" actId="20577"/>
          <ac:spMkLst>
            <pc:docMk/>
            <pc:sldMk cId="1289814127" sldId="365"/>
            <ac:spMk id="4" creationId="{B9865729-8F7C-E34E-AA31-9352CF6D9EB9}"/>
          </ac:spMkLst>
        </pc:spChg>
      </pc:sldChg>
      <pc:sldChg chg="modSp mod">
        <pc:chgData name="EZEMA, CHUKWUJEKWU (Student)" userId="272bd215-175b-43b1-80bf-e0b07e6bdb92" providerId="ADAL" clId="{F40EF2E3-F354-4BD0-B722-345BBDD4B1CB}" dt="2023-04-20T22:18:06.184" v="117" actId="20577"/>
        <pc:sldMkLst>
          <pc:docMk/>
          <pc:sldMk cId="1163911902" sldId="366"/>
        </pc:sldMkLst>
        <pc:spChg chg="mod">
          <ac:chgData name="EZEMA, CHUKWUJEKWU (Student)" userId="272bd215-175b-43b1-80bf-e0b07e6bdb92" providerId="ADAL" clId="{F40EF2E3-F354-4BD0-B722-345BBDD4B1CB}" dt="2023-04-20T22:18:06.184" v="117" actId="20577"/>
          <ac:spMkLst>
            <pc:docMk/>
            <pc:sldMk cId="1163911902" sldId="366"/>
            <ac:spMk id="4" creationId="{B9865729-8F7C-E34E-AA31-9352CF6D9EB9}"/>
          </ac:spMkLst>
        </pc:spChg>
      </pc:sldChg>
      <pc:sldChg chg="modSp mod">
        <pc:chgData name="EZEMA, CHUKWUJEKWU (Student)" userId="272bd215-175b-43b1-80bf-e0b07e6bdb92" providerId="ADAL" clId="{F40EF2E3-F354-4BD0-B722-345BBDD4B1CB}" dt="2023-04-20T22:30:59.538" v="143" actId="20577"/>
        <pc:sldMkLst>
          <pc:docMk/>
          <pc:sldMk cId="348049276" sldId="367"/>
        </pc:sldMkLst>
        <pc:spChg chg="mod">
          <ac:chgData name="EZEMA, CHUKWUJEKWU (Student)" userId="272bd215-175b-43b1-80bf-e0b07e6bdb92" providerId="ADAL" clId="{F40EF2E3-F354-4BD0-B722-345BBDD4B1CB}" dt="2023-04-20T22:18:18.547" v="120" actId="20577"/>
          <ac:spMkLst>
            <pc:docMk/>
            <pc:sldMk cId="348049276" sldId="367"/>
            <ac:spMk id="4" creationId="{B9865729-8F7C-E34E-AA31-9352CF6D9EB9}"/>
          </ac:spMkLst>
        </pc:spChg>
        <pc:graphicFrameChg chg="mod">
          <ac:chgData name="EZEMA, CHUKWUJEKWU (Student)" userId="272bd215-175b-43b1-80bf-e0b07e6bdb92" providerId="ADAL" clId="{F40EF2E3-F354-4BD0-B722-345BBDD4B1CB}" dt="2023-04-20T22:30:59.538" v="143" actId="20577"/>
          <ac:graphicFrameMkLst>
            <pc:docMk/>
            <pc:sldMk cId="348049276" sldId="367"/>
            <ac:graphicFrameMk id="12" creationId="{902DB43F-68E1-A174-E25F-0F2E0DC3B80D}"/>
          </ac:graphicFrameMkLst>
        </pc:graphicFrameChg>
      </pc:sldChg>
      <pc:sldChg chg="modSp mod">
        <pc:chgData name="EZEMA, CHUKWUJEKWU (Student)" userId="272bd215-175b-43b1-80bf-e0b07e6bdb92" providerId="ADAL" clId="{F40EF2E3-F354-4BD0-B722-345BBDD4B1CB}" dt="2023-04-20T22:20:57.276" v="141" actId="20577"/>
        <pc:sldMkLst>
          <pc:docMk/>
          <pc:sldMk cId="1212313252" sldId="375"/>
        </pc:sldMkLst>
        <pc:spChg chg="mod">
          <ac:chgData name="EZEMA, CHUKWUJEKWU (Student)" userId="272bd215-175b-43b1-80bf-e0b07e6bdb92" providerId="ADAL" clId="{F40EF2E3-F354-4BD0-B722-345BBDD4B1CB}" dt="2023-04-20T22:20:57.276" v="141" actId="20577"/>
          <ac:spMkLst>
            <pc:docMk/>
            <pc:sldMk cId="1212313252" sldId="375"/>
            <ac:spMk id="21" creationId="{C88EA7BF-37CA-5CEB-CBDD-F06E6ED77184}"/>
          </ac:spMkLst>
        </pc:spChg>
      </pc:sldChg>
      <pc:sldChg chg="modSp add mod ord">
        <pc:chgData name="EZEMA, CHUKWUJEKWU (Student)" userId="272bd215-175b-43b1-80bf-e0b07e6bdb92" providerId="ADAL" clId="{F40EF2E3-F354-4BD0-B722-345BBDD4B1CB}" dt="2023-04-20T23:27:39.234" v="550" actId="20577"/>
        <pc:sldMkLst>
          <pc:docMk/>
          <pc:sldMk cId="3552507286" sldId="376"/>
        </pc:sldMkLst>
        <pc:spChg chg="mod">
          <ac:chgData name="EZEMA, CHUKWUJEKWU (Student)" userId="272bd215-175b-43b1-80bf-e0b07e6bdb92" providerId="ADAL" clId="{F40EF2E3-F354-4BD0-B722-345BBDD4B1CB}" dt="2023-04-20T23:27:39.234" v="550" actId="20577"/>
          <ac:spMkLst>
            <pc:docMk/>
            <pc:sldMk cId="3552507286" sldId="376"/>
            <ac:spMk id="3" creationId="{6339315B-8AAE-A946-ABBF-894F2E4B1338}"/>
          </ac:spMkLst>
        </pc:spChg>
        <pc:graphicFrameChg chg="mod modGraphic">
          <ac:chgData name="EZEMA, CHUKWUJEKWU (Student)" userId="272bd215-175b-43b1-80bf-e0b07e6bdb92" providerId="ADAL" clId="{F40EF2E3-F354-4BD0-B722-345BBDD4B1CB}" dt="2023-04-20T23:10:13.801" v="503" actId="20577"/>
          <ac:graphicFrameMkLst>
            <pc:docMk/>
            <pc:sldMk cId="3552507286" sldId="376"/>
            <ac:graphicFrameMk id="12" creationId="{902DB43F-68E1-A174-E25F-0F2E0DC3B80D}"/>
          </ac:graphicFrameMkLst>
        </pc:graphicFrameChg>
      </pc:sldChg>
      <pc:sldChg chg="addSp delSp modSp add mod ord chgLayout">
        <pc:chgData name="EZEMA, CHUKWUJEKWU (Student)" userId="272bd215-175b-43b1-80bf-e0b07e6bdb92" providerId="ADAL" clId="{F40EF2E3-F354-4BD0-B722-345BBDD4B1CB}" dt="2023-04-20T23:14:15.453" v="530" actId="123"/>
        <pc:sldMkLst>
          <pc:docMk/>
          <pc:sldMk cId="13590349" sldId="377"/>
        </pc:sldMkLst>
        <pc:spChg chg="add del mod">
          <ac:chgData name="EZEMA, CHUKWUJEKWU (Student)" userId="272bd215-175b-43b1-80bf-e0b07e6bdb92" providerId="ADAL" clId="{F40EF2E3-F354-4BD0-B722-345BBDD4B1CB}" dt="2023-04-20T22:50:54.259" v="411" actId="931"/>
          <ac:spMkLst>
            <pc:docMk/>
            <pc:sldMk cId="13590349" sldId="377"/>
            <ac:spMk id="3" creationId="{56918FC9-672F-9757-1DA3-CA7FA66AD816}"/>
          </ac:spMkLst>
        </pc:spChg>
        <pc:spChg chg="mod">
          <ac:chgData name="EZEMA, CHUKWUJEKWU (Student)" userId="272bd215-175b-43b1-80bf-e0b07e6bdb92" providerId="ADAL" clId="{F40EF2E3-F354-4BD0-B722-345BBDD4B1CB}" dt="2023-04-20T22:51:14.656" v="414" actId="26606"/>
          <ac:spMkLst>
            <pc:docMk/>
            <pc:sldMk cId="13590349" sldId="377"/>
            <ac:spMk id="14" creationId="{03457AF6-90BA-18B7-196F-2BFF6AE311A1}"/>
          </ac:spMkLst>
        </pc:spChg>
        <pc:spChg chg="mod">
          <ac:chgData name="EZEMA, CHUKWUJEKWU (Student)" userId="272bd215-175b-43b1-80bf-e0b07e6bdb92" providerId="ADAL" clId="{F40EF2E3-F354-4BD0-B722-345BBDD4B1CB}" dt="2023-04-20T23:14:15.453" v="530" actId="123"/>
          <ac:spMkLst>
            <pc:docMk/>
            <pc:sldMk cId="13590349" sldId="377"/>
            <ac:spMk id="19" creationId="{06558A30-FF0C-25C5-D616-AA94FC60EAA7}"/>
          </ac:spMkLst>
        </pc:spChg>
        <pc:spChg chg="mod">
          <ac:chgData name="EZEMA, CHUKWUJEKWU (Student)" userId="272bd215-175b-43b1-80bf-e0b07e6bdb92" providerId="ADAL" clId="{F40EF2E3-F354-4BD0-B722-345BBDD4B1CB}" dt="2023-04-20T22:51:14.656" v="414" actId="26606"/>
          <ac:spMkLst>
            <pc:docMk/>
            <pc:sldMk cId="13590349" sldId="377"/>
            <ac:spMk id="21" creationId="{C88EA7BF-37CA-5CEB-CBDD-F06E6ED77184}"/>
          </ac:spMkLst>
        </pc:spChg>
        <pc:spChg chg="mod">
          <ac:chgData name="EZEMA, CHUKWUJEKWU (Student)" userId="272bd215-175b-43b1-80bf-e0b07e6bdb92" providerId="ADAL" clId="{F40EF2E3-F354-4BD0-B722-345BBDD4B1CB}" dt="2023-04-20T22:51:14.656" v="414" actId="26606"/>
          <ac:spMkLst>
            <pc:docMk/>
            <pc:sldMk cId="13590349" sldId="377"/>
            <ac:spMk id="23" creationId="{C2E7670F-429B-53D0-DCBA-7CB7D829269D}"/>
          </ac:spMkLst>
        </pc:spChg>
        <pc:spChg chg="mod">
          <ac:chgData name="EZEMA, CHUKWUJEKWU (Student)" userId="272bd215-175b-43b1-80bf-e0b07e6bdb92" providerId="ADAL" clId="{F40EF2E3-F354-4BD0-B722-345BBDD4B1CB}" dt="2023-04-20T22:51:14.656" v="414" actId="26606"/>
          <ac:spMkLst>
            <pc:docMk/>
            <pc:sldMk cId="13590349" sldId="377"/>
            <ac:spMk id="25" creationId="{98BB2D3A-DB97-4825-3EA5-AECE4E67299C}"/>
          </ac:spMkLst>
        </pc:spChg>
        <pc:spChg chg="add del mod">
          <ac:chgData name="EZEMA, CHUKWUJEKWU (Student)" userId="272bd215-175b-43b1-80bf-e0b07e6bdb92" providerId="ADAL" clId="{F40EF2E3-F354-4BD0-B722-345BBDD4B1CB}" dt="2023-04-20T22:54:15.599" v="419" actId="478"/>
          <ac:spMkLst>
            <pc:docMk/>
            <pc:sldMk cId="13590349" sldId="377"/>
            <ac:spMk id="30" creationId="{730CE1F6-A35F-F82B-9B09-7BF683491BC9}"/>
          </ac:spMkLst>
        </pc:spChg>
        <pc:spChg chg="add del mod">
          <ac:chgData name="EZEMA, CHUKWUJEKWU (Student)" userId="272bd215-175b-43b1-80bf-e0b07e6bdb92" providerId="ADAL" clId="{F40EF2E3-F354-4BD0-B722-345BBDD4B1CB}" dt="2023-04-20T22:54:49.328" v="424" actId="478"/>
          <ac:spMkLst>
            <pc:docMk/>
            <pc:sldMk cId="13590349" sldId="377"/>
            <ac:spMk id="32" creationId="{2F608CCF-607F-0D66-B273-01223A1B9119}"/>
          </ac:spMkLst>
        </pc:spChg>
        <pc:picChg chg="del">
          <ac:chgData name="EZEMA, CHUKWUJEKWU (Student)" userId="272bd215-175b-43b1-80bf-e0b07e6bdb92" providerId="ADAL" clId="{F40EF2E3-F354-4BD0-B722-345BBDD4B1CB}" dt="2023-04-20T22:49:41.939" v="410" actId="478"/>
          <ac:picMkLst>
            <pc:docMk/>
            <pc:sldMk cId="13590349" sldId="377"/>
            <ac:picMk id="5" creationId="{3A4F5AEE-7D6C-D3B7-AB0B-1B502ED26760}"/>
          </ac:picMkLst>
        </pc:picChg>
        <pc:picChg chg="add mod ord">
          <ac:chgData name="EZEMA, CHUKWUJEKWU (Student)" userId="272bd215-175b-43b1-80bf-e0b07e6bdb92" providerId="ADAL" clId="{F40EF2E3-F354-4BD0-B722-345BBDD4B1CB}" dt="2023-04-20T22:54:21.722" v="420" actId="1076"/>
          <ac:picMkLst>
            <pc:docMk/>
            <pc:sldMk cId="13590349" sldId="377"/>
            <ac:picMk id="6" creationId="{41137E07-6DE3-15EF-B9AD-8A4DF28CB136}"/>
          </ac:picMkLst>
        </pc:picChg>
        <pc:picChg chg="add mod">
          <ac:chgData name="EZEMA, CHUKWUJEKWU (Student)" userId="272bd215-175b-43b1-80bf-e0b07e6bdb92" providerId="ADAL" clId="{F40EF2E3-F354-4BD0-B722-345BBDD4B1CB}" dt="2023-04-20T22:54:57.682" v="426" actId="14100"/>
          <ac:picMkLst>
            <pc:docMk/>
            <pc:sldMk cId="13590349" sldId="377"/>
            <ac:picMk id="8" creationId="{FC521543-272C-7C16-1BDC-98A5273294EC}"/>
          </ac:picMkLst>
        </pc:picChg>
      </pc:sldChg>
      <pc:sldChg chg="addSp delSp modSp new mod">
        <pc:chgData name="EZEMA, CHUKWUJEKWU (Student)" userId="272bd215-175b-43b1-80bf-e0b07e6bdb92" providerId="ADAL" clId="{F40EF2E3-F354-4BD0-B722-345BBDD4B1CB}" dt="2023-04-20T23:26:27.936" v="547" actId="1076"/>
        <pc:sldMkLst>
          <pc:docMk/>
          <pc:sldMk cId="3790430887" sldId="378"/>
        </pc:sldMkLst>
        <pc:spChg chg="del">
          <ac:chgData name="EZEMA, CHUKWUJEKWU (Student)" userId="272bd215-175b-43b1-80bf-e0b07e6bdb92" providerId="ADAL" clId="{F40EF2E3-F354-4BD0-B722-345BBDD4B1CB}" dt="2023-04-20T23:24:58.020" v="532" actId="931"/>
          <ac:spMkLst>
            <pc:docMk/>
            <pc:sldMk cId="3790430887" sldId="378"/>
            <ac:spMk id="2" creationId="{A209C266-7E07-5095-012E-4583CB329BAB}"/>
          </ac:spMkLst>
        </pc:spChg>
        <pc:spChg chg="mod">
          <ac:chgData name="EZEMA, CHUKWUJEKWU (Student)" userId="272bd215-175b-43b1-80bf-e0b07e6bdb92" providerId="ADAL" clId="{F40EF2E3-F354-4BD0-B722-345BBDD4B1CB}" dt="2023-04-20T23:26:27.936" v="547" actId="1076"/>
          <ac:spMkLst>
            <pc:docMk/>
            <pc:sldMk cId="3790430887" sldId="378"/>
            <ac:spMk id="3" creationId="{9B472CDA-A153-BC26-30C4-94929240E472}"/>
          </ac:spMkLst>
        </pc:spChg>
        <pc:picChg chg="add mod">
          <ac:chgData name="EZEMA, CHUKWUJEKWU (Student)" userId="272bd215-175b-43b1-80bf-e0b07e6bdb92" providerId="ADAL" clId="{F40EF2E3-F354-4BD0-B722-345BBDD4B1CB}" dt="2023-04-20T23:25:01.026" v="534" actId="962"/>
          <ac:picMkLst>
            <pc:docMk/>
            <pc:sldMk cId="3790430887" sldId="378"/>
            <ac:picMk id="5" creationId="{CCF61633-B42A-0776-C366-8749CB4338E5}"/>
          </ac:picMkLst>
        </pc:picChg>
      </pc:sldChg>
    </pc:docChg>
  </pc:docChgLst>
  <pc:docChgLst>
    <pc:chgData name="EZEMA, CHUKWUJEKWU (Student)" userId="272bd215-175b-43b1-80bf-e0b07e6bdb92" providerId="ADAL" clId="{0EC80584-3297-49F2-B0AC-ECDB84F5A492}"/>
    <pc:docChg chg="undo redo custSel addSld delSld modSld sldOrd modSection">
      <pc:chgData name="EZEMA, CHUKWUJEKWU (Student)" userId="272bd215-175b-43b1-80bf-e0b07e6bdb92" providerId="ADAL" clId="{0EC80584-3297-49F2-B0AC-ECDB84F5A492}" dt="2023-04-26T22:19:04.188" v="1614" actId="20577"/>
      <pc:docMkLst>
        <pc:docMk/>
      </pc:docMkLst>
      <pc:sldChg chg="modSp mod">
        <pc:chgData name="EZEMA, CHUKWUJEKWU (Student)" userId="272bd215-175b-43b1-80bf-e0b07e6bdb92" providerId="ADAL" clId="{0EC80584-3297-49F2-B0AC-ECDB84F5A492}" dt="2023-04-26T16:52:48.688" v="47" actId="20577"/>
        <pc:sldMkLst>
          <pc:docMk/>
          <pc:sldMk cId="2960950710" sldId="350"/>
        </pc:sldMkLst>
        <pc:spChg chg="mod">
          <ac:chgData name="EZEMA, CHUKWUJEKWU (Student)" userId="272bd215-175b-43b1-80bf-e0b07e6bdb92" providerId="ADAL" clId="{0EC80584-3297-49F2-B0AC-ECDB84F5A492}" dt="2023-04-26T16:52:48.688" v="47" actId="20577"/>
          <ac:spMkLst>
            <pc:docMk/>
            <pc:sldMk cId="2960950710" sldId="350"/>
            <ac:spMk id="2" creationId="{293E168C-8042-5B4E-A5A4-A5BF693AE2D6}"/>
          </ac:spMkLst>
        </pc:spChg>
        <pc:spChg chg="mod">
          <ac:chgData name="EZEMA, CHUKWUJEKWU (Student)" userId="272bd215-175b-43b1-80bf-e0b07e6bdb92" providerId="ADAL" clId="{0EC80584-3297-49F2-B0AC-ECDB84F5A492}" dt="2023-04-26T16:52:08.133" v="40" actId="20577"/>
          <ac:spMkLst>
            <pc:docMk/>
            <pc:sldMk cId="2960950710" sldId="350"/>
            <ac:spMk id="3" creationId="{F18E61D8-31A3-2D45-8E25-CBE846E26E1C}"/>
          </ac:spMkLst>
        </pc:spChg>
      </pc:sldChg>
      <pc:sldChg chg="addSp modSp mod">
        <pc:chgData name="EZEMA, CHUKWUJEKWU (Student)" userId="272bd215-175b-43b1-80bf-e0b07e6bdb92" providerId="ADAL" clId="{0EC80584-3297-49F2-B0AC-ECDB84F5A492}" dt="2023-04-26T22:19:04.188" v="1614" actId="20577"/>
        <pc:sldMkLst>
          <pc:docMk/>
          <pc:sldMk cId="289860937" sldId="352"/>
        </pc:sldMkLst>
        <pc:spChg chg="add mod">
          <ac:chgData name="EZEMA, CHUKWUJEKWU (Student)" userId="272bd215-175b-43b1-80bf-e0b07e6bdb92" providerId="ADAL" clId="{0EC80584-3297-49F2-B0AC-ECDB84F5A492}" dt="2023-04-26T21:37:02.744" v="788" actId="20577"/>
          <ac:spMkLst>
            <pc:docMk/>
            <pc:sldMk cId="289860937" sldId="352"/>
            <ac:spMk id="3" creationId="{45FDA9BA-386A-7044-A608-CC470F551AC7}"/>
          </ac:spMkLst>
        </pc:spChg>
        <pc:spChg chg="add mod">
          <ac:chgData name="EZEMA, CHUKWUJEKWU (Student)" userId="272bd215-175b-43b1-80bf-e0b07e6bdb92" providerId="ADAL" clId="{0EC80584-3297-49F2-B0AC-ECDB84F5A492}" dt="2023-04-26T22:19:04.188" v="1614" actId="20577"/>
          <ac:spMkLst>
            <pc:docMk/>
            <pc:sldMk cId="289860937" sldId="352"/>
            <ac:spMk id="5" creationId="{34955B00-900C-50D5-8025-B59B8D7F8E56}"/>
          </ac:spMkLst>
        </pc:spChg>
        <pc:spChg chg="add mod">
          <ac:chgData name="EZEMA, CHUKWUJEKWU (Student)" userId="272bd215-175b-43b1-80bf-e0b07e6bdb92" providerId="ADAL" clId="{0EC80584-3297-49F2-B0AC-ECDB84F5A492}" dt="2023-04-26T21:38:23.442" v="824" actId="20577"/>
          <ac:spMkLst>
            <pc:docMk/>
            <pc:sldMk cId="289860937" sldId="352"/>
            <ac:spMk id="7" creationId="{CC4F7E37-C86B-FC65-E9DA-4FDA098D0557}"/>
          </ac:spMkLst>
        </pc:spChg>
        <pc:spChg chg="mod">
          <ac:chgData name="EZEMA, CHUKWUJEKWU (Student)" userId="272bd215-175b-43b1-80bf-e0b07e6bdb92" providerId="ADAL" clId="{0EC80584-3297-49F2-B0AC-ECDB84F5A492}" dt="2023-04-26T21:34:22.739" v="742" actId="1076"/>
          <ac:spMkLst>
            <pc:docMk/>
            <pc:sldMk cId="289860937" sldId="352"/>
            <ac:spMk id="8" creationId="{B32B0C1D-C221-7C47-B7D6-77E7BDB41749}"/>
          </ac:spMkLst>
        </pc:spChg>
        <pc:spChg chg="mod">
          <ac:chgData name="EZEMA, CHUKWUJEKWU (Student)" userId="272bd215-175b-43b1-80bf-e0b07e6bdb92" providerId="ADAL" clId="{0EC80584-3297-49F2-B0AC-ECDB84F5A492}" dt="2023-04-26T21:34:29.538" v="743" actId="1076"/>
          <ac:spMkLst>
            <pc:docMk/>
            <pc:sldMk cId="289860937" sldId="352"/>
            <ac:spMk id="10" creationId="{69BD3932-D1D0-1045-BD96-8B26F11B8515}"/>
          </ac:spMkLst>
        </pc:spChg>
        <pc:spChg chg="mod">
          <ac:chgData name="EZEMA, CHUKWUJEKWU (Student)" userId="272bd215-175b-43b1-80bf-e0b07e6bdb92" providerId="ADAL" clId="{0EC80584-3297-49F2-B0AC-ECDB84F5A492}" dt="2023-04-26T21:38:45.807" v="825" actId="1076"/>
          <ac:spMkLst>
            <pc:docMk/>
            <pc:sldMk cId="289860937" sldId="352"/>
            <ac:spMk id="12" creationId="{B115086E-2AC3-4F4D-8F85-104CFA64FECF}"/>
          </ac:spMkLst>
        </pc:spChg>
        <pc:spChg chg="mod">
          <ac:chgData name="EZEMA, CHUKWUJEKWU (Student)" userId="272bd215-175b-43b1-80bf-e0b07e6bdb92" providerId="ADAL" clId="{0EC80584-3297-49F2-B0AC-ECDB84F5A492}" dt="2023-04-26T22:18:52.807" v="1599" actId="20577"/>
          <ac:spMkLst>
            <pc:docMk/>
            <pc:sldMk cId="289860937" sldId="352"/>
            <ac:spMk id="13" creationId="{2D9626DF-C81E-004B-9A70-7EF103792475}"/>
          </ac:spMkLst>
        </pc:spChg>
      </pc:sldChg>
      <pc:sldChg chg="modSp mod">
        <pc:chgData name="EZEMA, CHUKWUJEKWU (Student)" userId="272bd215-175b-43b1-80bf-e0b07e6bdb92" providerId="ADAL" clId="{0EC80584-3297-49F2-B0AC-ECDB84F5A492}" dt="2023-04-26T22:18:38.765" v="1595" actId="20577"/>
        <pc:sldMkLst>
          <pc:docMk/>
          <pc:sldMk cId="2521537536" sldId="353"/>
        </pc:sldMkLst>
        <pc:spChg chg="mod">
          <ac:chgData name="EZEMA, CHUKWUJEKWU (Student)" userId="272bd215-175b-43b1-80bf-e0b07e6bdb92" providerId="ADAL" clId="{0EC80584-3297-49F2-B0AC-ECDB84F5A492}" dt="2023-04-26T22:18:38.765" v="1595" actId="20577"/>
          <ac:spMkLst>
            <pc:docMk/>
            <pc:sldMk cId="2521537536" sldId="353"/>
            <ac:spMk id="4" creationId="{B9865729-8F7C-E34E-AA31-9352CF6D9EB9}"/>
          </ac:spMkLst>
        </pc:spChg>
      </pc:sldChg>
      <pc:sldChg chg="modSp mod">
        <pc:chgData name="EZEMA, CHUKWUJEKWU (Student)" userId="272bd215-175b-43b1-80bf-e0b07e6bdb92" providerId="ADAL" clId="{0EC80584-3297-49F2-B0AC-ECDB84F5A492}" dt="2023-04-26T22:17:35.160" v="1577" actId="20577"/>
        <pc:sldMkLst>
          <pc:docMk/>
          <pc:sldMk cId="2509101887" sldId="357"/>
        </pc:sldMkLst>
        <pc:spChg chg="mod">
          <ac:chgData name="EZEMA, CHUKWUJEKWU (Student)" userId="272bd215-175b-43b1-80bf-e0b07e6bdb92" providerId="ADAL" clId="{0EC80584-3297-49F2-B0AC-ECDB84F5A492}" dt="2023-04-26T22:17:35.160" v="1577" actId="20577"/>
          <ac:spMkLst>
            <pc:docMk/>
            <pc:sldMk cId="2509101887" sldId="357"/>
            <ac:spMk id="11" creationId="{188C120B-6FFA-9C42-80DF-9F19DE9503F4}"/>
          </ac:spMkLst>
        </pc:spChg>
      </pc:sldChg>
      <pc:sldChg chg="modSp mod">
        <pc:chgData name="EZEMA, CHUKWUJEKWU (Student)" userId="272bd215-175b-43b1-80bf-e0b07e6bdb92" providerId="ADAL" clId="{0EC80584-3297-49F2-B0AC-ECDB84F5A492}" dt="2023-04-26T22:18:44.442" v="1597" actId="20577"/>
        <pc:sldMkLst>
          <pc:docMk/>
          <pc:sldMk cId="391246093" sldId="361"/>
        </pc:sldMkLst>
        <pc:spChg chg="mod">
          <ac:chgData name="EZEMA, CHUKWUJEKWU (Student)" userId="272bd215-175b-43b1-80bf-e0b07e6bdb92" providerId="ADAL" clId="{0EC80584-3297-49F2-B0AC-ECDB84F5A492}" dt="2023-04-26T22:18:44.442" v="1597" actId="20577"/>
          <ac:spMkLst>
            <pc:docMk/>
            <pc:sldMk cId="391246093" sldId="361"/>
            <ac:spMk id="5" creationId="{2E803E71-3088-0347-9BCC-16ADB551CCC8}"/>
          </ac:spMkLst>
        </pc:spChg>
      </pc:sldChg>
      <pc:sldChg chg="modSp mod">
        <pc:chgData name="EZEMA, CHUKWUJEKWU (Student)" userId="272bd215-175b-43b1-80bf-e0b07e6bdb92" providerId="ADAL" clId="{0EC80584-3297-49F2-B0AC-ECDB84F5A492}" dt="2023-04-26T22:18:33.620" v="1593" actId="20577"/>
        <pc:sldMkLst>
          <pc:docMk/>
          <pc:sldMk cId="1289814127" sldId="365"/>
        </pc:sldMkLst>
        <pc:spChg chg="mod">
          <ac:chgData name="EZEMA, CHUKWUJEKWU (Student)" userId="272bd215-175b-43b1-80bf-e0b07e6bdb92" providerId="ADAL" clId="{0EC80584-3297-49F2-B0AC-ECDB84F5A492}" dt="2023-04-26T21:40:36.107" v="829" actId="14100"/>
          <ac:spMkLst>
            <pc:docMk/>
            <pc:sldMk cId="1289814127" sldId="365"/>
            <ac:spMk id="3" creationId="{6339315B-8AAE-A946-ABBF-894F2E4B1338}"/>
          </ac:spMkLst>
        </pc:spChg>
        <pc:spChg chg="mod">
          <ac:chgData name="EZEMA, CHUKWUJEKWU (Student)" userId="272bd215-175b-43b1-80bf-e0b07e6bdb92" providerId="ADAL" clId="{0EC80584-3297-49F2-B0AC-ECDB84F5A492}" dt="2023-04-26T22:18:33.620" v="1593" actId="20577"/>
          <ac:spMkLst>
            <pc:docMk/>
            <pc:sldMk cId="1289814127" sldId="365"/>
            <ac:spMk id="4" creationId="{B9865729-8F7C-E34E-AA31-9352CF6D9EB9}"/>
          </ac:spMkLst>
        </pc:spChg>
      </pc:sldChg>
      <pc:sldChg chg="modSp mod">
        <pc:chgData name="EZEMA, CHUKWUJEKWU (Student)" userId="272bd215-175b-43b1-80bf-e0b07e6bdb92" providerId="ADAL" clId="{0EC80584-3297-49F2-B0AC-ECDB84F5A492}" dt="2023-04-26T22:18:29.011" v="1591" actId="20577"/>
        <pc:sldMkLst>
          <pc:docMk/>
          <pc:sldMk cId="1163911902" sldId="366"/>
        </pc:sldMkLst>
        <pc:spChg chg="mod">
          <ac:chgData name="EZEMA, CHUKWUJEKWU (Student)" userId="272bd215-175b-43b1-80bf-e0b07e6bdb92" providerId="ADAL" clId="{0EC80584-3297-49F2-B0AC-ECDB84F5A492}" dt="2023-04-26T21:40:21.443" v="827" actId="14100"/>
          <ac:spMkLst>
            <pc:docMk/>
            <pc:sldMk cId="1163911902" sldId="366"/>
            <ac:spMk id="3" creationId="{6339315B-8AAE-A946-ABBF-894F2E4B1338}"/>
          </ac:spMkLst>
        </pc:spChg>
        <pc:spChg chg="mod">
          <ac:chgData name="EZEMA, CHUKWUJEKWU (Student)" userId="272bd215-175b-43b1-80bf-e0b07e6bdb92" providerId="ADAL" clId="{0EC80584-3297-49F2-B0AC-ECDB84F5A492}" dt="2023-04-26T22:18:29.011" v="1591" actId="20577"/>
          <ac:spMkLst>
            <pc:docMk/>
            <pc:sldMk cId="1163911902" sldId="366"/>
            <ac:spMk id="4" creationId="{B9865729-8F7C-E34E-AA31-9352CF6D9EB9}"/>
          </ac:spMkLst>
        </pc:spChg>
      </pc:sldChg>
      <pc:sldChg chg="modSp mod">
        <pc:chgData name="EZEMA, CHUKWUJEKWU (Student)" userId="272bd215-175b-43b1-80bf-e0b07e6bdb92" providerId="ADAL" clId="{0EC80584-3297-49F2-B0AC-ECDB84F5A492}" dt="2023-04-26T22:18:19.548" v="1589" actId="20577"/>
        <pc:sldMkLst>
          <pc:docMk/>
          <pc:sldMk cId="348049276" sldId="367"/>
        </pc:sldMkLst>
        <pc:spChg chg="mod">
          <ac:chgData name="EZEMA, CHUKWUJEKWU (Student)" userId="272bd215-175b-43b1-80bf-e0b07e6bdb92" providerId="ADAL" clId="{0EC80584-3297-49F2-B0AC-ECDB84F5A492}" dt="2023-04-26T21:41:17.196" v="831" actId="14100"/>
          <ac:spMkLst>
            <pc:docMk/>
            <pc:sldMk cId="348049276" sldId="367"/>
            <ac:spMk id="3" creationId="{6339315B-8AAE-A946-ABBF-894F2E4B1338}"/>
          </ac:spMkLst>
        </pc:spChg>
        <pc:spChg chg="mod">
          <ac:chgData name="EZEMA, CHUKWUJEKWU (Student)" userId="272bd215-175b-43b1-80bf-e0b07e6bdb92" providerId="ADAL" clId="{0EC80584-3297-49F2-B0AC-ECDB84F5A492}" dt="2023-04-26T22:18:19.548" v="1589" actId="20577"/>
          <ac:spMkLst>
            <pc:docMk/>
            <pc:sldMk cId="348049276" sldId="367"/>
            <ac:spMk id="4" creationId="{B9865729-8F7C-E34E-AA31-9352CF6D9EB9}"/>
          </ac:spMkLst>
        </pc:spChg>
      </pc:sldChg>
      <pc:sldChg chg="modSp mod">
        <pc:chgData name="EZEMA, CHUKWUJEKWU (Student)" userId="272bd215-175b-43b1-80bf-e0b07e6bdb92" providerId="ADAL" clId="{0EC80584-3297-49F2-B0AC-ECDB84F5A492}" dt="2023-04-26T22:18:11.952" v="1587" actId="20577"/>
        <pc:sldMkLst>
          <pc:docMk/>
          <pc:sldMk cId="1212313252" sldId="375"/>
        </pc:sldMkLst>
        <pc:spChg chg="mod">
          <ac:chgData name="EZEMA, CHUKWUJEKWU (Student)" userId="272bd215-175b-43b1-80bf-e0b07e6bdb92" providerId="ADAL" clId="{0EC80584-3297-49F2-B0AC-ECDB84F5A492}" dt="2023-04-26T22:18:11.952" v="1587" actId="20577"/>
          <ac:spMkLst>
            <pc:docMk/>
            <pc:sldMk cId="1212313252" sldId="375"/>
            <ac:spMk id="21" creationId="{C88EA7BF-37CA-5CEB-CBDD-F06E6ED77184}"/>
          </ac:spMkLst>
        </pc:spChg>
      </pc:sldChg>
      <pc:sldChg chg="modSp mod">
        <pc:chgData name="EZEMA, CHUKWUJEKWU (Student)" userId="272bd215-175b-43b1-80bf-e0b07e6bdb92" providerId="ADAL" clId="{0EC80584-3297-49F2-B0AC-ECDB84F5A492}" dt="2023-04-26T22:18:04.240" v="1585" actId="20577"/>
        <pc:sldMkLst>
          <pc:docMk/>
          <pc:sldMk cId="3552507286" sldId="376"/>
        </pc:sldMkLst>
        <pc:spChg chg="mod">
          <ac:chgData name="EZEMA, CHUKWUJEKWU (Student)" userId="272bd215-175b-43b1-80bf-e0b07e6bdb92" providerId="ADAL" clId="{0EC80584-3297-49F2-B0AC-ECDB84F5A492}" dt="2023-04-26T21:36:19.431" v="751" actId="14100"/>
          <ac:spMkLst>
            <pc:docMk/>
            <pc:sldMk cId="3552507286" sldId="376"/>
            <ac:spMk id="3" creationId="{6339315B-8AAE-A946-ABBF-894F2E4B1338}"/>
          </ac:spMkLst>
        </pc:spChg>
        <pc:spChg chg="mod">
          <ac:chgData name="EZEMA, CHUKWUJEKWU (Student)" userId="272bd215-175b-43b1-80bf-e0b07e6bdb92" providerId="ADAL" clId="{0EC80584-3297-49F2-B0AC-ECDB84F5A492}" dt="2023-04-26T22:18:04.240" v="1585" actId="20577"/>
          <ac:spMkLst>
            <pc:docMk/>
            <pc:sldMk cId="3552507286" sldId="376"/>
            <ac:spMk id="4" creationId="{B9865729-8F7C-E34E-AA31-9352CF6D9EB9}"/>
          </ac:spMkLst>
        </pc:spChg>
      </pc:sldChg>
      <pc:sldChg chg="modSp mod">
        <pc:chgData name="EZEMA, CHUKWUJEKWU (Student)" userId="272bd215-175b-43b1-80bf-e0b07e6bdb92" providerId="ADAL" clId="{0EC80584-3297-49F2-B0AC-ECDB84F5A492}" dt="2023-04-26T22:17:58.932" v="1583" actId="20577"/>
        <pc:sldMkLst>
          <pc:docMk/>
          <pc:sldMk cId="13590349" sldId="377"/>
        </pc:sldMkLst>
        <pc:spChg chg="mod">
          <ac:chgData name="EZEMA, CHUKWUJEKWU (Student)" userId="272bd215-175b-43b1-80bf-e0b07e6bdb92" providerId="ADAL" clId="{0EC80584-3297-49F2-B0AC-ECDB84F5A492}" dt="2023-04-26T22:17:58.932" v="1583" actId="20577"/>
          <ac:spMkLst>
            <pc:docMk/>
            <pc:sldMk cId="13590349" sldId="377"/>
            <ac:spMk id="21" creationId="{C88EA7BF-37CA-5CEB-CBDD-F06E6ED77184}"/>
          </ac:spMkLst>
        </pc:spChg>
      </pc:sldChg>
      <pc:sldChg chg="addSp delSp modSp add mod chgLayout">
        <pc:chgData name="EZEMA, CHUKWUJEKWU (Student)" userId="272bd215-175b-43b1-80bf-e0b07e6bdb92" providerId="ADAL" clId="{0EC80584-3297-49F2-B0AC-ECDB84F5A492}" dt="2023-04-26T19:19:56.960" v="411" actId="14734"/>
        <pc:sldMkLst>
          <pc:docMk/>
          <pc:sldMk cId="1655951621" sldId="379"/>
        </pc:sldMkLst>
        <pc:spChg chg="add del mod">
          <ac:chgData name="EZEMA, CHUKWUJEKWU (Student)" userId="272bd215-175b-43b1-80bf-e0b07e6bdb92" providerId="ADAL" clId="{0EC80584-3297-49F2-B0AC-ECDB84F5A492}" dt="2023-04-26T18:43:29.274" v="112" actId="478"/>
          <ac:spMkLst>
            <pc:docMk/>
            <pc:sldMk cId="1655951621" sldId="379"/>
            <ac:spMk id="3" creationId="{0BA04225-6EB0-2C19-59EE-EB958EDF5F3B}"/>
          </ac:spMkLst>
        </pc:spChg>
        <pc:spChg chg="add del mod">
          <ac:chgData name="EZEMA, CHUKWUJEKWU (Student)" userId="272bd215-175b-43b1-80bf-e0b07e6bdb92" providerId="ADAL" clId="{0EC80584-3297-49F2-B0AC-ECDB84F5A492}" dt="2023-04-26T18:41:45.232" v="75" actId="3680"/>
          <ac:spMkLst>
            <pc:docMk/>
            <pc:sldMk cId="1655951621" sldId="379"/>
            <ac:spMk id="5" creationId="{6DB46D19-DAA0-F897-8632-CEF3A177E47B}"/>
          </ac:spMkLst>
        </pc:spChg>
        <pc:spChg chg="add mod">
          <ac:chgData name="EZEMA, CHUKWUJEKWU (Student)" userId="272bd215-175b-43b1-80bf-e0b07e6bdb92" providerId="ADAL" clId="{0EC80584-3297-49F2-B0AC-ECDB84F5A492}" dt="2023-04-26T18:55:53.804" v="246" actId="20577"/>
          <ac:spMkLst>
            <pc:docMk/>
            <pc:sldMk cId="1655951621" sldId="379"/>
            <ac:spMk id="9" creationId="{67EEEBD7-CFD8-C52F-EB41-28E73298672A}"/>
          </ac:spMkLst>
        </pc:spChg>
        <pc:spChg chg="mod">
          <ac:chgData name="EZEMA, CHUKWUJEKWU (Student)" userId="272bd215-175b-43b1-80bf-e0b07e6bdb92" providerId="ADAL" clId="{0EC80584-3297-49F2-B0AC-ECDB84F5A492}" dt="2023-04-26T18:57:28.669" v="262" actId="27636"/>
          <ac:spMkLst>
            <pc:docMk/>
            <pc:sldMk cId="1655951621" sldId="379"/>
            <ac:spMk id="14" creationId="{03457AF6-90BA-18B7-196F-2BFF6AE311A1}"/>
          </ac:spMkLst>
        </pc:spChg>
        <pc:spChg chg="del">
          <ac:chgData name="EZEMA, CHUKWUJEKWU (Student)" userId="272bd215-175b-43b1-80bf-e0b07e6bdb92" providerId="ADAL" clId="{0EC80584-3297-49F2-B0AC-ECDB84F5A492}" dt="2023-04-26T18:40:52.264" v="73" actId="478"/>
          <ac:spMkLst>
            <pc:docMk/>
            <pc:sldMk cId="1655951621" sldId="379"/>
            <ac:spMk id="19" creationId="{06558A30-FF0C-25C5-D616-AA94FC60EAA7}"/>
          </ac:spMkLst>
        </pc:spChg>
        <pc:spChg chg="mod">
          <ac:chgData name="EZEMA, CHUKWUJEKWU (Student)" userId="272bd215-175b-43b1-80bf-e0b07e6bdb92" providerId="ADAL" clId="{0EC80584-3297-49F2-B0AC-ECDB84F5A492}" dt="2023-04-26T18:49:19.962" v="221" actId="26606"/>
          <ac:spMkLst>
            <pc:docMk/>
            <pc:sldMk cId="1655951621" sldId="379"/>
            <ac:spMk id="21" creationId="{C88EA7BF-37CA-5CEB-CBDD-F06E6ED77184}"/>
          </ac:spMkLst>
        </pc:spChg>
        <pc:spChg chg="mod">
          <ac:chgData name="EZEMA, CHUKWUJEKWU (Student)" userId="272bd215-175b-43b1-80bf-e0b07e6bdb92" providerId="ADAL" clId="{0EC80584-3297-49F2-B0AC-ECDB84F5A492}" dt="2023-04-26T18:49:19.962" v="221" actId="26606"/>
          <ac:spMkLst>
            <pc:docMk/>
            <pc:sldMk cId="1655951621" sldId="379"/>
            <ac:spMk id="23" creationId="{C2E7670F-429B-53D0-DCBA-7CB7D829269D}"/>
          </ac:spMkLst>
        </pc:spChg>
        <pc:spChg chg="mod">
          <ac:chgData name="EZEMA, CHUKWUJEKWU (Student)" userId="272bd215-175b-43b1-80bf-e0b07e6bdb92" providerId="ADAL" clId="{0EC80584-3297-49F2-B0AC-ECDB84F5A492}" dt="2023-04-26T18:49:19.962" v="221" actId="26606"/>
          <ac:spMkLst>
            <pc:docMk/>
            <pc:sldMk cId="1655951621" sldId="379"/>
            <ac:spMk id="25" creationId="{98BB2D3A-DB97-4825-3EA5-AECE4E67299C}"/>
          </ac:spMkLst>
        </pc:spChg>
        <pc:graphicFrameChg chg="add mod ord modGraphic">
          <ac:chgData name="EZEMA, CHUKWUJEKWU (Student)" userId="272bd215-175b-43b1-80bf-e0b07e6bdb92" providerId="ADAL" clId="{0EC80584-3297-49F2-B0AC-ECDB84F5A492}" dt="2023-04-26T19:19:56.960" v="411" actId="14734"/>
          <ac:graphicFrameMkLst>
            <pc:docMk/>
            <pc:sldMk cId="1655951621" sldId="379"/>
            <ac:graphicFrameMk id="7" creationId="{793CD55A-893F-A0BE-C1EB-6336F40C36E6}"/>
          </ac:graphicFrameMkLst>
        </pc:graphicFrameChg>
        <pc:picChg chg="del">
          <ac:chgData name="EZEMA, CHUKWUJEKWU (Student)" userId="272bd215-175b-43b1-80bf-e0b07e6bdb92" providerId="ADAL" clId="{0EC80584-3297-49F2-B0AC-ECDB84F5A492}" dt="2023-04-26T18:40:53.776" v="74" actId="478"/>
          <ac:picMkLst>
            <pc:docMk/>
            <pc:sldMk cId="1655951621" sldId="379"/>
            <ac:picMk id="6" creationId="{41137E07-6DE3-15EF-B9AD-8A4DF28CB136}"/>
          </ac:picMkLst>
        </pc:picChg>
        <pc:picChg chg="del">
          <ac:chgData name="EZEMA, CHUKWUJEKWU (Student)" userId="272bd215-175b-43b1-80bf-e0b07e6bdb92" providerId="ADAL" clId="{0EC80584-3297-49F2-B0AC-ECDB84F5A492}" dt="2023-04-26T18:43:12.047" v="110" actId="478"/>
          <ac:picMkLst>
            <pc:docMk/>
            <pc:sldMk cId="1655951621" sldId="379"/>
            <ac:picMk id="8" creationId="{FC521543-272C-7C16-1BDC-98A5273294EC}"/>
          </ac:picMkLst>
        </pc:picChg>
      </pc:sldChg>
      <pc:sldChg chg="addSp delSp modSp new mod ord">
        <pc:chgData name="EZEMA, CHUKWUJEKWU (Student)" userId="272bd215-175b-43b1-80bf-e0b07e6bdb92" providerId="ADAL" clId="{0EC80584-3297-49F2-B0AC-ECDB84F5A492}" dt="2023-04-26T20:10:37.034" v="563" actId="20577"/>
        <pc:sldMkLst>
          <pc:docMk/>
          <pc:sldMk cId="1828329039" sldId="380"/>
        </pc:sldMkLst>
        <pc:spChg chg="del">
          <ac:chgData name="EZEMA, CHUKWUJEKWU (Student)" userId="272bd215-175b-43b1-80bf-e0b07e6bdb92" providerId="ADAL" clId="{0EC80584-3297-49F2-B0AC-ECDB84F5A492}" dt="2023-04-26T19:22:56.795" v="413" actId="931"/>
          <ac:spMkLst>
            <pc:docMk/>
            <pc:sldMk cId="1828329039" sldId="380"/>
            <ac:spMk id="2" creationId="{2FA2F853-8E3D-4190-8E19-B4FD2D6F4F7B}"/>
          </ac:spMkLst>
        </pc:spChg>
        <pc:spChg chg="del">
          <ac:chgData name="EZEMA, CHUKWUJEKWU (Student)" userId="272bd215-175b-43b1-80bf-e0b07e6bdb92" providerId="ADAL" clId="{0EC80584-3297-49F2-B0AC-ECDB84F5A492}" dt="2023-04-26T19:23:47.609" v="418" actId="478"/>
          <ac:spMkLst>
            <pc:docMk/>
            <pc:sldMk cId="1828329039" sldId="380"/>
            <ac:spMk id="3" creationId="{29D49735-C1BA-E5E3-5D36-EB11306D8381}"/>
          </ac:spMkLst>
        </pc:spChg>
        <pc:spChg chg="add mod">
          <ac:chgData name="EZEMA, CHUKWUJEKWU (Student)" userId="272bd215-175b-43b1-80bf-e0b07e6bdb92" providerId="ADAL" clId="{0EC80584-3297-49F2-B0AC-ECDB84F5A492}" dt="2023-04-26T20:10:37.034" v="563" actId="20577"/>
          <ac:spMkLst>
            <pc:docMk/>
            <pc:sldMk cId="1828329039" sldId="380"/>
            <ac:spMk id="6" creationId="{35BC90EA-1C90-B862-9FAA-0DCD12765909}"/>
          </ac:spMkLst>
        </pc:spChg>
        <pc:picChg chg="add mod">
          <ac:chgData name="EZEMA, CHUKWUJEKWU (Student)" userId="272bd215-175b-43b1-80bf-e0b07e6bdb92" providerId="ADAL" clId="{0EC80584-3297-49F2-B0AC-ECDB84F5A492}" dt="2023-04-26T19:22:58.989" v="415" actId="962"/>
          <ac:picMkLst>
            <pc:docMk/>
            <pc:sldMk cId="1828329039" sldId="380"/>
            <ac:picMk id="5" creationId="{775C5111-2A30-D358-983F-17EE061CFB64}"/>
          </ac:picMkLst>
        </pc:picChg>
      </pc:sldChg>
      <pc:sldChg chg="modSp add mod ord">
        <pc:chgData name="EZEMA, CHUKWUJEKWU (Student)" userId="272bd215-175b-43b1-80bf-e0b07e6bdb92" providerId="ADAL" clId="{0EC80584-3297-49F2-B0AC-ECDB84F5A492}" dt="2023-04-26T19:59:35.444" v="474" actId="20577"/>
        <pc:sldMkLst>
          <pc:docMk/>
          <pc:sldMk cId="1921309427" sldId="381"/>
        </pc:sldMkLst>
        <pc:spChg chg="mod">
          <ac:chgData name="EZEMA, CHUKWUJEKWU (Student)" userId="272bd215-175b-43b1-80bf-e0b07e6bdb92" providerId="ADAL" clId="{0EC80584-3297-49F2-B0AC-ECDB84F5A492}" dt="2023-04-26T19:55:29.675" v="424" actId="20577"/>
          <ac:spMkLst>
            <pc:docMk/>
            <pc:sldMk cId="1921309427" sldId="381"/>
            <ac:spMk id="9" creationId="{67EEEBD7-CFD8-C52F-EB41-28E73298672A}"/>
          </ac:spMkLst>
        </pc:spChg>
        <pc:graphicFrameChg chg="modGraphic">
          <ac:chgData name="EZEMA, CHUKWUJEKWU (Student)" userId="272bd215-175b-43b1-80bf-e0b07e6bdb92" providerId="ADAL" clId="{0EC80584-3297-49F2-B0AC-ECDB84F5A492}" dt="2023-04-26T19:59:35.444" v="474" actId="20577"/>
          <ac:graphicFrameMkLst>
            <pc:docMk/>
            <pc:sldMk cId="1921309427" sldId="381"/>
            <ac:graphicFrameMk id="7" creationId="{793CD55A-893F-A0BE-C1EB-6336F40C36E6}"/>
          </ac:graphicFrameMkLst>
        </pc:graphicFrameChg>
      </pc:sldChg>
      <pc:sldChg chg="addSp delSp modSp new mod">
        <pc:chgData name="EZEMA, CHUKWUJEKWU (Student)" userId="272bd215-175b-43b1-80bf-e0b07e6bdb92" providerId="ADAL" clId="{0EC80584-3297-49F2-B0AC-ECDB84F5A492}" dt="2023-04-26T20:10:22.482" v="559" actId="20577"/>
        <pc:sldMkLst>
          <pc:docMk/>
          <pc:sldMk cId="2038411074" sldId="382"/>
        </pc:sldMkLst>
        <pc:spChg chg="del">
          <ac:chgData name="EZEMA, CHUKWUJEKWU (Student)" userId="272bd215-175b-43b1-80bf-e0b07e6bdb92" providerId="ADAL" clId="{0EC80584-3297-49F2-B0AC-ECDB84F5A492}" dt="2023-04-26T20:01:03.774" v="476" actId="931"/>
          <ac:spMkLst>
            <pc:docMk/>
            <pc:sldMk cId="2038411074" sldId="382"/>
            <ac:spMk id="2" creationId="{B30E56C0-9804-2216-7778-214DA664B4E8}"/>
          </ac:spMkLst>
        </pc:spChg>
        <pc:spChg chg="del">
          <ac:chgData name="EZEMA, CHUKWUJEKWU (Student)" userId="272bd215-175b-43b1-80bf-e0b07e6bdb92" providerId="ADAL" clId="{0EC80584-3297-49F2-B0AC-ECDB84F5A492}" dt="2023-04-26T20:01:11.481" v="479" actId="478"/>
          <ac:spMkLst>
            <pc:docMk/>
            <pc:sldMk cId="2038411074" sldId="382"/>
            <ac:spMk id="3" creationId="{7EB999C7-73D6-232B-2088-9EC05C193405}"/>
          </ac:spMkLst>
        </pc:spChg>
        <pc:spChg chg="add mod">
          <ac:chgData name="EZEMA, CHUKWUJEKWU (Student)" userId="272bd215-175b-43b1-80bf-e0b07e6bdb92" providerId="ADAL" clId="{0EC80584-3297-49F2-B0AC-ECDB84F5A492}" dt="2023-04-26T20:10:22.482" v="559" actId="20577"/>
          <ac:spMkLst>
            <pc:docMk/>
            <pc:sldMk cId="2038411074" sldId="382"/>
            <ac:spMk id="6" creationId="{75570BAC-2074-0290-F10F-D7DA9180462D}"/>
          </ac:spMkLst>
        </pc:spChg>
        <pc:picChg chg="add mod">
          <ac:chgData name="EZEMA, CHUKWUJEKWU (Student)" userId="272bd215-175b-43b1-80bf-e0b07e6bdb92" providerId="ADAL" clId="{0EC80584-3297-49F2-B0AC-ECDB84F5A492}" dt="2023-04-26T20:01:05.919" v="478" actId="962"/>
          <ac:picMkLst>
            <pc:docMk/>
            <pc:sldMk cId="2038411074" sldId="382"/>
            <ac:picMk id="5" creationId="{573934ED-27AD-2EA0-F318-C0B0DE1D20D1}"/>
          </ac:picMkLst>
        </pc:picChg>
      </pc:sldChg>
      <pc:sldChg chg="modSp add mod ord">
        <pc:chgData name="EZEMA, CHUKWUJEKWU (Student)" userId="272bd215-175b-43b1-80bf-e0b07e6bdb92" providerId="ADAL" clId="{0EC80584-3297-49F2-B0AC-ECDB84F5A492}" dt="2023-04-26T20:07:11.939" v="539" actId="20577"/>
        <pc:sldMkLst>
          <pc:docMk/>
          <pc:sldMk cId="218585321" sldId="383"/>
        </pc:sldMkLst>
        <pc:spChg chg="mod">
          <ac:chgData name="EZEMA, CHUKWUJEKWU (Student)" userId="272bd215-175b-43b1-80bf-e0b07e6bdb92" providerId="ADAL" clId="{0EC80584-3297-49F2-B0AC-ECDB84F5A492}" dt="2023-04-26T20:02:43.356" v="489" actId="20577"/>
          <ac:spMkLst>
            <pc:docMk/>
            <pc:sldMk cId="218585321" sldId="383"/>
            <ac:spMk id="9" creationId="{67EEEBD7-CFD8-C52F-EB41-28E73298672A}"/>
          </ac:spMkLst>
        </pc:spChg>
        <pc:graphicFrameChg chg="modGraphic">
          <ac:chgData name="EZEMA, CHUKWUJEKWU (Student)" userId="272bd215-175b-43b1-80bf-e0b07e6bdb92" providerId="ADAL" clId="{0EC80584-3297-49F2-B0AC-ECDB84F5A492}" dt="2023-04-26T20:07:11.939" v="539" actId="20577"/>
          <ac:graphicFrameMkLst>
            <pc:docMk/>
            <pc:sldMk cId="218585321" sldId="383"/>
            <ac:graphicFrameMk id="7" creationId="{793CD55A-893F-A0BE-C1EB-6336F40C36E6}"/>
          </ac:graphicFrameMkLst>
        </pc:graphicFrameChg>
      </pc:sldChg>
      <pc:sldChg chg="addSp delSp modSp new mod">
        <pc:chgData name="EZEMA, CHUKWUJEKWU (Student)" userId="272bd215-175b-43b1-80bf-e0b07e6bdb92" providerId="ADAL" clId="{0EC80584-3297-49F2-B0AC-ECDB84F5A492}" dt="2023-04-26T20:10:03.890" v="553" actId="1076"/>
        <pc:sldMkLst>
          <pc:docMk/>
          <pc:sldMk cId="4134930680" sldId="384"/>
        </pc:sldMkLst>
        <pc:spChg chg="del">
          <ac:chgData name="EZEMA, CHUKWUJEKWU (Student)" userId="272bd215-175b-43b1-80bf-e0b07e6bdb92" providerId="ADAL" clId="{0EC80584-3297-49F2-B0AC-ECDB84F5A492}" dt="2023-04-26T20:09:11.473" v="541" actId="931"/>
          <ac:spMkLst>
            <pc:docMk/>
            <pc:sldMk cId="4134930680" sldId="384"/>
            <ac:spMk id="2" creationId="{71BFE112-7B9C-B0D5-1C3B-2B4467518F86}"/>
          </ac:spMkLst>
        </pc:spChg>
        <pc:spChg chg="mod">
          <ac:chgData name="EZEMA, CHUKWUJEKWU (Student)" userId="272bd215-175b-43b1-80bf-e0b07e6bdb92" providerId="ADAL" clId="{0EC80584-3297-49F2-B0AC-ECDB84F5A492}" dt="2023-04-26T20:10:03.890" v="553" actId="1076"/>
          <ac:spMkLst>
            <pc:docMk/>
            <pc:sldMk cId="4134930680" sldId="384"/>
            <ac:spMk id="3" creationId="{632E0DFF-6696-ABBB-42F8-61E3506F8061}"/>
          </ac:spMkLst>
        </pc:spChg>
        <pc:picChg chg="add mod">
          <ac:chgData name="EZEMA, CHUKWUJEKWU (Student)" userId="272bd215-175b-43b1-80bf-e0b07e6bdb92" providerId="ADAL" clId="{0EC80584-3297-49F2-B0AC-ECDB84F5A492}" dt="2023-04-26T20:09:13.489" v="543" actId="962"/>
          <ac:picMkLst>
            <pc:docMk/>
            <pc:sldMk cId="4134930680" sldId="384"/>
            <ac:picMk id="5" creationId="{158C0B86-565C-FFF5-A233-135543562F4E}"/>
          </ac:picMkLst>
        </pc:picChg>
      </pc:sldChg>
      <pc:sldChg chg="modSp add mod ord">
        <pc:chgData name="EZEMA, CHUKWUJEKWU (Student)" userId="272bd215-175b-43b1-80bf-e0b07e6bdb92" providerId="ADAL" clId="{0EC80584-3297-49F2-B0AC-ECDB84F5A492}" dt="2023-04-26T21:05:34.714" v="623" actId="20577"/>
        <pc:sldMkLst>
          <pc:docMk/>
          <pc:sldMk cId="3547482768" sldId="385"/>
        </pc:sldMkLst>
        <pc:spChg chg="mod">
          <ac:chgData name="EZEMA, CHUKWUJEKWU (Student)" userId="272bd215-175b-43b1-80bf-e0b07e6bdb92" providerId="ADAL" clId="{0EC80584-3297-49F2-B0AC-ECDB84F5A492}" dt="2023-04-26T20:11:59.422" v="579" actId="20577"/>
          <ac:spMkLst>
            <pc:docMk/>
            <pc:sldMk cId="3547482768" sldId="385"/>
            <ac:spMk id="9" creationId="{67EEEBD7-CFD8-C52F-EB41-28E73298672A}"/>
          </ac:spMkLst>
        </pc:spChg>
        <pc:graphicFrameChg chg="modGraphic">
          <ac:chgData name="EZEMA, CHUKWUJEKWU (Student)" userId="272bd215-175b-43b1-80bf-e0b07e6bdb92" providerId="ADAL" clId="{0EC80584-3297-49F2-B0AC-ECDB84F5A492}" dt="2023-04-26T21:05:34.714" v="623" actId="20577"/>
          <ac:graphicFrameMkLst>
            <pc:docMk/>
            <pc:sldMk cId="3547482768" sldId="385"/>
            <ac:graphicFrameMk id="7" creationId="{793CD55A-893F-A0BE-C1EB-6336F40C36E6}"/>
          </ac:graphicFrameMkLst>
        </pc:graphicFrameChg>
      </pc:sldChg>
      <pc:sldChg chg="addSp delSp modSp new mod">
        <pc:chgData name="EZEMA, CHUKWUJEKWU (Student)" userId="272bd215-175b-43b1-80bf-e0b07e6bdb92" providerId="ADAL" clId="{0EC80584-3297-49F2-B0AC-ECDB84F5A492}" dt="2023-04-26T21:33:00.404" v="739" actId="20577"/>
        <pc:sldMkLst>
          <pc:docMk/>
          <pc:sldMk cId="2620091128" sldId="386"/>
        </pc:sldMkLst>
        <pc:spChg chg="del">
          <ac:chgData name="EZEMA, CHUKWUJEKWU (Student)" userId="272bd215-175b-43b1-80bf-e0b07e6bdb92" providerId="ADAL" clId="{0EC80584-3297-49F2-B0AC-ECDB84F5A492}" dt="2023-04-26T21:06:37.913" v="625" actId="931"/>
          <ac:spMkLst>
            <pc:docMk/>
            <pc:sldMk cId="2620091128" sldId="386"/>
            <ac:spMk id="2" creationId="{7FA2346B-C1D9-1404-0E0C-B0112BB7B789}"/>
          </ac:spMkLst>
        </pc:spChg>
        <pc:spChg chg="del">
          <ac:chgData name="EZEMA, CHUKWUJEKWU (Student)" userId="272bd215-175b-43b1-80bf-e0b07e6bdb92" providerId="ADAL" clId="{0EC80584-3297-49F2-B0AC-ECDB84F5A492}" dt="2023-04-26T21:06:47.527" v="628" actId="478"/>
          <ac:spMkLst>
            <pc:docMk/>
            <pc:sldMk cId="2620091128" sldId="386"/>
            <ac:spMk id="3" creationId="{6A4C12AF-B158-8543-3E9E-F75DA1B8B0BA}"/>
          </ac:spMkLst>
        </pc:spChg>
        <pc:spChg chg="add mod">
          <ac:chgData name="EZEMA, CHUKWUJEKWU (Student)" userId="272bd215-175b-43b1-80bf-e0b07e6bdb92" providerId="ADAL" clId="{0EC80584-3297-49F2-B0AC-ECDB84F5A492}" dt="2023-04-26T21:33:00.404" v="739" actId="20577"/>
          <ac:spMkLst>
            <pc:docMk/>
            <pc:sldMk cId="2620091128" sldId="386"/>
            <ac:spMk id="6" creationId="{B461A131-1746-08E9-9CE4-3C4C9C337020}"/>
          </ac:spMkLst>
        </pc:spChg>
        <pc:picChg chg="add mod">
          <ac:chgData name="EZEMA, CHUKWUJEKWU (Student)" userId="272bd215-175b-43b1-80bf-e0b07e6bdb92" providerId="ADAL" clId="{0EC80584-3297-49F2-B0AC-ECDB84F5A492}" dt="2023-04-26T21:06:41.242" v="627" actId="962"/>
          <ac:picMkLst>
            <pc:docMk/>
            <pc:sldMk cId="2620091128" sldId="386"/>
            <ac:picMk id="5" creationId="{55C94308-6837-14CA-174F-FC5C1BD4D85E}"/>
          </ac:picMkLst>
        </pc:picChg>
      </pc:sldChg>
      <pc:sldChg chg="modSp add mod ord">
        <pc:chgData name="EZEMA, CHUKWUJEKWU (Student)" userId="272bd215-175b-43b1-80bf-e0b07e6bdb92" providerId="ADAL" clId="{0EC80584-3297-49F2-B0AC-ECDB84F5A492}" dt="2023-04-26T22:17:47.637" v="1581" actId="20577"/>
        <pc:sldMkLst>
          <pc:docMk/>
          <pc:sldMk cId="4218579309" sldId="387"/>
        </pc:sldMkLst>
        <pc:spChg chg="mod">
          <ac:chgData name="EZEMA, CHUKWUJEKWU (Student)" userId="272bd215-175b-43b1-80bf-e0b07e6bdb92" providerId="ADAL" clId="{0EC80584-3297-49F2-B0AC-ECDB84F5A492}" dt="2023-04-26T21:09:29.709" v="647"/>
          <ac:spMkLst>
            <pc:docMk/>
            <pc:sldMk cId="4218579309" sldId="387"/>
            <ac:spMk id="9" creationId="{67EEEBD7-CFD8-C52F-EB41-28E73298672A}"/>
          </ac:spMkLst>
        </pc:spChg>
        <pc:spChg chg="mod">
          <ac:chgData name="EZEMA, CHUKWUJEKWU (Student)" userId="272bd215-175b-43b1-80bf-e0b07e6bdb92" providerId="ADAL" clId="{0EC80584-3297-49F2-B0AC-ECDB84F5A492}" dt="2023-04-26T22:17:47.637" v="1581" actId="20577"/>
          <ac:spMkLst>
            <pc:docMk/>
            <pc:sldMk cId="4218579309" sldId="387"/>
            <ac:spMk id="21" creationId="{C88EA7BF-37CA-5CEB-CBDD-F06E6ED77184}"/>
          </ac:spMkLst>
        </pc:spChg>
        <pc:graphicFrameChg chg="modGraphic">
          <ac:chgData name="EZEMA, CHUKWUJEKWU (Student)" userId="272bd215-175b-43b1-80bf-e0b07e6bdb92" providerId="ADAL" clId="{0EC80584-3297-49F2-B0AC-ECDB84F5A492}" dt="2023-04-26T21:15:49.087" v="719" actId="20577"/>
          <ac:graphicFrameMkLst>
            <pc:docMk/>
            <pc:sldMk cId="4218579309" sldId="387"/>
            <ac:graphicFrameMk id="7" creationId="{793CD55A-893F-A0BE-C1EB-6336F40C36E6}"/>
          </ac:graphicFrameMkLst>
        </pc:graphicFrameChg>
      </pc:sldChg>
      <pc:sldChg chg="modSp add mod ord">
        <pc:chgData name="EZEMA, CHUKWUJEKWU (Student)" userId="272bd215-175b-43b1-80bf-e0b07e6bdb92" providerId="ADAL" clId="{0EC80584-3297-49F2-B0AC-ECDB84F5A492}" dt="2023-04-26T22:17:41.882" v="1579" actId="20577"/>
        <pc:sldMkLst>
          <pc:docMk/>
          <pc:sldMk cId="529529874" sldId="388"/>
        </pc:sldMkLst>
        <pc:spChg chg="mod">
          <ac:chgData name="EZEMA, CHUKWUJEKWU (Student)" userId="272bd215-175b-43b1-80bf-e0b07e6bdb92" providerId="ADAL" clId="{0EC80584-3297-49F2-B0AC-ECDB84F5A492}" dt="2023-04-26T21:49:15.176" v="865" actId="20577"/>
          <ac:spMkLst>
            <pc:docMk/>
            <pc:sldMk cId="529529874" sldId="388"/>
            <ac:spMk id="3" creationId="{6339315B-8AAE-A946-ABBF-894F2E4B1338}"/>
          </ac:spMkLst>
        </pc:spChg>
        <pc:spChg chg="mod">
          <ac:chgData name="EZEMA, CHUKWUJEKWU (Student)" userId="272bd215-175b-43b1-80bf-e0b07e6bdb92" providerId="ADAL" clId="{0EC80584-3297-49F2-B0AC-ECDB84F5A492}" dt="2023-04-26T22:17:41.882" v="1579" actId="20577"/>
          <ac:spMkLst>
            <pc:docMk/>
            <pc:sldMk cId="529529874" sldId="388"/>
            <ac:spMk id="4" creationId="{B9865729-8F7C-E34E-AA31-9352CF6D9EB9}"/>
          </ac:spMkLst>
        </pc:spChg>
        <pc:graphicFrameChg chg="mod">
          <ac:chgData name="EZEMA, CHUKWUJEKWU (Student)" userId="272bd215-175b-43b1-80bf-e0b07e6bdb92" providerId="ADAL" clId="{0EC80584-3297-49F2-B0AC-ECDB84F5A492}" dt="2023-04-26T22:17:17.011" v="1575" actId="20577"/>
          <ac:graphicFrameMkLst>
            <pc:docMk/>
            <pc:sldMk cId="529529874" sldId="388"/>
            <ac:graphicFrameMk id="12" creationId="{902DB43F-68E1-A174-E25F-0F2E0DC3B80D}"/>
          </ac:graphicFrameMkLst>
        </pc:graphicFrameChg>
      </pc:sldChg>
      <pc:sldChg chg="new del">
        <pc:chgData name="EZEMA, CHUKWUJEKWU (Student)" userId="272bd215-175b-43b1-80bf-e0b07e6bdb92" providerId="ADAL" clId="{0EC80584-3297-49F2-B0AC-ECDB84F5A492}" dt="2023-04-26T21:47:14.219" v="833" actId="47"/>
        <pc:sldMkLst>
          <pc:docMk/>
          <pc:sldMk cId="1447720516" sldId="388"/>
        </pc:sldMkLst>
      </pc:sldChg>
      <pc:sldChg chg="addSp delSp modSp new del mod modClrScheme chgLayout">
        <pc:chgData name="EZEMA, CHUKWUJEKWU (Student)" userId="272bd215-175b-43b1-80bf-e0b07e6bdb92" providerId="ADAL" clId="{0EC80584-3297-49F2-B0AC-ECDB84F5A492}" dt="2023-04-26T21:28:34.321" v="736" actId="47"/>
        <pc:sldMkLst>
          <pc:docMk/>
          <pc:sldMk cId="2972676481" sldId="388"/>
        </pc:sldMkLst>
        <pc:spChg chg="add del">
          <ac:chgData name="EZEMA, CHUKWUJEKWU (Student)" userId="272bd215-175b-43b1-80bf-e0b07e6bdb92" providerId="ADAL" clId="{0EC80584-3297-49F2-B0AC-ECDB84F5A492}" dt="2023-04-26T21:26:40.912" v="732" actId="26606"/>
          <ac:spMkLst>
            <pc:docMk/>
            <pc:sldMk cId="2972676481" sldId="388"/>
            <ac:spMk id="2" creationId="{76252550-51FB-34CD-A05A-9EEA0C749C22}"/>
          </ac:spMkLst>
        </pc:spChg>
        <pc:spChg chg="add del">
          <ac:chgData name="EZEMA, CHUKWUJEKWU (Student)" userId="272bd215-175b-43b1-80bf-e0b07e6bdb92" providerId="ADAL" clId="{0EC80584-3297-49F2-B0AC-ECDB84F5A492}" dt="2023-04-26T21:26:40.912" v="732" actId="26606"/>
          <ac:spMkLst>
            <pc:docMk/>
            <pc:sldMk cId="2972676481" sldId="388"/>
            <ac:spMk id="3" creationId="{AC855DC6-47C4-EC50-81E4-8BF0DF47363F}"/>
          </ac:spMkLst>
        </pc:spChg>
        <pc:spChg chg="add del mod">
          <ac:chgData name="EZEMA, CHUKWUJEKWU (Student)" userId="272bd215-175b-43b1-80bf-e0b07e6bdb92" providerId="ADAL" clId="{0EC80584-3297-49F2-B0AC-ECDB84F5A492}" dt="2023-04-26T21:26:59.008" v="733" actId="931"/>
          <ac:spMkLst>
            <pc:docMk/>
            <pc:sldMk cId="2972676481" sldId="388"/>
            <ac:spMk id="8" creationId="{5CA3D9B6-43CE-C708-3637-74134D395843}"/>
          </ac:spMkLst>
        </pc:spChg>
        <pc:spChg chg="add del mod">
          <ac:chgData name="EZEMA, CHUKWUJEKWU (Student)" userId="272bd215-175b-43b1-80bf-e0b07e6bdb92" providerId="ADAL" clId="{0EC80584-3297-49F2-B0AC-ECDB84F5A492}" dt="2023-04-26T21:26:40.903" v="731" actId="26606"/>
          <ac:spMkLst>
            <pc:docMk/>
            <pc:sldMk cId="2972676481" sldId="388"/>
            <ac:spMk id="9" creationId="{E5FA6E99-BF33-5141-7AF8-26769E1A3878}"/>
          </ac:spMkLst>
        </pc:spChg>
        <pc:spChg chg="add del mod">
          <ac:chgData name="EZEMA, CHUKWUJEKWU (Student)" userId="272bd215-175b-43b1-80bf-e0b07e6bdb92" providerId="ADAL" clId="{0EC80584-3297-49F2-B0AC-ECDB84F5A492}" dt="2023-04-26T21:24:36.905" v="725" actId="26606"/>
          <ac:spMkLst>
            <pc:docMk/>
            <pc:sldMk cId="2972676481" sldId="388"/>
            <ac:spMk id="10" creationId="{494EA893-E67A-2ACF-46C9-746A8670F833}"/>
          </ac:spMkLst>
        </pc:spChg>
        <pc:spChg chg="add del mod">
          <ac:chgData name="EZEMA, CHUKWUJEKWU (Student)" userId="272bd215-175b-43b1-80bf-e0b07e6bdb92" providerId="ADAL" clId="{0EC80584-3297-49F2-B0AC-ECDB84F5A492}" dt="2023-04-26T21:26:40.903" v="731" actId="26606"/>
          <ac:spMkLst>
            <pc:docMk/>
            <pc:sldMk cId="2972676481" sldId="388"/>
            <ac:spMk id="11" creationId="{9E246863-35A4-A1C4-822F-07749432AA02}"/>
          </ac:spMkLst>
        </pc:spChg>
        <pc:spChg chg="add del mod">
          <ac:chgData name="EZEMA, CHUKWUJEKWU (Student)" userId="272bd215-175b-43b1-80bf-e0b07e6bdb92" providerId="ADAL" clId="{0EC80584-3297-49F2-B0AC-ECDB84F5A492}" dt="2023-04-26T21:24:36.905" v="725" actId="26606"/>
          <ac:spMkLst>
            <pc:docMk/>
            <pc:sldMk cId="2972676481" sldId="388"/>
            <ac:spMk id="12" creationId="{BD7ACC3C-13E8-9BAC-1CEA-AF181D86C433}"/>
          </ac:spMkLst>
        </pc:spChg>
        <pc:spChg chg="add del mod">
          <ac:chgData name="EZEMA, CHUKWUJEKWU (Student)" userId="272bd215-175b-43b1-80bf-e0b07e6bdb92" providerId="ADAL" clId="{0EC80584-3297-49F2-B0AC-ECDB84F5A492}" dt="2023-04-26T21:26:40.903" v="731" actId="26606"/>
          <ac:spMkLst>
            <pc:docMk/>
            <pc:sldMk cId="2972676481" sldId="388"/>
            <ac:spMk id="13" creationId="{CF1F7068-B8D6-459C-CF0A-CBF1B1A1CC05}"/>
          </ac:spMkLst>
        </pc:spChg>
        <pc:spChg chg="add del mod">
          <ac:chgData name="EZEMA, CHUKWUJEKWU (Student)" userId="272bd215-175b-43b1-80bf-e0b07e6bdb92" providerId="ADAL" clId="{0EC80584-3297-49F2-B0AC-ECDB84F5A492}" dt="2023-04-26T21:24:36.905" v="725" actId="26606"/>
          <ac:spMkLst>
            <pc:docMk/>
            <pc:sldMk cId="2972676481" sldId="388"/>
            <ac:spMk id="14" creationId="{C0C54FE1-918A-A51E-658D-E89146728310}"/>
          </ac:spMkLst>
        </pc:spChg>
        <pc:spChg chg="add del mod">
          <ac:chgData name="EZEMA, CHUKWUJEKWU (Student)" userId="272bd215-175b-43b1-80bf-e0b07e6bdb92" providerId="ADAL" clId="{0EC80584-3297-49F2-B0AC-ECDB84F5A492}" dt="2023-04-26T21:26:40.903" v="731" actId="26606"/>
          <ac:spMkLst>
            <pc:docMk/>
            <pc:sldMk cId="2972676481" sldId="388"/>
            <ac:spMk id="15" creationId="{D99FF22D-CBA9-9B80-B66B-8AADDD60D3FE}"/>
          </ac:spMkLst>
        </pc:spChg>
        <pc:spChg chg="add del mod">
          <ac:chgData name="EZEMA, CHUKWUJEKWU (Student)" userId="272bd215-175b-43b1-80bf-e0b07e6bdb92" providerId="ADAL" clId="{0EC80584-3297-49F2-B0AC-ECDB84F5A492}" dt="2023-04-26T21:24:36.905" v="725" actId="26606"/>
          <ac:spMkLst>
            <pc:docMk/>
            <pc:sldMk cId="2972676481" sldId="388"/>
            <ac:spMk id="16" creationId="{BFAAF777-CCA1-89CE-FB38-47C69105D4F9}"/>
          </ac:spMkLst>
        </pc:spChg>
        <pc:spChg chg="add del mod">
          <ac:chgData name="EZEMA, CHUKWUJEKWU (Student)" userId="272bd215-175b-43b1-80bf-e0b07e6bdb92" providerId="ADAL" clId="{0EC80584-3297-49F2-B0AC-ECDB84F5A492}" dt="2023-04-26T21:26:40.903" v="731" actId="26606"/>
          <ac:spMkLst>
            <pc:docMk/>
            <pc:sldMk cId="2972676481" sldId="388"/>
            <ac:spMk id="17" creationId="{240584E1-E563-4E20-6648-D36BC1760090}"/>
          </ac:spMkLst>
        </pc:spChg>
        <pc:spChg chg="add del mod">
          <ac:chgData name="EZEMA, CHUKWUJEKWU (Student)" userId="272bd215-175b-43b1-80bf-e0b07e6bdb92" providerId="ADAL" clId="{0EC80584-3297-49F2-B0AC-ECDB84F5A492}" dt="2023-04-26T21:24:36.905" v="725" actId="26606"/>
          <ac:spMkLst>
            <pc:docMk/>
            <pc:sldMk cId="2972676481" sldId="388"/>
            <ac:spMk id="18" creationId="{9838E2DD-7065-7F2E-C1AA-9BCD316690EA}"/>
          </ac:spMkLst>
        </pc:spChg>
        <pc:spChg chg="add mod">
          <ac:chgData name="EZEMA, CHUKWUJEKWU (Student)" userId="272bd215-175b-43b1-80bf-e0b07e6bdb92" providerId="ADAL" clId="{0EC80584-3297-49F2-B0AC-ECDB84F5A492}" dt="2023-04-26T21:26:40.912" v="732" actId="26606"/>
          <ac:spMkLst>
            <pc:docMk/>
            <pc:sldMk cId="2972676481" sldId="388"/>
            <ac:spMk id="19" creationId="{3079BEF9-5E74-888B-530C-F14C6F2CEE0D}"/>
          </ac:spMkLst>
        </pc:spChg>
        <pc:spChg chg="add del mod">
          <ac:chgData name="EZEMA, CHUKWUJEKWU (Student)" userId="272bd215-175b-43b1-80bf-e0b07e6bdb92" providerId="ADAL" clId="{0EC80584-3297-49F2-B0AC-ECDB84F5A492}" dt="2023-04-26T21:24:36.905" v="725" actId="26606"/>
          <ac:spMkLst>
            <pc:docMk/>
            <pc:sldMk cId="2972676481" sldId="388"/>
            <ac:spMk id="20" creationId="{3BCFA721-ACEC-84F2-9D57-749D947AD2B5}"/>
          </ac:spMkLst>
        </pc:spChg>
        <pc:spChg chg="add mod">
          <ac:chgData name="EZEMA, CHUKWUJEKWU (Student)" userId="272bd215-175b-43b1-80bf-e0b07e6bdb92" providerId="ADAL" clId="{0EC80584-3297-49F2-B0AC-ECDB84F5A492}" dt="2023-04-26T21:26:40.912" v="732" actId="26606"/>
          <ac:spMkLst>
            <pc:docMk/>
            <pc:sldMk cId="2972676481" sldId="388"/>
            <ac:spMk id="21" creationId="{0E4F7FDB-D1C8-B5D0-22AD-CEBD6205D7F8}"/>
          </ac:spMkLst>
        </pc:spChg>
        <pc:spChg chg="add del mod">
          <ac:chgData name="EZEMA, CHUKWUJEKWU (Student)" userId="272bd215-175b-43b1-80bf-e0b07e6bdb92" providerId="ADAL" clId="{0EC80584-3297-49F2-B0AC-ECDB84F5A492}" dt="2023-04-26T21:24:36.905" v="725" actId="26606"/>
          <ac:spMkLst>
            <pc:docMk/>
            <pc:sldMk cId="2972676481" sldId="388"/>
            <ac:spMk id="22" creationId="{63FB4D07-0068-5F88-B5F0-1886BC8DD0AA}"/>
          </ac:spMkLst>
        </pc:spChg>
        <pc:spChg chg="add mod">
          <ac:chgData name="EZEMA, CHUKWUJEKWU (Student)" userId="272bd215-175b-43b1-80bf-e0b07e6bdb92" providerId="ADAL" clId="{0EC80584-3297-49F2-B0AC-ECDB84F5A492}" dt="2023-04-26T21:26:40.912" v="732" actId="26606"/>
          <ac:spMkLst>
            <pc:docMk/>
            <pc:sldMk cId="2972676481" sldId="388"/>
            <ac:spMk id="23" creationId="{E0D6478F-6165-1E5F-3CDC-90011FCBC766}"/>
          </ac:spMkLst>
        </pc:spChg>
        <pc:spChg chg="add del mod">
          <ac:chgData name="EZEMA, CHUKWUJEKWU (Student)" userId="272bd215-175b-43b1-80bf-e0b07e6bdb92" providerId="ADAL" clId="{0EC80584-3297-49F2-B0AC-ECDB84F5A492}" dt="2023-04-26T21:24:36.905" v="725" actId="26606"/>
          <ac:spMkLst>
            <pc:docMk/>
            <pc:sldMk cId="2972676481" sldId="388"/>
            <ac:spMk id="24" creationId="{129BCF3E-D352-8F6D-7251-AFAE58002E10}"/>
          </ac:spMkLst>
        </pc:spChg>
        <pc:spChg chg="add mod">
          <ac:chgData name="EZEMA, CHUKWUJEKWU (Student)" userId="272bd215-175b-43b1-80bf-e0b07e6bdb92" providerId="ADAL" clId="{0EC80584-3297-49F2-B0AC-ECDB84F5A492}" dt="2023-04-26T21:26:40.912" v="732" actId="26606"/>
          <ac:spMkLst>
            <pc:docMk/>
            <pc:sldMk cId="2972676481" sldId="388"/>
            <ac:spMk id="25" creationId="{782E8D09-B788-565A-E98C-2EF13CDFDCF9}"/>
          </ac:spMkLst>
        </pc:spChg>
        <pc:spChg chg="add del mod">
          <ac:chgData name="EZEMA, CHUKWUJEKWU (Student)" userId="272bd215-175b-43b1-80bf-e0b07e6bdb92" providerId="ADAL" clId="{0EC80584-3297-49F2-B0AC-ECDB84F5A492}" dt="2023-04-26T21:24:36.905" v="725" actId="26606"/>
          <ac:spMkLst>
            <pc:docMk/>
            <pc:sldMk cId="2972676481" sldId="388"/>
            <ac:spMk id="26" creationId="{3E45DA5C-025A-10F3-81FF-8899F9F1C126}"/>
          </ac:spMkLst>
        </pc:spChg>
        <pc:spChg chg="add mod">
          <ac:chgData name="EZEMA, CHUKWUJEKWU (Student)" userId="272bd215-175b-43b1-80bf-e0b07e6bdb92" providerId="ADAL" clId="{0EC80584-3297-49F2-B0AC-ECDB84F5A492}" dt="2023-04-26T21:26:40.912" v="732" actId="26606"/>
          <ac:spMkLst>
            <pc:docMk/>
            <pc:sldMk cId="2972676481" sldId="388"/>
            <ac:spMk id="27" creationId="{E1678573-2C65-540C-C571-B8A939BF8F6A}"/>
          </ac:spMkLst>
        </pc:spChg>
        <pc:spChg chg="add del mod">
          <ac:chgData name="EZEMA, CHUKWUJEKWU (Student)" userId="272bd215-175b-43b1-80bf-e0b07e6bdb92" providerId="ADAL" clId="{0EC80584-3297-49F2-B0AC-ECDB84F5A492}" dt="2023-04-26T21:24:53.849" v="727" actId="26606"/>
          <ac:spMkLst>
            <pc:docMk/>
            <pc:sldMk cId="2972676481" sldId="388"/>
            <ac:spMk id="28" creationId="{FA7FAD8A-D7FA-89EE-875E-D3090E06B298}"/>
          </ac:spMkLst>
        </pc:spChg>
        <pc:spChg chg="add del mod">
          <ac:chgData name="EZEMA, CHUKWUJEKWU (Student)" userId="272bd215-175b-43b1-80bf-e0b07e6bdb92" providerId="ADAL" clId="{0EC80584-3297-49F2-B0AC-ECDB84F5A492}" dt="2023-04-26T21:24:53.849" v="727" actId="26606"/>
          <ac:spMkLst>
            <pc:docMk/>
            <pc:sldMk cId="2972676481" sldId="388"/>
            <ac:spMk id="29" creationId="{464F4CD8-834D-FBC2-2342-729A7C13DEF6}"/>
          </ac:spMkLst>
        </pc:spChg>
        <pc:spChg chg="add del mod">
          <ac:chgData name="EZEMA, CHUKWUJEKWU (Student)" userId="272bd215-175b-43b1-80bf-e0b07e6bdb92" providerId="ADAL" clId="{0EC80584-3297-49F2-B0AC-ECDB84F5A492}" dt="2023-04-26T21:24:53.849" v="727" actId="26606"/>
          <ac:spMkLst>
            <pc:docMk/>
            <pc:sldMk cId="2972676481" sldId="388"/>
            <ac:spMk id="30" creationId="{B361E3BF-F312-2BB9-EF36-AD32E0ECAFEB}"/>
          </ac:spMkLst>
        </pc:spChg>
        <pc:spChg chg="add del mod">
          <ac:chgData name="EZEMA, CHUKWUJEKWU (Student)" userId="272bd215-175b-43b1-80bf-e0b07e6bdb92" providerId="ADAL" clId="{0EC80584-3297-49F2-B0AC-ECDB84F5A492}" dt="2023-04-26T21:24:53.849" v="727" actId="26606"/>
          <ac:spMkLst>
            <pc:docMk/>
            <pc:sldMk cId="2972676481" sldId="388"/>
            <ac:spMk id="31" creationId="{7AE65E72-1AED-AD78-AFA4-307328203902}"/>
          </ac:spMkLst>
        </pc:spChg>
        <pc:spChg chg="add del mod">
          <ac:chgData name="EZEMA, CHUKWUJEKWU (Student)" userId="272bd215-175b-43b1-80bf-e0b07e6bdb92" providerId="ADAL" clId="{0EC80584-3297-49F2-B0AC-ECDB84F5A492}" dt="2023-04-26T21:24:53.849" v="727" actId="26606"/>
          <ac:spMkLst>
            <pc:docMk/>
            <pc:sldMk cId="2972676481" sldId="388"/>
            <ac:spMk id="32" creationId="{A44CF747-4B4D-21DC-1950-962CB97A5567}"/>
          </ac:spMkLst>
        </pc:spChg>
        <pc:spChg chg="add del mod">
          <ac:chgData name="EZEMA, CHUKWUJEKWU (Student)" userId="272bd215-175b-43b1-80bf-e0b07e6bdb92" providerId="ADAL" clId="{0EC80584-3297-49F2-B0AC-ECDB84F5A492}" dt="2023-04-26T21:24:53.849" v="727" actId="26606"/>
          <ac:spMkLst>
            <pc:docMk/>
            <pc:sldMk cId="2972676481" sldId="388"/>
            <ac:spMk id="33" creationId="{CD7AAEB1-ED60-AD63-723A-34081A6A627F}"/>
          </ac:spMkLst>
        </pc:spChg>
        <pc:spChg chg="add del mod">
          <ac:chgData name="EZEMA, CHUKWUJEKWU (Student)" userId="272bd215-175b-43b1-80bf-e0b07e6bdb92" providerId="ADAL" clId="{0EC80584-3297-49F2-B0AC-ECDB84F5A492}" dt="2023-04-26T21:24:53.849" v="727" actId="26606"/>
          <ac:spMkLst>
            <pc:docMk/>
            <pc:sldMk cId="2972676481" sldId="388"/>
            <ac:spMk id="34" creationId="{0F8155FE-9B87-AFCE-9E46-E931467B9770}"/>
          </ac:spMkLst>
        </pc:spChg>
        <pc:spChg chg="add del mod">
          <ac:chgData name="EZEMA, CHUKWUJEKWU (Student)" userId="272bd215-175b-43b1-80bf-e0b07e6bdb92" providerId="ADAL" clId="{0EC80584-3297-49F2-B0AC-ECDB84F5A492}" dt="2023-04-26T21:24:53.849" v="727" actId="26606"/>
          <ac:spMkLst>
            <pc:docMk/>
            <pc:sldMk cId="2972676481" sldId="388"/>
            <ac:spMk id="35" creationId="{4FFFE6DC-5113-3541-663A-240491D4EFD5}"/>
          </ac:spMkLst>
        </pc:spChg>
        <pc:spChg chg="add del mod">
          <ac:chgData name="EZEMA, CHUKWUJEKWU (Student)" userId="272bd215-175b-43b1-80bf-e0b07e6bdb92" providerId="ADAL" clId="{0EC80584-3297-49F2-B0AC-ECDB84F5A492}" dt="2023-04-26T21:24:53.849" v="727" actId="26606"/>
          <ac:spMkLst>
            <pc:docMk/>
            <pc:sldMk cId="2972676481" sldId="388"/>
            <ac:spMk id="36" creationId="{C82339F3-1AC5-E198-CFD6-3DACC5711FB0}"/>
          </ac:spMkLst>
        </pc:spChg>
        <pc:spChg chg="add del mod">
          <ac:chgData name="EZEMA, CHUKWUJEKWU (Student)" userId="272bd215-175b-43b1-80bf-e0b07e6bdb92" providerId="ADAL" clId="{0EC80584-3297-49F2-B0AC-ECDB84F5A492}" dt="2023-04-26T21:24:53.849" v="727" actId="26606"/>
          <ac:spMkLst>
            <pc:docMk/>
            <pc:sldMk cId="2972676481" sldId="388"/>
            <ac:spMk id="37" creationId="{B5206468-4E62-E3B2-3856-60FD5AAB7328}"/>
          </ac:spMkLst>
        </pc:spChg>
        <pc:spChg chg="add del mod">
          <ac:chgData name="EZEMA, CHUKWUJEKWU (Student)" userId="272bd215-175b-43b1-80bf-e0b07e6bdb92" providerId="ADAL" clId="{0EC80584-3297-49F2-B0AC-ECDB84F5A492}" dt="2023-04-26T21:24:53.849" v="727" actId="26606"/>
          <ac:spMkLst>
            <pc:docMk/>
            <pc:sldMk cId="2972676481" sldId="388"/>
            <ac:spMk id="38" creationId="{F9795C98-CA38-3C62-5577-EF23F85E081E}"/>
          </ac:spMkLst>
        </pc:spChg>
        <pc:spChg chg="add del mod">
          <ac:chgData name="EZEMA, CHUKWUJEKWU (Student)" userId="272bd215-175b-43b1-80bf-e0b07e6bdb92" providerId="ADAL" clId="{0EC80584-3297-49F2-B0AC-ECDB84F5A492}" dt="2023-04-26T21:24:53.849" v="727" actId="26606"/>
          <ac:spMkLst>
            <pc:docMk/>
            <pc:sldMk cId="2972676481" sldId="388"/>
            <ac:spMk id="39" creationId="{81A5EB8F-9B3C-61A1-D831-775AC047AF7B}"/>
          </ac:spMkLst>
        </pc:spChg>
        <pc:spChg chg="add del mod">
          <ac:chgData name="EZEMA, CHUKWUJEKWU (Student)" userId="272bd215-175b-43b1-80bf-e0b07e6bdb92" providerId="ADAL" clId="{0EC80584-3297-49F2-B0AC-ECDB84F5A492}" dt="2023-04-26T21:24:53.849" v="727" actId="26606"/>
          <ac:spMkLst>
            <pc:docMk/>
            <pc:sldMk cId="2972676481" sldId="388"/>
            <ac:spMk id="40" creationId="{D1D1D869-A3E3-32B9-8B48-126E38E51978}"/>
          </ac:spMkLst>
        </pc:spChg>
        <pc:spChg chg="add del mod">
          <ac:chgData name="EZEMA, CHUKWUJEKWU (Student)" userId="272bd215-175b-43b1-80bf-e0b07e6bdb92" providerId="ADAL" clId="{0EC80584-3297-49F2-B0AC-ECDB84F5A492}" dt="2023-04-26T21:24:53.849" v="727" actId="26606"/>
          <ac:spMkLst>
            <pc:docMk/>
            <pc:sldMk cId="2972676481" sldId="388"/>
            <ac:spMk id="41" creationId="{2DE21F0A-EE5C-A4B3-501B-D87533C3D152}"/>
          </ac:spMkLst>
        </pc:spChg>
        <pc:spChg chg="add del mod">
          <ac:chgData name="EZEMA, CHUKWUJEKWU (Student)" userId="272bd215-175b-43b1-80bf-e0b07e6bdb92" providerId="ADAL" clId="{0EC80584-3297-49F2-B0AC-ECDB84F5A492}" dt="2023-04-26T21:24:53.849" v="727" actId="26606"/>
          <ac:spMkLst>
            <pc:docMk/>
            <pc:sldMk cId="2972676481" sldId="388"/>
            <ac:spMk id="42" creationId="{BED4A2A9-25D9-91BA-21D8-527B9CA1461C}"/>
          </ac:spMkLst>
        </pc:spChg>
        <pc:picChg chg="add del mod">
          <ac:chgData name="EZEMA, CHUKWUJEKWU (Student)" userId="272bd215-175b-43b1-80bf-e0b07e6bdb92" providerId="ADAL" clId="{0EC80584-3297-49F2-B0AC-ECDB84F5A492}" dt="2023-04-26T21:24:57.112" v="729" actId="931"/>
          <ac:picMkLst>
            <pc:docMk/>
            <pc:sldMk cId="2972676481" sldId="388"/>
            <ac:picMk id="5" creationId="{64D1B473-695C-319F-ECC6-E1DED61C9C9F}"/>
          </ac:picMkLst>
        </pc:picChg>
        <pc:picChg chg="add del">
          <ac:chgData name="EZEMA, CHUKWUJEKWU (Student)" userId="272bd215-175b-43b1-80bf-e0b07e6bdb92" providerId="ADAL" clId="{0EC80584-3297-49F2-B0AC-ECDB84F5A492}" dt="2023-04-26T21:26:40.903" v="731" actId="26606"/>
          <ac:picMkLst>
            <pc:docMk/>
            <pc:sldMk cId="2972676481" sldId="388"/>
            <ac:picMk id="6" creationId="{A0585FCD-5E95-8FD4-09B2-26DD711EA586}"/>
          </ac:picMkLst>
        </pc:picChg>
        <pc:picChg chg="add mod">
          <ac:chgData name="EZEMA, CHUKWUJEKWU (Student)" userId="272bd215-175b-43b1-80bf-e0b07e6bdb92" providerId="ADAL" clId="{0EC80584-3297-49F2-B0AC-ECDB84F5A492}" dt="2023-04-26T21:27:00.647" v="735" actId="962"/>
          <ac:picMkLst>
            <pc:docMk/>
            <pc:sldMk cId="2972676481" sldId="388"/>
            <ac:picMk id="43" creationId="{0D65E7C9-5E57-D45B-5C0C-C3BBC38F2FA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70D995-0BD4-4F3F-82D8-F35A4974A6F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9434659-4DED-4281-BE5F-6291FA47BA5F}">
      <dgm:prSet/>
      <dgm:spPr/>
      <dgm:t>
        <a:bodyPr/>
        <a:lstStyle/>
        <a:p>
          <a:r>
            <a:rPr lang="en-GB" b="0" i="0" dirty="0"/>
            <a:t>Objective: Predict if a client will subscribe to a term deposit offered by a bank.</a:t>
          </a:r>
          <a:endParaRPr lang="en-US" dirty="0"/>
        </a:p>
      </dgm:t>
    </dgm:pt>
    <dgm:pt modelId="{45DA5C86-736F-4451-8D0B-C47440571A33}" type="parTrans" cxnId="{E4359E11-895D-47E7-8FD9-C6747E06E625}">
      <dgm:prSet/>
      <dgm:spPr/>
      <dgm:t>
        <a:bodyPr/>
        <a:lstStyle/>
        <a:p>
          <a:endParaRPr lang="en-US"/>
        </a:p>
      </dgm:t>
    </dgm:pt>
    <dgm:pt modelId="{BEE68874-58A1-4B78-BFBB-DE6489B21379}" type="sibTrans" cxnId="{E4359E11-895D-47E7-8FD9-C6747E06E625}">
      <dgm:prSet/>
      <dgm:spPr/>
      <dgm:t>
        <a:bodyPr/>
        <a:lstStyle/>
        <a:p>
          <a:endParaRPr lang="en-US"/>
        </a:p>
      </dgm:t>
    </dgm:pt>
    <dgm:pt modelId="{CF24580B-C007-4CF9-860C-EDCA636BA897}">
      <dgm:prSet/>
      <dgm:spPr/>
      <dgm:t>
        <a:bodyPr/>
        <a:lstStyle/>
        <a:p>
          <a:r>
            <a:rPr lang="en-GB" b="0" i="0" dirty="0"/>
            <a:t>Dataset: Information related to direct marketing campaigns conducted through phone calls by a Portuguese banking institution.</a:t>
          </a:r>
          <a:endParaRPr lang="en-US" dirty="0"/>
        </a:p>
      </dgm:t>
    </dgm:pt>
    <dgm:pt modelId="{477A825A-AB48-4C98-AFC4-1065044E4F82}" type="parTrans" cxnId="{62C25355-C701-410F-BE01-9E79479D03DA}">
      <dgm:prSet/>
      <dgm:spPr/>
      <dgm:t>
        <a:bodyPr/>
        <a:lstStyle/>
        <a:p>
          <a:endParaRPr lang="en-US"/>
        </a:p>
      </dgm:t>
    </dgm:pt>
    <dgm:pt modelId="{6B7E266A-C7CE-43AF-AB8B-882C7E8208B2}" type="sibTrans" cxnId="{62C25355-C701-410F-BE01-9E79479D03DA}">
      <dgm:prSet/>
      <dgm:spPr/>
      <dgm:t>
        <a:bodyPr/>
        <a:lstStyle/>
        <a:p>
          <a:endParaRPr lang="en-US"/>
        </a:p>
      </dgm:t>
    </dgm:pt>
    <dgm:pt modelId="{DDBA3A77-315D-4176-B118-337350187204}">
      <dgm:prSet/>
      <dgm:spPr/>
      <dgm:t>
        <a:bodyPr/>
        <a:lstStyle/>
        <a:p>
          <a:r>
            <a:rPr lang="en-GB" b="0" i="0" dirty="0"/>
            <a:t>Goal: Build a classification model that predicts whether the client will subscribe to the term deposit or not, based on various input variables such as age, job, marital status, education, etc</a:t>
          </a:r>
          <a:endParaRPr lang="en-US" dirty="0"/>
        </a:p>
      </dgm:t>
    </dgm:pt>
    <dgm:pt modelId="{EC93D7B7-DC1F-4861-B3AE-281053EB1D17}" type="parTrans" cxnId="{AFE121CD-3F7E-469F-BFEE-4D3CB702B4F3}">
      <dgm:prSet/>
      <dgm:spPr/>
      <dgm:t>
        <a:bodyPr/>
        <a:lstStyle/>
        <a:p>
          <a:endParaRPr lang="en-US"/>
        </a:p>
      </dgm:t>
    </dgm:pt>
    <dgm:pt modelId="{D62A66F2-8762-4B45-AEA3-DE1ACE26CAFB}" type="sibTrans" cxnId="{AFE121CD-3F7E-469F-BFEE-4D3CB702B4F3}">
      <dgm:prSet/>
      <dgm:spPr/>
      <dgm:t>
        <a:bodyPr/>
        <a:lstStyle/>
        <a:p>
          <a:endParaRPr lang="en-US"/>
        </a:p>
      </dgm:t>
    </dgm:pt>
    <dgm:pt modelId="{75940C17-7AF2-495D-88BA-CB5C5F32794F}" type="pres">
      <dgm:prSet presAssocID="{AD70D995-0BD4-4F3F-82D8-F35A4974A6F1}" presName="hierChild1" presStyleCnt="0">
        <dgm:presLayoutVars>
          <dgm:chPref val="1"/>
          <dgm:dir/>
          <dgm:animOne val="branch"/>
          <dgm:animLvl val="lvl"/>
          <dgm:resizeHandles/>
        </dgm:presLayoutVars>
      </dgm:prSet>
      <dgm:spPr/>
    </dgm:pt>
    <dgm:pt modelId="{5AB98193-771A-43E7-AD05-7B530B25C7E0}" type="pres">
      <dgm:prSet presAssocID="{C9434659-4DED-4281-BE5F-6291FA47BA5F}" presName="hierRoot1" presStyleCnt="0"/>
      <dgm:spPr/>
    </dgm:pt>
    <dgm:pt modelId="{7D5B69CE-4EE7-49B5-A06D-5ADF83D9E8C7}" type="pres">
      <dgm:prSet presAssocID="{C9434659-4DED-4281-BE5F-6291FA47BA5F}" presName="composite" presStyleCnt="0"/>
      <dgm:spPr/>
    </dgm:pt>
    <dgm:pt modelId="{DC5EF24F-DF74-45F3-9401-0252FE9FBA5F}" type="pres">
      <dgm:prSet presAssocID="{C9434659-4DED-4281-BE5F-6291FA47BA5F}" presName="background" presStyleLbl="node0" presStyleIdx="0" presStyleCnt="3"/>
      <dgm:spPr/>
    </dgm:pt>
    <dgm:pt modelId="{70E3C097-86E1-4887-96DE-5143CE19E316}" type="pres">
      <dgm:prSet presAssocID="{C9434659-4DED-4281-BE5F-6291FA47BA5F}" presName="text" presStyleLbl="fgAcc0" presStyleIdx="0" presStyleCnt="3">
        <dgm:presLayoutVars>
          <dgm:chPref val="3"/>
        </dgm:presLayoutVars>
      </dgm:prSet>
      <dgm:spPr/>
    </dgm:pt>
    <dgm:pt modelId="{8B744EE2-7121-4A1B-8670-A2F61017EF3F}" type="pres">
      <dgm:prSet presAssocID="{C9434659-4DED-4281-BE5F-6291FA47BA5F}" presName="hierChild2" presStyleCnt="0"/>
      <dgm:spPr/>
    </dgm:pt>
    <dgm:pt modelId="{0A55DB0C-016C-427D-9EDA-176423D3D544}" type="pres">
      <dgm:prSet presAssocID="{CF24580B-C007-4CF9-860C-EDCA636BA897}" presName="hierRoot1" presStyleCnt="0"/>
      <dgm:spPr/>
    </dgm:pt>
    <dgm:pt modelId="{3FD6981E-2B07-49D6-83F0-1C7A47B0EE5B}" type="pres">
      <dgm:prSet presAssocID="{CF24580B-C007-4CF9-860C-EDCA636BA897}" presName="composite" presStyleCnt="0"/>
      <dgm:spPr/>
    </dgm:pt>
    <dgm:pt modelId="{9ED006AF-9732-4E66-923A-A9FBD9D77FE9}" type="pres">
      <dgm:prSet presAssocID="{CF24580B-C007-4CF9-860C-EDCA636BA897}" presName="background" presStyleLbl="node0" presStyleIdx="1" presStyleCnt="3"/>
      <dgm:spPr/>
    </dgm:pt>
    <dgm:pt modelId="{2545873F-67CC-40A0-9543-657CBB8A42CB}" type="pres">
      <dgm:prSet presAssocID="{CF24580B-C007-4CF9-860C-EDCA636BA897}" presName="text" presStyleLbl="fgAcc0" presStyleIdx="1" presStyleCnt="3">
        <dgm:presLayoutVars>
          <dgm:chPref val="3"/>
        </dgm:presLayoutVars>
      </dgm:prSet>
      <dgm:spPr/>
    </dgm:pt>
    <dgm:pt modelId="{04165A46-F313-4AE6-B9C8-78AA54D04C14}" type="pres">
      <dgm:prSet presAssocID="{CF24580B-C007-4CF9-860C-EDCA636BA897}" presName="hierChild2" presStyleCnt="0"/>
      <dgm:spPr/>
    </dgm:pt>
    <dgm:pt modelId="{A3C891D2-7857-4A7D-BE29-97A7A7E5631D}" type="pres">
      <dgm:prSet presAssocID="{DDBA3A77-315D-4176-B118-337350187204}" presName="hierRoot1" presStyleCnt="0"/>
      <dgm:spPr/>
    </dgm:pt>
    <dgm:pt modelId="{81DDC010-7F68-49B3-93BE-946569D7CD3F}" type="pres">
      <dgm:prSet presAssocID="{DDBA3A77-315D-4176-B118-337350187204}" presName="composite" presStyleCnt="0"/>
      <dgm:spPr/>
    </dgm:pt>
    <dgm:pt modelId="{A7A23ECA-7114-4ADE-8600-7D23069C10BC}" type="pres">
      <dgm:prSet presAssocID="{DDBA3A77-315D-4176-B118-337350187204}" presName="background" presStyleLbl="node0" presStyleIdx="2" presStyleCnt="3"/>
      <dgm:spPr/>
    </dgm:pt>
    <dgm:pt modelId="{27FA2B17-1599-4C3C-9950-783C0C22486C}" type="pres">
      <dgm:prSet presAssocID="{DDBA3A77-315D-4176-B118-337350187204}" presName="text" presStyleLbl="fgAcc0" presStyleIdx="2" presStyleCnt="3">
        <dgm:presLayoutVars>
          <dgm:chPref val="3"/>
        </dgm:presLayoutVars>
      </dgm:prSet>
      <dgm:spPr/>
    </dgm:pt>
    <dgm:pt modelId="{49E8C22E-8872-4C06-8A32-6D97DBD23A7A}" type="pres">
      <dgm:prSet presAssocID="{DDBA3A77-315D-4176-B118-337350187204}" presName="hierChild2" presStyleCnt="0"/>
      <dgm:spPr/>
    </dgm:pt>
  </dgm:ptLst>
  <dgm:cxnLst>
    <dgm:cxn modelId="{E4359E11-895D-47E7-8FD9-C6747E06E625}" srcId="{AD70D995-0BD4-4F3F-82D8-F35A4974A6F1}" destId="{C9434659-4DED-4281-BE5F-6291FA47BA5F}" srcOrd="0" destOrd="0" parTransId="{45DA5C86-736F-4451-8D0B-C47440571A33}" sibTransId="{BEE68874-58A1-4B78-BFBB-DE6489B21379}"/>
    <dgm:cxn modelId="{62C25355-C701-410F-BE01-9E79479D03DA}" srcId="{AD70D995-0BD4-4F3F-82D8-F35A4974A6F1}" destId="{CF24580B-C007-4CF9-860C-EDCA636BA897}" srcOrd="1" destOrd="0" parTransId="{477A825A-AB48-4C98-AFC4-1065044E4F82}" sibTransId="{6B7E266A-C7CE-43AF-AB8B-882C7E8208B2}"/>
    <dgm:cxn modelId="{2D788BBD-D44B-4743-8104-1F59333EC514}" type="presOf" srcId="{DDBA3A77-315D-4176-B118-337350187204}" destId="{27FA2B17-1599-4C3C-9950-783C0C22486C}" srcOrd="0" destOrd="0" presId="urn:microsoft.com/office/officeart/2005/8/layout/hierarchy1"/>
    <dgm:cxn modelId="{F2019ECC-E006-4F87-AACD-BA581C70F1C3}" type="presOf" srcId="{C9434659-4DED-4281-BE5F-6291FA47BA5F}" destId="{70E3C097-86E1-4887-96DE-5143CE19E316}" srcOrd="0" destOrd="0" presId="urn:microsoft.com/office/officeart/2005/8/layout/hierarchy1"/>
    <dgm:cxn modelId="{AFE121CD-3F7E-469F-BFEE-4D3CB702B4F3}" srcId="{AD70D995-0BD4-4F3F-82D8-F35A4974A6F1}" destId="{DDBA3A77-315D-4176-B118-337350187204}" srcOrd="2" destOrd="0" parTransId="{EC93D7B7-DC1F-4861-B3AE-281053EB1D17}" sibTransId="{D62A66F2-8762-4B45-AEA3-DE1ACE26CAFB}"/>
    <dgm:cxn modelId="{B7AF4DEA-C38F-47C3-ACE6-EF98484C285F}" type="presOf" srcId="{AD70D995-0BD4-4F3F-82D8-F35A4974A6F1}" destId="{75940C17-7AF2-495D-88BA-CB5C5F32794F}" srcOrd="0" destOrd="0" presId="urn:microsoft.com/office/officeart/2005/8/layout/hierarchy1"/>
    <dgm:cxn modelId="{1C1796F8-EC4D-46C2-B8C7-22581EF51913}" type="presOf" srcId="{CF24580B-C007-4CF9-860C-EDCA636BA897}" destId="{2545873F-67CC-40A0-9543-657CBB8A42CB}" srcOrd="0" destOrd="0" presId="urn:microsoft.com/office/officeart/2005/8/layout/hierarchy1"/>
    <dgm:cxn modelId="{92BD4A06-FF6E-4287-8C67-E3F48E7139F6}" type="presParOf" srcId="{75940C17-7AF2-495D-88BA-CB5C5F32794F}" destId="{5AB98193-771A-43E7-AD05-7B530B25C7E0}" srcOrd="0" destOrd="0" presId="urn:microsoft.com/office/officeart/2005/8/layout/hierarchy1"/>
    <dgm:cxn modelId="{469D085D-449A-4170-9A7E-BF5294048B8D}" type="presParOf" srcId="{5AB98193-771A-43E7-AD05-7B530B25C7E0}" destId="{7D5B69CE-4EE7-49B5-A06D-5ADF83D9E8C7}" srcOrd="0" destOrd="0" presId="urn:microsoft.com/office/officeart/2005/8/layout/hierarchy1"/>
    <dgm:cxn modelId="{36CEE5CB-610A-4F24-B27A-C8FFA18690E8}" type="presParOf" srcId="{7D5B69CE-4EE7-49B5-A06D-5ADF83D9E8C7}" destId="{DC5EF24F-DF74-45F3-9401-0252FE9FBA5F}" srcOrd="0" destOrd="0" presId="urn:microsoft.com/office/officeart/2005/8/layout/hierarchy1"/>
    <dgm:cxn modelId="{B4DBE500-5064-4770-A634-897371A370E0}" type="presParOf" srcId="{7D5B69CE-4EE7-49B5-A06D-5ADF83D9E8C7}" destId="{70E3C097-86E1-4887-96DE-5143CE19E316}" srcOrd="1" destOrd="0" presId="urn:microsoft.com/office/officeart/2005/8/layout/hierarchy1"/>
    <dgm:cxn modelId="{844292C5-EC68-4010-A793-978EAC703518}" type="presParOf" srcId="{5AB98193-771A-43E7-AD05-7B530B25C7E0}" destId="{8B744EE2-7121-4A1B-8670-A2F61017EF3F}" srcOrd="1" destOrd="0" presId="urn:microsoft.com/office/officeart/2005/8/layout/hierarchy1"/>
    <dgm:cxn modelId="{D36A5845-79EE-4BCB-8AC5-ABA9FA4503A4}" type="presParOf" srcId="{75940C17-7AF2-495D-88BA-CB5C5F32794F}" destId="{0A55DB0C-016C-427D-9EDA-176423D3D544}" srcOrd="1" destOrd="0" presId="urn:microsoft.com/office/officeart/2005/8/layout/hierarchy1"/>
    <dgm:cxn modelId="{215E0AA9-80C6-4B78-8168-549A44D2E2D4}" type="presParOf" srcId="{0A55DB0C-016C-427D-9EDA-176423D3D544}" destId="{3FD6981E-2B07-49D6-83F0-1C7A47B0EE5B}" srcOrd="0" destOrd="0" presId="urn:microsoft.com/office/officeart/2005/8/layout/hierarchy1"/>
    <dgm:cxn modelId="{E9FF3B5F-F24D-452A-B900-DAC3D2479C22}" type="presParOf" srcId="{3FD6981E-2B07-49D6-83F0-1C7A47B0EE5B}" destId="{9ED006AF-9732-4E66-923A-A9FBD9D77FE9}" srcOrd="0" destOrd="0" presId="urn:microsoft.com/office/officeart/2005/8/layout/hierarchy1"/>
    <dgm:cxn modelId="{8E2EB002-F94C-4B3F-BC83-BFE2FAEB7D0C}" type="presParOf" srcId="{3FD6981E-2B07-49D6-83F0-1C7A47B0EE5B}" destId="{2545873F-67CC-40A0-9543-657CBB8A42CB}" srcOrd="1" destOrd="0" presId="urn:microsoft.com/office/officeart/2005/8/layout/hierarchy1"/>
    <dgm:cxn modelId="{77DF2C86-3AAE-47EA-AB23-F2C6ADA34A5A}" type="presParOf" srcId="{0A55DB0C-016C-427D-9EDA-176423D3D544}" destId="{04165A46-F313-4AE6-B9C8-78AA54D04C14}" srcOrd="1" destOrd="0" presId="urn:microsoft.com/office/officeart/2005/8/layout/hierarchy1"/>
    <dgm:cxn modelId="{1B4BE3B9-3181-41F0-BCF0-9C5354D12D5F}" type="presParOf" srcId="{75940C17-7AF2-495D-88BA-CB5C5F32794F}" destId="{A3C891D2-7857-4A7D-BE29-97A7A7E5631D}" srcOrd="2" destOrd="0" presId="urn:microsoft.com/office/officeart/2005/8/layout/hierarchy1"/>
    <dgm:cxn modelId="{6D537A3A-8F40-4EBC-9C0F-DB77B8768722}" type="presParOf" srcId="{A3C891D2-7857-4A7D-BE29-97A7A7E5631D}" destId="{81DDC010-7F68-49B3-93BE-946569D7CD3F}" srcOrd="0" destOrd="0" presId="urn:microsoft.com/office/officeart/2005/8/layout/hierarchy1"/>
    <dgm:cxn modelId="{79389378-625A-411C-9618-2B8E44939767}" type="presParOf" srcId="{81DDC010-7F68-49B3-93BE-946569D7CD3F}" destId="{A7A23ECA-7114-4ADE-8600-7D23069C10BC}" srcOrd="0" destOrd="0" presId="urn:microsoft.com/office/officeart/2005/8/layout/hierarchy1"/>
    <dgm:cxn modelId="{96128695-19FC-47E4-9E79-F2D41E1DF736}" type="presParOf" srcId="{81DDC010-7F68-49B3-93BE-946569D7CD3F}" destId="{27FA2B17-1599-4C3C-9950-783C0C22486C}" srcOrd="1" destOrd="0" presId="urn:microsoft.com/office/officeart/2005/8/layout/hierarchy1"/>
    <dgm:cxn modelId="{4D2E7271-DF85-441B-926E-4238BFC3B83E}" type="presParOf" srcId="{A3C891D2-7857-4A7D-BE29-97A7A7E5631D}" destId="{49E8C22E-8872-4C06-8A32-6D97DBD23A7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70D995-0BD4-4F3F-82D8-F35A4974A6F1}"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C9434659-4DED-4281-BE5F-6291FA47BA5F}">
      <dgm:prSet/>
      <dgm:spPr/>
      <dgm:t>
        <a:bodyPr/>
        <a:lstStyle/>
        <a:p>
          <a:r>
            <a:rPr lang="en-GB" b="0" i="0" dirty="0"/>
            <a:t>Importance: Success of direct marketing campaigns depends on accuracy of targeting potential customers who are more likely to purchase the offered product..</a:t>
          </a:r>
          <a:endParaRPr lang="en-US" dirty="0"/>
        </a:p>
      </dgm:t>
    </dgm:pt>
    <dgm:pt modelId="{45DA5C86-736F-4451-8D0B-C47440571A33}" type="parTrans" cxnId="{E4359E11-895D-47E7-8FD9-C6747E06E625}">
      <dgm:prSet/>
      <dgm:spPr/>
      <dgm:t>
        <a:bodyPr/>
        <a:lstStyle/>
        <a:p>
          <a:endParaRPr lang="en-US"/>
        </a:p>
      </dgm:t>
    </dgm:pt>
    <dgm:pt modelId="{BEE68874-58A1-4B78-BFBB-DE6489B21379}" type="sibTrans" cxnId="{E4359E11-895D-47E7-8FD9-C6747E06E625}">
      <dgm:prSet/>
      <dgm:spPr/>
      <dgm:t>
        <a:bodyPr/>
        <a:lstStyle/>
        <a:p>
          <a:endParaRPr lang="en-US"/>
        </a:p>
      </dgm:t>
    </dgm:pt>
    <dgm:pt modelId="{CF24580B-C007-4CF9-860C-EDCA636BA897}">
      <dgm:prSet/>
      <dgm:spPr/>
      <dgm:t>
        <a:bodyPr/>
        <a:lstStyle/>
        <a:p>
          <a:r>
            <a:rPr lang="en-GB" b="0" i="0" dirty="0"/>
            <a:t>Interest: This is to help a bank identify customers who are more likely to subscribe to a term deposit to optimize their marketing strategy and increase their chances of success while minimizing their costs..</a:t>
          </a:r>
          <a:endParaRPr lang="en-US" dirty="0"/>
        </a:p>
      </dgm:t>
    </dgm:pt>
    <dgm:pt modelId="{477A825A-AB48-4C98-AFC4-1065044E4F82}" type="parTrans" cxnId="{62C25355-C701-410F-BE01-9E79479D03DA}">
      <dgm:prSet/>
      <dgm:spPr/>
      <dgm:t>
        <a:bodyPr/>
        <a:lstStyle/>
        <a:p>
          <a:endParaRPr lang="en-US"/>
        </a:p>
      </dgm:t>
    </dgm:pt>
    <dgm:pt modelId="{6B7E266A-C7CE-43AF-AB8B-882C7E8208B2}" type="sibTrans" cxnId="{62C25355-C701-410F-BE01-9E79479D03DA}">
      <dgm:prSet/>
      <dgm:spPr/>
      <dgm:t>
        <a:bodyPr/>
        <a:lstStyle/>
        <a:p>
          <a:endParaRPr lang="en-US"/>
        </a:p>
      </dgm:t>
    </dgm:pt>
    <dgm:pt modelId="{767DA4C6-A48E-4546-8081-91CE8DC96C32}" type="pres">
      <dgm:prSet presAssocID="{AD70D995-0BD4-4F3F-82D8-F35A4974A6F1}" presName="hierChild1" presStyleCnt="0">
        <dgm:presLayoutVars>
          <dgm:chPref val="1"/>
          <dgm:dir/>
          <dgm:animOne val="branch"/>
          <dgm:animLvl val="lvl"/>
          <dgm:resizeHandles/>
        </dgm:presLayoutVars>
      </dgm:prSet>
      <dgm:spPr/>
    </dgm:pt>
    <dgm:pt modelId="{F68A9ACC-8EBF-4D7A-973F-0C5917B6791B}" type="pres">
      <dgm:prSet presAssocID="{C9434659-4DED-4281-BE5F-6291FA47BA5F}" presName="hierRoot1" presStyleCnt="0"/>
      <dgm:spPr/>
    </dgm:pt>
    <dgm:pt modelId="{AB3DA5DA-D786-404A-B0CF-FEDBB571B9D3}" type="pres">
      <dgm:prSet presAssocID="{C9434659-4DED-4281-BE5F-6291FA47BA5F}" presName="composite" presStyleCnt="0"/>
      <dgm:spPr/>
    </dgm:pt>
    <dgm:pt modelId="{B45C8C51-42A3-446F-8E61-397679FD4965}" type="pres">
      <dgm:prSet presAssocID="{C9434659-4DED-4281-BE5F-6291FA47BA5F}" presName="background" presStyleLbl="node0" presStyleIdx="0" presStyleCnt="2"/>
      <dgm:spPr/>
    </dgm:pt>
    <dgm:pt modelId="{A427A027-A68A-4C8C-9745-E44C86BEC98C}" type="pres">
      <dgm:prSet presAssocID="{C9434659-4DED-4281-BE5F-6291FA47BA5F}" presName="text" presStyleLbl="fgAcc0" presStyleIdx="0" presStyleCnt="2">
        <dgm:presLayoutVars>
          <dgm:chPref val="3"/>
        </dgm:presLayoutVars>
      </dgm:prSet>
      <dgm:spPr/>
    </dgm:pt>
    <dgm:pt modelId="{9A8B9B30-0D84-4482-8B34-574B1E8E9EED}" type="pres">
      <dgm:prSet presAssocID="{C9434659-4DED-4281-BE5F-6291FA47BA5F}" presName="hierChild2" presStyleCnt="0"/>
      <dgm:spPr/>
    </dgm:pt>
    <dgm:pt modelId="{0037FD35-4F94-4C20-9D4B-2EB44088DCB9}" type="pres">
      <dgm:prSet presAssocID="{CF24580B-C007-4CF9-860C-EDCA636BA897}" presName="hierRoot1" presStyleCnt="0"/>
      <dgm:spPr/>
    </dgm:pt>
    <dgm:pt modelId="{053D7C48-9F41-4653-8077-C1615ABFFD9B}" type="pres">
      <dgm:prSet presAssocID="{CF24580B-C007-4CF9-860C-EDCA636BA897}" presName="composite" presStyleCnt="0"/>
      <dgm:spPr/>
    </dgm:pt>
    <dgm:pt modelId="{1C241D6F-851D-42EC-B731-891119A86ED2}" type="pres">
      <dgm:prSet presAssocID="{CF24580B-C007-4CF9-860C-EDCA636BA897}" presName="background" presStyleLbl="node0" presStyleIdx="1" presStyleCnt="2"/>
      <dgm:spPr/>
    </dgm:pt>
    <dgm:pt modelId="{A65031B2-7518-4C88-8796-DE256C05885B}" type="pres">
      <dgm:prSet presAssocID="{CF24580B-C007-4CF9-860C-EDCA636BA897}" presName="text" presStyleLbl="fgAcc0" presStyleIdx="1" presStyleCnt="2">
        <dgm:presLayoutVars>
          <dgm:chPref val="3"/>
        </dgm:presLayoutVars>
      </dgm:prSet>
      <dgm:spPr/>
    </dgm:pt>
    <dgm:pt modelId="{02E37CE0-BB23-4806-B84F-C33B3E6695CA}" type="pres">
      <dgm:prSet presAssocID="{CF24580B-C007-4CF9-860C-EDCA636BA897}" presName="hierChild2" presStyleCnt="0"/>
      <dgm:spPr/>
    </dgm:pt>
  </dgm:ptLst>
  <dgm:cxnLst>
    <dgm:cxn modelId="{E4359E11-895D-47E7-8FD9-C6747E06E625}" srcId="{AD70D995-0BD4-4F3F-82D8-F35A4974A6F1}" destId="{C9434659-4DED-4281-BE5F-6291FA47BA5F}" srcOrd="0" destOrd="0" parTransId="{45DA5C86-736F-4451-8D0B-C47440571A33}" sibTransId="{BEE68874-58A1-4B78-BFBB-DE6489B21379}"/>
    <dgm:cxn modelId="{4D41631B-8BC1-40E9-9979-5B2CFF2DDB1C}" type="presOf" srcId="{CF24580B-C007-4CF9-860C-EDCA636BA897}" destId="{A65031B2-7518-4C88-8796-DE256C05885B}" srcOrd="0" destOrd="0" presId="urn:microsoft.com/office/officeart/2005/8/layout/hierarchy1"/>
    <dgm:cxn modelId="{0DA76922-C78C-4FFE-B559-C8C336D195C5}" type="presOf" srcId="{C9434659-4DED-4281-BE5F-6291FA47BA5F}" destId="{A427A027-A68A-4C8C-9745-E44C86BEC98C}" srcOrd="0" destOrd="0" presId="urn:microsoft.com/office/officeart/2005/8/layout/hierarchy1"/>
    <dgm:cxn modelId="{62C25355-C701-410F-BE01-9E79479D03DA}" srcId="{AD70D995-0BD4-4F3F-82D8-F35A4974A6F1}" destId="{CF24580B-C007-4CF9-860C-EDCA636BA897}" srcOrd="1" destOrd="0" parTransId="{477A825A-AB48-4C98-AFC4-1065044E4F82}" sibTransId="{6B7E266A-C7CE-43AF-AB8B-882C7E8208B2}"/>
    <dgm:cxn modelId="{BBCDA0C5-D070-44FB-9960-CAAE6FBD3B59}" type="presOf" srcId="{AD70D995-0BD4-4F3F-82D8-F35A4974A6F1}" destId="{767DA4C6-A48E-4546-8081-91CE8DC96C32}" srcOrd="0" destOrd="0" presId="urn:microsoft.com/office/officeart/2005/8/layout/hierarchy1"/>
    <dgm:cxn modelId="{01F05D18-92E0-47F5-A7DA-21F44796BB4E}" type="presParOf" srcId="{767DA4C6-A48E-4546-8081-91CE8DC96C32}" destId="{F68A9ACC-8EBF-4D7A-973F-0C5917B6791B}" srcOrd="0" destOrd="0" presId="urn:microsoft.com/office/officeart/2005/8/layout/hierarchy1"/>
    <dgm:cxn modelId="{F878A237-C8F0-4E98-A478-8A234F929830}" type="presParOf" srcId="{F68A9ACC-8EBF-4D7A-973F-0C5917B6791B}" destId="{AB3DA5DA-D786-404A-B0CF-FEDBB571B9D3}" srcOrd="0" destOrd="0" presId="urn:microsoft.com/office/officeart/2005/8/layout/hierarchy1"/>
    <dgm:cxn modelId="{A854349D-F8D0-432D-9845-F11182C323F7}" type="presParOf" srcId="{AB3DA5DA-D786-404A-B0CF-FEDBB571B9D3}" destId="{B45C8C51-42A3-446F-8E61-397679FD4965}" srcOrd="0" destOrd="0" presId="urn:microsoft.com/office/officeart/2005/8/layout/hierarchy1"/>
    <dgm:cxn modelId="{8121CA01-114E-4157-B84C-00F03A41E655}" type="presParOf" srcId="{AB3DA5DA-D786-404A-B0CF-FEDBB571B9D3}" destId="{A427A027-A68A-4C8C-9745-E44C86BEC98C}" srcOrd="1" destOrd="0" presId="urn:microsoft.com/office/officeart/2005/8/layout/hierarchy1"/>
    <dgm:cxn modelId="{07DEEBBC-7E75-4748-ADB3-D8B9783E7BC6}" type="presParOf" srcId="{F68A9ACC-8EBF-4D7A-973F-0C5917B6791B}" destId="{9A8B9B30-0D84-4482-8B34-574B1E8E9EED}" srcOrd="1" destOrd="0" presId="urn:microsoft.com/office/officeart/2005/8/layout/hierarchy1"/>
    <dgm:cxn modelId="{802B73FA-1B1B-4C30-83A5-A920FCFA34CB}" type="presParOf" srcId="{767DA4C6-A48E-4546-8081-91CE8DC96C32}" destId="{0037FD35-4F94-4C20-9D4B-2EB44088DCB9}" srcOrd="1" destOrd="0" presId="urn:microsoft.com/office/officeart/2005/8/layout/hierarchy1"/>
    <dgm:cxn modelId="{24593F6C-A768-4105-804C-509CC133894F}" type="presParOf" srcId="{0037FD35-4F94-4C20-9D4B-2EB44088DCB9}" destId="{053D7C48-9F41-4653-8077-C1615ABFFD9B}" srcOrd="0" destOrd="0" presId="urn:microsoft.com/office/officeart/2005/8/layout/hierarchy1"/>
    <dgm:cxn modelId="{8D2BC91C-A11A-49D1-862B-7D0EBDA57094}" type="presParOf" srcId="{053D7C48-9F41-4653-8077-C1615ABFFD9B}" destId="{1C241D6F-851D-42EC-B731-891119A86ED2}" srcOrd="0" destOrd="0" presId="urn:microsoft.com/office/officeart/2005/8/layout/hierarchy1"/>
    <dgm:cxn modelId="{8752138F-4471-4871-9B61-7B9A6CBE7D24}" type="presParOf" srcId="{053D7C48-9F41-4653-8077-C1615ABFFD9B}" destId="{A65031B2-7518-4C88-8796-DE256C05885B}" srcOrd="1" destOrd="0" presId="urn:microsoft.com/office/officeart/2005/8/layout/hierarchy1"/>
    <dgm:cxn modelId="{37946CB1-F588-460C-B7C7-F72B4914D5A0}" type="presParOf" srcId="{0037FD35-4F94-4C20-9D4B-2EB44088DCB9}" destId="{02E37CE0-BB23-4806-B84F-C33B3E6695C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D70D995-0BD4-4F3F-82D8-F35A4974A6F1}"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9434659-4DED-4281-BE5F-6291FA47BA5F}">
      <dgm:prSet/>
      <dgm:spPr/>
      <dgm:t>
        <a:bodyPr/>
        <a:lstStyle/>
        <a:p>
          <a:r>
            <a:rPr lang="en-GB" b="1" i="0" dirty="0"/>
            <a:t>Data Type</a:t>
          </a:r>
          <a:r>
            <a:rPr lang="en-GB" b="0" i="0" dirty="0"/>
            <a:t>: The data was majorly dominated by Categorical Data types – which led to most of the them being converted to viable numeric types for ease of modelling for the Classification problem..</a:t>
          </a:r>
          <a:endParaRPr lang="en-US" dirty="0"/>
        </a:p>
      </dgm:t>
    </dgm:pt>
    <dgm:pt modelId="{45DA5C86-736F-4451-8D0B-C47440571A33}" type="parTrans" cxnId="{E4359E11-895D-47E7-8FD9-C6747E06E625}">
      <dgm:prSet/>
      <dgm:spPr/>
      <dgm:t>
        <a:bodyPr/>
        <a:lstStyle/>
        <a:p>
          <a:endParaRPr lang="en-US"/>
        </a:p>
      </dgm:t>
    </dgm:pt>
    <dgm:pt modelId="{BEE68874-58A1-4B78-BFBB-DE6489B21379}" type="sibTrans" cxnId="{E4359E11-895D-47E7-8FD9-C6747E06E625}">
      <dgm:prSet/>
      <dgm:spPr/>
      <dgm:t>
        <a:bodyPr/>
        <a:lstStyle/>
        <a:p>
          <a:endParaRPr lang="en-US"/>
        </a:p>
      </dgm:t>
    </dgm:pt>
    <dgm:pt modelId="{CF24580B-C007-4CF9-860C-EDCA636BA897}">
      <dgm:prSet/>
      <dgm:spPr/>
      <dgm:t>
        <a:bodyPr/>
        <a:lstStyle/>
        <a:p>
          <a:r>
            <a:rPr lang="en-GB" b="1" i="0" dirty="0"/>
            <a:t>Problem:</a:t>
          </a:r>
        </a:p>
        <a:p>
          <a:r>
            <a:rPr lang="en-GB" b="0" i="0" dirty="0"/>
            <a:t>1. White spaces in the columns were replaced by “;” thereby making the original data to contain one column instead of 21 columns</a:t>
          </a:r>
        </a:p>
        <a:p>
          <a:r>
            <a:rPr lang="en-GB" b="0" i="0" dirty="0"/>
            <a:t>2. Some columns were not in their appropriate data types e.g. duration, campaign etc</a:t>
          </a:r>
        </a:p>
        <a:p>
          <a:r>
            <a:rPr lang="en-GB" b="0" i="0" dirty="0"/>
            <a:t>3. Data contained 0 missing values but 12 duplicated records</a:t>
          </a:r>
        </a:p>
        <a:p>
          <a:r>
            <a:rPr lang="en-GB" b="0" i="0" dirty="0"/>
            <a:t>4. There were outliers across the numerical columns</a:t>
          </a:r>
        </a:p>
        <a:p>
          <a:r>
            <a:rPr lang="en-GB" b="0" i="0" dirty="0"/>
            <a:t>5. There is imbalance in the target class, y </a:t>
          </a:r>
        </a:p>
        <a:p>
          <a:endParaRPr lang="en-US" dirty="0"/>
        </a:p>
      </dgm:t>
    </dgm:pt>
    <dgm:pt modelId="{477A825A-AB48-4C98-AFC4-1065044E4F82}" type="parTrans" cxnId="{62C25355-C701-410F-BE01-9E79479D03DA}">
      <dgm:prSet/>
      <dgm:spPr/>
      <dgm:t>
        <a:bodyPr/>
        <a:lstStyle/>
        <a:p>
          <a:endParaRPr lang="en-US"/>
        </a:p>
      </dgm:t>
    </dgm:pt>
    <dgm:pt modelId="{6B7E266A-C7CE-43AF-AB8B-882C7E8208B2}" type="sibTrans" cxnId="{62C25355-C701-410F-BE01-9E79479D03DA}">
      <dgm:prSet/>
      <dgm:spPr/>
      <dgm:t>
        <a:bodyPr/>
        <a:lstStyle/>
        <a:p>
          <a:endParaRPr lang="en-US"/>
        </a:p>
      </dgm:t>
    </dgm:pt>
    <dgm:pt modelId="{ED7D105F-B235-4FD3-8ECD-AA1C026A27F8}" type="pres">
      <dgm:prSet presAssocID="{AD70D995-0BD4-4F3F-82D8-F35A4974A6F1}" presName="hierChild1" presStyleCnt="0">
        <dgm:presLayoutVars>
          <dgm:chPref val="1"/>
          <dgm:dir/>
          <dgm:animOne val="branch"/>
          <dgm:animLvl val="lvl"/>
          <dgm:resizeHandles/>
        </dgm:presLayoutVars>
      </dgm:prSet>
      <dgm:spPr/>
    </dgm:pt>
    <dgm:pt modelId="{1FA7C4D0-EDB8-4B3F-BD26-ACAEFDD50ACD}" type="pres">
      <dgm:prSet presAssocID="{C9434659-4DED-4281-BE5F-6291FA47BA5F}" presName="hierRoot1" presStyleCnt="0"/>
      <dgm:spPr/>
    </dgm:pt>
    <dgm:pt modelId="{C949946A-5EFA-4D52-9AF3-9B3BECBA7EB1}" type="pres">
      <dgm:prSet presAssocID="{C9434659-4DED-4281-BE5F-6291FA47BA5F}" presName="composite" presStyleCnt="0"/>
      <dgm:spPr/>
    </dgm:pt>
    <dgm:pt modelId="{122E3AD2-92C7-4F55-A915-713A6F6D680A}" type="pres">
      <dgm:prSet presAssocID="{C9434659-4DED-4281-BE5F-6291FA47BA5F}" presName="background" presStyleLbl="node0" presStyleIdx="0" presStyleCnt="2"/>
      <dgm:spPr/>
    </dgm:pt>
    <dgm:pt modelId="{CC745599-97DB-4A7E-B3F4-6CC941A692EE}" type="pres">
      <dgm:prSet presAssocID="{C9434659-4DED-4281-BE5F-6291FA47BA5F}" presName="text" presStyleLbl="fgAcc0" presStyleIdx="0" presStyleCnt="2">
        <dgm:presLayoutVars>
          <dgm:chPref val="3"/>
        </dgm:presLayoutVars>
      </dgm:prSet>
      <dgm:spPr/>
    </dgm:pt>
    <dgm:pt modelId="{8B5AF86B-DD0B-42AC-9DD4-DDA270A35109}" type="pres">
      <dgm:prSet presAssocID="{C9434659-4DED-4281-BE5F-6291FA47BA5F}" presName="hierChild2" presStyleCnt="0"/>
      <dgm:spPr/>
    </dgm:pt>
    <dgm:pt modelId="{7B3FB50A-6B88-4306-929D-EFAD10AC6F75}" type="pres">
      <dgm:prSet presAssocID="{CF24580B-C007-4CF9-860C-EDCA636BA897}" presName="hierRoot1" presStyleCnt="0"/>
      <dgm:spPr/>
    </dgm:pt>
    <dgm:pt modelId="{89FCFECA-9217-4C58-8F88-CF6EB2D756D0}" type="pres">
      <dgm:prSet presAssocID="{CF24580B-C007-4CF9-860C-EDCA636BA897}" presName="composite" presStyleCnt="0"/>
      <dgm:spPr/>
    </dgm:pt>
    <dgm:pt modelId="{DD37418E-56FC-44F2-B74C-B58664101448}" type="pres">
      <dgm:prSet presAssocID="{CF24580B-C007-4CF9-860C-EDCA636BA897}" presName="background" presStyleLbl="node0" presStyleIdx="1" presStyleCnt="2"/>
      <dgm:spPr/>
    </dgm:pt>
    <dgm:pt modelId="{469CE512-BB20-49C2-9873-C1F0ECF3D818}" type="pres">
      <dgm:prSet presAssocID="{CF24580B-C007-4CF9-860C-EDCA636BA897}" presName="text" presStyleLbl="fgAcc0" presStyleIdx="1" presStyleCnt="2">
        <dgm:presLayoutVars>
          <dgm:chPref val="3"/>
        </dgm:presLayoutVars>
      </dgm:prSet>
      <dgm:spPr/>
    </dgm:pt>
    <dgm:pt modelId="{35824C25-8E88-4D84-9BE4-AD6B13B5C445}" type="pres">
      <dgm:prSet presAssocID="{CF24580B-C007-4CF9-860C-EDCA636BA897}" presName="hierChild2" presStyleCnt="0"/>
      <dgm:spPr/>
    </dgm:pt>
  </dgm:ptLst>
  <dgm:cxnLst>
    <dgm:cxn modelId="{A0D7F510-4287-46ED-A107-00730DA7F756}" type="presOf" srcId="{AD70D995-0BD4-4F3F-82D8-F35A4974A6F1}" destId="{ED7D105F-B235-4FD3-8ECD-AA1C026A27F8}" srcOrd="0" destOrd="0" presId="urn:microsoft.com/office/officeart/2005/8/layout/hierarchy1"/>
    <dgm:cxn modelId="{E4359E11-895D-47E7-8FD9-C6747E06E625}" srcId="{AD70D995-0BD4-4F3F-82D8-F35A4974A6F1}" destId="{C9434659-4DED-4281-BE5F-6291FA47BA5F}" srcOrd="0" destOrd="0" parTransId="{45DA5C86-736F-4451-8D0B-C47440571A33}" sibTransId="{BEE68874-58A1-4B78-BFBB-DE6489B21379}"/>
    <dgm:cxn modelId="{34154643-79BC-421D-9250-8507E8592CD9}" type="presOf" srcId="{C9434659-4DED-4281-BE5F-6291FA47BA5F}" destId="{CC745599-97DB-4A7E-B3F4-6CC941A692EE}" srcOrd="0" destOrd="0" presId="urn:microsoft.com/office/officeart/2005/8/layout/hierarchy1"/>
    <dgm:cxn modelId="{62C25355-C701-410F-BE01-9E79479D03DA}" srcId="{AD70D995-0BD4-4F3F-82D8-F35A4974A6F1}" destId="{CF24580B-C007-4CF9-860C-EDCA636BA897}" srcOrd="1" destOrd="0" parTransId="{477A825A-AB48-4C98-AFC4-1065044E4F82}" sibTransId="{6B7E266A-C7CE-43AF-AB8B-882C7E8208B2}"/>
    <dgm:cxn modelId="{BBC606D5-9938-4583-B855-718041D38B33}" type="presOf" srcId="{CF24580B-C007-4CF9-860C-EDCA636BA897}" destId="{469CE512-BB20-49C2-9873-C1F0ECF3D818}" srcOrd="0" destOrd="0" presId="urn:microsoft.com/office/officeart/2005/8/layout/hierarchy1"/>
    <dgm:cxn modelId="{9A161423-83DB-4E6E-AFE5-572BF3936B36}" type="presParOf" srcId="{ED7D105F-B235-4FD3-8ECD-AA1C026A27F8}" destId="{1FA7C4D0-EDB8-4B3F-BD26-ACAEFDD50ACD}" srcOrd="0" destOrd="0" presId="urn:microsoft.com/office/officeart/2005/8/layout/hierarchy1"/>
    <dgm:cxn modelId="{72EF43C5-1544-4871-842D-90CE3F72BF41}" type="presParOf" srcId="{1FA7C4D0-EDB8-4B3F-BD26-ACAEFDD50ACD}" destId="{C949946A-5EFA-4D52-9AF3-9B3BECBA7EB1}" srcOrd="0" destOrd="0" presId="urn:microsoft.com/office/officeart/2005/8/layout/hierarchy1"/>
    <dgm:cxn modelId="{561DEF8F-8CA5-4818-8E1E-339B8FC345AD}" type="presParOf" srcId="{C949946A-5EFA-4D52-9AF3-9B3BECBA7EB1}" destId="{122E3AD2-92C7-4F55-A915-713A6F6D680A}" srcOrd="0" destOrd="0" presId="urn:microsoft.com/office/officeart/2005/8/layout/hierarchy1"/>
    <dgm:cxn modelId="{73A43ED4-9DE7-46D9-9941-ADE0A61EAF71}" type="presParOf" srcId="{C949946A-5EFA-4D52-9AF3-9B3BECBA7EB1}" destId="{CC745599-97DB-4A7E-B3F4-6CC941A692EE}" srcOrd="1" destOrd="0" presId="urn:microsoft.com/office/officeart/2005/8/layout/hierarchy1"/>
    <dgm:cxn modelId="{EDAB77F2-24D4-4E92-B917-6AFDED0818B4}" type="presParOf" srcId="{1FA7C4D0-EDB8-4B3F-BD26-ACAEFDD50ACD}" destId="{8B5AF86B-DD0B-42AC-9DD4-DDA270A35109}" srcOrd="1" destOrd="0" presId="urn:microsoft.com/office/officeart/2005/8/layout/hierarchy1"/>
    <dgm:cxn modelId="{8922CC26-89F6-4863-BB38-81EE701CACE2}" type="presParOf" srcId="{ED7D105F-B235-4FD3-8ECD-AA1C026A27F8}" destId="{7B3FB50A-6B88-4306-929D-EFAD10AC6F75}" srcOrd="1" destOrd="0" presId="urn:microsoft.com/office/officeart/2005/8/layout/hierarchy1"/>
    <dgm:cxn modelId="{A76003C6-B6AF-483F-9F15-1E45F3C75A4A}" type="presParOf" srcId="{7B3FB50A-6B88-4306-929D-EFAD10AC6F75}" destId="{89FCFECA-9217-4C58-8F88-CF6EB2D756D0}" srcOrd="0" destOrd="0" presId="urn:microsoft.com/office/officeart/2005/8/layout/hierarchy1"/>
    <dgm:cxn modelId="{069E5C52-7204-465B-860C-DDFA552167AB}" type="presParOf" srcId="{89FCFECA-9217-4C58-8F88-CF6EB2D756D0}" destId="{DD37418E-56FC-44F2-B74C-B58664101448}" srcOrd="0" destOrd="0" presId="urn:microsoft.com/office/officeart/2005/8/layout/hierarchy1"/>
    <dgm:cxn modelId="{23A6A432-DF57-4CDB-B860-07A89E1C880A}" type="presParOf" srcId="{89FCFECA-9217-4C58-8F88-CF6EB2D756D0}" destId="{469CE512-BB20-49C2-9873-C1F0ECF3D818}" srcOrd="1" destOrd="0" presId="urn:microsoft.com/office/officeart/2005/8/layout/hierarchy1"/>
    <dgm:cxn modelId="{41E1CF66-2BD3-48EC-987F-468CB7622B99}" type="presParOf" srcId="{7B3FB50A-6B88-4306-929D-EFAD10AC6F75}" destId="{35824C25-8E88-4D84-9BE4-AD6B13B5C4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70D995-0BD4-4F3F-82D8-F35A4974A6F1}" type="doc">
      <dgm:prSet loTypeId="urn:microsoft.com/office/officeart/2005/8/layout/hierarchy1" loCatId="hierarchy" qsTypeId="urn:microsoft.com/office/officeart/2005/8/quickstyle/simple5" qsCatId="simple" csTypeId="urn:microsoft.com/office/officeart/2005/8/colors/accent2_2" csCatId="accent2" phldr="1"/>
      <dgm:spPr/>
      <dgm:t>
        <a:bodyPr/>
        <a:lstStyle/>
        <a:p>
          <a:endParaRPr lang="en-US"/>
        </a:p>
      </dgm:t>
    </dgm:pt>
    <dgm:pt modelId="{C9434659-4DED-4281-BE5F-6291FA47BA5F}">
      <dgm:prSet/>
      <dgm:spPr/>
      <dgm:t>
        <a:bodyPr/>
        <a:lstStyle/>
        <a:p>
          <a:r>
            <a:rPr lang="en-GB" b="0" i="0" dirty="0"/>
            <a:t>1. Split the columns using the delimiter, semicolon (;) and removed the double the quotes (“”) </a:t>
          </a:r>
        </a:p>
        <a:p>
          <a:r>
            <a:rPr lang="en-GB" b="0" i="0" dirty="0"/>
            <a:t>2. Use methods from Pandas library to convert to appropriate datatypes </a:t>
          </a:r>
          <a:r>
            <a:rPr lang="en-GB" b="0" i="0" dirty="0" err="1"/>
            <a:t>e.g</a:t>
          </a:r>
          <a:r>
            <a:rPr lang="en-GB" b="0" i="0" dirty="0"/>
            <a:t> </a:t>
          </a:r>
          <a:r>
            <a:rPr lang="en-GB" b="0" i="0" dirty="0" err="1"/>
            <a:t>pd.to_numeric</a:t>
          </a:r>
          <a:r>
            <a:rPr lang="en-GB" b="0" i="0" dirty="0"/>
            <a:t>()</a:t>
          </a:r>
          <a:endParaRPr lang="en-US" dirty="0"/>
        </a:p>
      </dgm:t>
    </dgm:pt>
    <dgm:pt modelId="{45DA5C86-736F-4451-8D0B-C47440571A33}" type="parTrans" cxnId="{E4359E11-895D-47E7-8FD9-C6747E06E625}">
      <dgm:prSet/>
      <dgm:spPr/>
      <dgm:t>
        <a:bodyPr/>
        <a:lstStyle/>
        <a:p>
          <a:endParaRPr lang="en-US"/>
        </a:p>
      </dgm:t>
    </dgm:pt>
    <dgm:pt modelId="{BEE68874-58A1-4B78-BFBB-DE6489B21379}" type="sibTrans" cxnId="{E4359E11-895D-47E7-8FD9-C6747E06E625}">
      <dgm:prSet/>
      <dgm:spPr/>
      <dgm:t>
        <a:bodyPr/>
        <a:lstStyle/>
        <a:p>
          <a:endParaRPr lang="en-US"/>
        </a:p>
      </dgm:t>
    </dgm:pt>
    <dgm:pt modelId="{CF24580B-C007-4CF9-860C-EDCA636BA897}">
      <dgm:prSet/>
      <dgm:spPr/>
      <dgm:t>
        <a:bodyPr/>
        <a:lstStyle/>
        <a:p>
          <a:r>
            <a:rPr lang="en-GB" b="0" i="0" dirty="0"/>
            <a:t>3. Dropped duplicated rows</a:t>
          </a:r>
        </a:p>
        <a:p>
          <a:r>
            <a:rPr lang="en-GB" b="0" i="0" dirty="0"/>
            <a:t>4. Use </a:t>
          </a:r>
          <a:r>
            <a:rPr lang="en-GB" b="0" i="0" dirty="0" err="1"/>
            <a:t>StandardScalar</a:t>
          </a:r>
          <a:r>
            <a:rPr lang="en-GB" b="0" i="0" dirty="0"/>
            <a:t>() from </a:t>
          </a:r>
          <a:r>
            <a:rPr lang="en-GB" b="0" i="0" dirty="0" err="1"/>
            <a:t>sklearn</a:t>
          </a:r>
          <a:r>
            <a:rPr lang="en-GB" b="0" i="0" dirty="0"/>
            <a:t> package to limit the effects of the outliers</a:t>
          </a:r>
        </a:p>
        <a:p>
          <a:r>
            <a:rPr lang="en-GB" b="0" i="0" dirty="0"/>
            <a:t>5. Use smote() oversampling technique from </a:t>
          </a:r>
          <a:r>
            <a:rPr lang="en-GB" b="0" i="0" dirty="0" err="1"/>
            <a:t>imblearn</a:t>
          </a:r>
          <a:r>
            <a:rPr lang="en-GB" b="0" i="0" dirty="0"/>
            <a:t> package to handle the imbalance so as not to lose possible data for the training and testing</a:t>
          </a:r>
          <a:endParaRPr lang="en-US" dirty="0"/>
        </a:p>
      </dgm:t>
    </dgm:pt>
    <dgm:pt modelId="{477A825A-AB48-4C98-AFC4-1065044E4F82}" type="parTrans" cxnId="{62C25355-C701-410F-BE01-9E79479D03DA}">
      <dgm:prSet/>
      <dgm:spPr/>
      <dgm:t>
        <a:bodyPr/>
        <a:lstStyle/>
        <a:p>
          <a:endParaRPr lang="en-US"/>
        </a:p>
      </dgm:t>
    </dgm:pt>
    <dgm:pt modelId="{6B7E266A-C7CE-43AF-AB8B-882C7E8208B2}" type="sibTrans" cxnId="{62C25355-C701-410F-BE01-9E79479D03DA}">
      <dgm:prSet/>
      <dgm:spPr/>
      <dgm:t>
        <a:bodyPr/>
        <a:lstStyle/>
        <a:p>
          <a:endParaRPr lang="en-US"/>
        </a:p>
      </dgm:t>
    </dgm:pt>
    <dgm:pt modelId="{767DA4C6-A48E-4546-8081-91CE8DC96C32}" type="pres">
      <dgm:prSet presAssocID="{AD70D995-0BD4-4F3F-82D8-F35A4974A6F1}" presName="hierChild1" presStyleCnt="0">
        <dgm:presLayoutVars>
          <dgm:chPref val="1"/>
          <dgm:dir/>
          <dgm:animOne val="branch"/>
          <dgm:animLvl val="lvl"/>
          <dgm:resizeHandles/>
        </dgm:presLayoutVars>
      </dgm:prSet>
      <dgm:spPr/>
    </dgm:pt>
    <dgm:pt modelId="{F68A9ACC-8EBF-4D7A-973F-0C5917B6791B}" type="pres">
      <dgm:prSet presAssocID="{C9434659-4DED-4281-BE5F-6291FA47BA5F}" presName="hierRoot1" presStyleCnt="0"/>
      <dgm:spPr/>
    </dgm:pt>
    <dgm:pt modelId="{AB3DA5DA-D786-404A-B0CF-FEDBB571B9D3}" type="pres">
      <dgm:prSet presAssocID="{C9434659-4DED-4281-BE5F-6291FA47BA5F}" presName="composite" presStyleCnt="0"/>
      <dgm:spPr/>
    </dgm:pt>
    <dgm:pt modelId="{B45C8C51-42A3-446F-8E61-397679FD4965}" type="pres">
      <dgm:prSet presAssocID="{C9434659-4DED-4281-BE5F-6291FA47BA5F}" presName="background" presStyleLbl="node0" presStyleIdx="0" presStyleCnt="2"/>
      <dgm:spPr/>
    </dgm:pt>
    <dgm:pt modelId="{A427A027-A68A-4C8C-9745-E44C86BEC98C}" type="pres">
      <dgm:prSet presAssocID="{C9434659-4DED-4281-BE5F-6291FA47BA5F}" presName="text" presStyleLbl="fgAcc0" presStyleIdx="0" presStyleCnt="2">
        <dgm:presLayoutVars>
          <dgm:chPref val="3"/>
        </dgm:presLayoutVars>
      </dgm:prSet>
      <dgm:spPr/>
    </dgm:pt>
    <dgm:pt modelId="{9A8B9B30-0D84-4482-8B34-574B1E8E9EED}" type="pres">
      <dgm:prSet presAssocID="{C9434659-4DED-4281-BE5F-6291FA47BA5F}" presName="hierChild2" presStyleCnt="0"/>
      <dgm:spPr/>
    </dgm:pt>
    <dgm:pt modelId="{0037FD35-4F94-4C20-9D4B-2EB44088DCB9}" type="pres">
      <dgm:prSet presAssocID="{CF24580B-C007-4CF9-860C-EDCA636BA897}" presName="hierRoot1" presStyleCnt="0"/>
      <dgm:spPr/>
    </dgm:pt>
    <dgm:pt modelId="{053D7C48-9F41-4653-8077-C1615ABFFD9B}" type="pres">
      <dgm:prSet presAssocID="{CF24580B-C007-4CF9-860C-EDCA636BA897}" presName="composite" presStyleCnt="0"/>
      <dgm:spPr/>
    </dgm:pt>
    <dgm:pt modelId="{1C241D6F-851D-42EC-B731-891119A86ED2}" type="pres">
      <dgm:prSet presAssocID="{CF24580B-C007-4CF9-860C-EDCA636BA897}" presName="background" presStyleLbl="node0" presStyleIdx="1" presStyleCnt="2"/>
      <dgm:spPr/>
    </dgm:pt>
    <dgm:pt modelId="{A65031B2-7518-4C88-8796-DE256C05885B}" type="pres">
      <dgm:prSet presAssocID="{CF24580B-C007-4CF9-860C-EDCA636BA897}" presName="text" presStyleLbl="fgAcc0" presStyleIdx="1" presStyleCnt="2">
        <dgm:presLayoutVars>
          <dgm:chPref val="3"/>
        </dgm:presLayoutVars>
      </dgm:prSet>
      <dgm:spPr/>
    </dgm:pt>
    <dgm:pt modelId="{02E37CE0-BB23-4806-B84F-C33B3E6695CA}" type="pres">
      <dgm:prSet presAssocID="{CF24580B-C007-4CF9-860C-EDCA636BA897}" presName="hierChild2" presStyleCnt="0"/>
      <dgm:spPr/>
    </dgm:pt>
  </dgm:ptLst>
  <dgm:cxnLst>
    <dgm:cxn modelId="{E4359E11-895D-47E7-8FD9-C6747E06E625}" srcId="{AD70D995-0BD4-4F3F-82D8-F35A4974A6F1}" destId="{C9434659-4DED-4281-BE5F-6291FA47BA5F}" srcOrd="0" destOrd="0" parTransId="{45DA5C86-736F-4451-8D0B-C47440571A33}" sibTransId="{BEE68874-58A1-4B78-BFBB-DE6489B21379}"/>
    <dgm:cxn modelId="{4D41631B-8BC1-40E9-9979-5B2CFF2DDB1C}" type="presOf" srcId="{CF24580B-C007-4CF9-860C-EDCA636BA897}" destId="{A65031B2-7518-4C88-8796-DE256C05885B}" srcOrd="0" destOrd="0" presId="urn:microsoft.com/office/officeart/2005/8/layout/hierarchy1"/>
    <dgm:cxn modelId="{0DA76922-C78C-4FFE-B559-C8C336D195C5}" type="presOf" srcId="{C9434659-4DED-4281-BE5F-6291FA47BA5F}" destId="{A427A027-A68A-4C8C-9745-E44C86BEC98C}" srcOrd="0" destOrd="0" presId="urn:microsoft.com/office/officeart/2005/8/layout/hierarchy1"/>
    <dgm:cxn modelId="{62C25355-C701-410F-BE01-9E79479D03DA}" srcId="{AD70D995-0BD4-4F3F-82D8-F35A4974A6F1}" destId="{CF24580B-C007-4CF9-860C-EDCA636BA897}" srcOrd="1" destOrd="0" parTransId="{477A825A-AB48-4C98-AFC4-1065044E4F82}" sibTransId="{6B7E266A-C7CE-43AF-AB8B-882C7E8208B2}"/>
    <dgm:cxn modelId="{BBCDA0C5-D070-44FB-9960-CAAE6FBD3B59}" type="presOf" srcId="{AD70D995-0BD4-4F3F-82D8-F35A4974A6F1}" destId="{767DA4C6-A48E-4546-8081-91CE8DC96C32}" srcOrd="0" destOrd="0" presId="urn:microsoft.com/office/officeart/2005/8/layout/hierarchy1"/>
    <dgm:cxn modelId="{01F05D18-92E0-47F5-A7DA-21F44796BB4E}" type="presParOf" srcId="{767DA4C6-A48E-4546-8081-91CE8DC96C32}" destId="{F68A9ACC-8EBF-4D7A-973F-0C5917B6791B}" srcOrd="0" destOrd="0" presId="urn:microsoft.com/office/officeart/2005/8/layout/hierarchy1"/>
    <dgm:cxn modelId="{F878A237-C8F0-4E98-A478-8A234F929830}" type="presParOf" srcId="{F68A9ACC-8EBF-4D7A-973F-0C5917B6791B}" destId="{AB3DA5DA-D786-404A-B0CF-FEDBB571B9D3}" srcOrd="0" destOrd="0" presId="urn:microsoft.com/office/officeart/2005/8/layout/hierarchy1"/>
    <dgm:cxn modelId="{A854349D-F8D0-432D-9845-F11182C323F7}" type="presParOf" srcId="{AB3DA5DA-D786-404A-B0CF-FEDBB571B9D3}" destId="{B45C8C51-42A3-446F-8E61-397679FD4965}" srcOrd="0" destOrd="0" presId="urn:microsoft.com/office/officeart/2005/8/layout/hierarchy1"/>
    <dgm:cxn modelId="{8121CA01-114E-4157-B84C-00F03A41E655}" type="presParOf" srcId="{AB3DA5DA-D786-404A-B0CF-FEDBB571B9D3}" destId="{A427A027-A68A-4C8C-9745-E44C86BEC98C}" srcOrd="1" destOrd="0" presId="urn:microsoft.com/office/officeart/2005/8/layout/hierarchy1"/>
    <dgm:cxn modelId="{07DEEBBC-7E75-4748-ADB3-D8B9783E7BC6}" type="presParOf" srcId="{F68A9ACC-8EBF-4D7A-973F-0C5917B6791B}" destId="{9A8B9B30-0D84-4482-8B34-574B1E8E9EED}" srcOrd="1" destOrd="0" presId="urn:microsoft.com/office/officeart/2005/8/layout/hierarchy1"/>
    <dgm:cxn modelId="{802B73FA-1B1B-4C30-83A5-A920FCFA34CB}" type="presParOf" srcId="{767DA4C6-A48E-4546-8081-91CE8DC96C32}" destId="{0037FD35-4F94-4C20-9D4B-2EB44088DCB9}" srcOrd="1" destOrd="0" presId="urn:microsoft.com/office/officeart/2005/8/layout/hierarchy1"/>
    <dgm:cxn modelId="{24593F6C-A768-4105-804C-509CC133894F}" type="presParOf" srcId="{0037FD35-4F94-4C20-9D4B-2EB44088DCB9}" destId="{053D7C48-9F41-4653-8077-C1615ABFFD9B}" srcOrd="0" destOrd="0" presId="urn:microsoft.com/office/officeart/2005/8/layout/hierarchy1"/>
    <dgm:cxn modelId="{8D2BC91C-A11A-49D1-862B-7D0EBDA57094}" type="presParOf" srcId="{053D7C48-9F41-4653-8077-C1615ABFFD9B}" destId="{1C241D6F-851D-42EC-B731-891119A86ED2}" srcOrd="0" destOrd="0" presId="urn:microsoft.com/office/officeart/2005/8/layout/hierarchy1"/>
    <dgm:cxn modelId="{8752138F-4471-4871-9B61-7B9A6CBE7D24}" type="presParOf" srcId="{053D7C48-9F41-4653-8077-C1615ABFFD9B}" destId="{A65031B2-7518-4C88-8796-DE256C05885B}" srcOrd="1" destOrd="0" presId="urn:microsoft.com/office/officeart/2005/8/layout/hierarchy1"/>
    <dgm:cxn modelId="{37946CB1-F588-460C-B7C7-F72B4914D5A0}" type="presParOf" srcId="{0037FD35-4F94-4C20-9D4B-2EB44088DCB9}" destId="{02E37CE0-BB23-4806-B84F-C33B3E6695C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D70D995-0BD4-4F3F-82D8-F35A4974A6F1}"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C9434659-4DED-4281-BE5F-6291FA47BA5F}">
      <dgm:prSet/>
      <dgm:spPr/>
      <dgm:t>
        <a:bodyPr/>
        <a:lstStyle/>
        <a:p>
          <a:r>
            <a:rPr lang="en-GB" b="0" i="0" dirty="0"/>
            <a:t>1. Logistics Regression – Linear</a:t>
          </a:r>
        </a:p>
        <a:p>
          <a:r>
            <a:rPr lang="en-GB" b="0" i="0" dirty="0"/>
            <a:t>2. K-Nearest Neighbour Classifier – Non-parametric</a:t>
          </a:r>
        </a:p>
        <a:p>
          <a:r>
            <a:rPr lang="en-GB" b="0" i="0" dirty="0"/>
            <a:t>3. Random Forest Classifier - Bagging Ensemble</a:t>
          </a:r>
          <a:endParaRPr lang="en-US" dirty="0"/>
        </a:p>
      </dgm:t>
    </dgm:pt>
    <dgm:pt modelId="{45DA5C86-736F-4451-8D0B-C47440571A33}" type="parTrans" cxnId="{E4359E11-895D-47E7-8FD9-C6747E06E625}">
      <dgm:prSet/>
      <dgm:spPr/>
      <dgm:t>
        <a:bodyPr/>
        <a:lstStyle/>
        <a:p>
          <a:endParaRPr lang="en-US"/>
        </a:p>
      </dgm:t>
    </dgm:pt>
    <dgm:pt modelId="{BEE68874-58A1-4B78-BFBB-DE6489B21379}" type="sibTrans" cxnId="{E4359E11-895D-47E7-8FD9-C6747E06E625}">
      <dgm:prSet/>
      <dgm:spPr/>
      <dgm:t>
        <a:bodyPr/>
        <a:lstStyle/>
        <a:p>
          <a:endParaRPr lang="en-US"/>
        </a:p>
      </dgm:t>
    </dgm:pt>
    <dgm:pt modelId="{CF24580B-C007-4CF9-860C-EDCA636BA897}">
      <dgm:prSet/>
      <dgm:spPr/>
      <dgm:t>
        <a:bodyPr/>
        <a:lstStyle/>
        <a:p>
          <a:r>
            <a:rPr lang="en-GB" b="0" i="0" dirty="0"/>
            <a:t>4. Gradient Boost Classifier - Boosting Ensemble</a:t>
          </a:r>
        </a:p>
        <a:p>
          <a:r>
            <a:rPr lang="en-GB" b="0" i="0" dirty="0"/>
            <a:t>5. </a:t>
          </a:r>
          <a:r>
            <a:rPr lang="en-GB" b="0" i="0" dirty="0" err="1"/>
            <a:t>XGBoost</a:t>
          </a:r>
          <a:r>
            <a:rPr lang="en-GB" b="0" i="0" dirty="0"/>
            <a:t> Classifier - Boosting Ensemble</a:t>
          </a:r>
        </a:p>
        <a:p>
          <a:r>
            <a:rPr lang="en-GB" b="0" i="0" dirty="0"/>
            <a:t>6. Neural Networks (</a:t>
          </a:r>
          <a:r>
            <a:rPr lang="en-GB" b="0" i="0" dirty="0" err="1"/>
            <a:t>Keras</a:t>
          </a:r>
          <a:r>
            <a:rPr lang="en-GB" b="0" i="0" dirty="0"/>
            <a:t>) for Deep Learning - Non-linear</a:t>
          </a:r>
          <a:endParaRPr lang="en-US" dirty="0"/>
        </a:p>
      </dgm:t>
    </dgm:pt>
    <dgm:pt modelId="{477A825A-AB48-4C98-AFC4-1065044E4F82}" type="parTrans" cxnId="{62C25355-C701-410F-BE01-9E79479D03DA}">
      <dgm:prSet/>
      <dgm:spPr/>
      <dgm:t>
        <a:bodyPr/>
        <a:lstStyle/>
        <a:p>
          <a:endParaRPr lang="en-US"/>
        </a:p>
      </dgm:t>
    </dgm:pt>
    <dgm:pt modelId="{6B7E266A-C7CE-43AF-AB8B-882C7E8208B2}" type="sibTrans" cxnId="{62C25355-C701-410F-BE01-9E79479D03DA}">
      <dgm:prSet/>
      <dgm:spPr/>
      <dgm:t>
        <a:bodyPr/>
        <a:lstStyle/>
        <a:p>
          <a:endParaRPr lang="en-US"/>
        </a:p>
      </dgm:t>
    </dgm:pt>
    <dgm:pt modelId="{C955AFA7-D883-4051-946E-167CBC9604E4}" type="pres">
      <dgm:prSet presAssocID="{AD70D995-0BD4-4F3F-82D8-F35A4974A6F1}" presName="hierChild1" presStyleCnt="0">
        <dgm:presLayoutVars>
          <dgm:chPref val="1"/>
          <dgm:dir/>
          <dgm:animOne val="branch"/>
          <dgm:animLvl val="lvl"/>
          <dgm:resizeHandles/>
        </dgm:presLayoutVars>
      </dgm:prSet>
      <dgm:spPr/>
    </dgm:pt>
    <dgm:pt modelId="{C09290D6-6F84-4DE7-A2DB-2FD6E1CD8410}" type="pres">
      <dgm:prSet presAssocID="{C9434659-4DED-4281-BE5F-6291FA47BA5F}" presName="hierRoot1" presStyleCnt="0"/>
      <dgm:spPr/>
    </dgm:pt>
    <dgm:pt modelId="{4FD1708C-97E0-43E0-8857-9DF3C5A94AA2}" type="pres">
      <dgm:prSet presAssocID="{C9434659-4DED-4281-BE5F-6291FA47BA5F}" presName="composite" presStyleCnt="0"/>
      <dgm:spPr/>
    </dgm:pt>
    <dgm:pt modelId="{493BFBC0-56BD-4615-B17C-AD3F84E0531D}" type="pres">
      <dgm:prSet presAssocID="{C9434659-4DED-4281-BE5F-6291FA47BA5F}" presName="background" presStyleLbl="node0" presStyleIdx="0" presStyleCnt="2"/>
      <dgm:spPr/>
    </dgm:pt>
    <dgm:pt modelId="{C6D76C01-6791-4D75-AADE-E6D3C038E8B6}" type="pres">
      <dgm:prSet presAssocID="{C9434659-4DED-4281-BE5F-6291FA47BA5F}" presName="text" presStyleLbl="fgAcc0" presStyleIdx="0" presStyleCnt="2">
        <dgm:presLayoutVars>
          <dgm:chPref val="3"/>
        </dgm:presLayoutVars>
      </dgm:prSet>
      <dgm:spPr/>
    </dgm:pt>
    <dgm:pt modelId="{584D5B19-04E8-4965-83A3-05BCCDBB987B}" type="pres">
      <dgm:prSet presAssocID="{C9434659-4DED-4281-BE5F-6291FA47BA5F}" presName="hierChild2" presStyleCnt="0"/>
      <dgm:spPr/>
    </dgm:pt>
    <dgm:pt modelId="{24646F1F-B698-4FC0-8691-77933D3976A0}" type="pres">
      <dgm:prSet presAssocID="{CF24580B-C007-4CF9-860C-EDCA636BA897}" presName="hierRoot1" presStyleCnt="0"/>
      <dgm:spPr/>
    </dgm:pt>
    <dgm:pt modelId="{F963E481-6FA1-4F74-A734-86C62D2CD919}" type="pres">
      <dgm:prSet presAssocID="{CF24580B-C007-4CF9-860C-EDCA636BA897}" presName="composite" presStyleCnt="0"/>
      <dgm:spPr/>
    </dgm:pt>
    <dgm:pt modelId="{F37901C7-515A-4769-87A3-188889E41309}" type="pres">
      <dgm:prSet presAssocID="{CF24580B-C007-4CF9-860C-EDCA636BA897}" presName="background" presStyleLbl="node0" presStyleIdx="1" presStyleCnt="2"/>
      <dgm:spPr/>
    </dgm:pt>
    <dgm:pt modelId="{591A7889-CEF6-4319-A3E6-124CD07485EE}" type="pres">
      <dgm:prSet presAssocID="{CF24580B-C007-4CF9-860C-EDCA636BA897}" presName="text" presStyleLbl="fgAcc0" presStyleIdx="1" presStyleCnt="2">
        <dgm:presLayoutVars>
          <dgm:chPref val="3"/>
        </dgm:presLayoutVars>
      </dgm:prSet>
      <dgm:spPr/>
    </dgm:pt>
    <dgm:pt modelId="{3CB863EA-A4F4-46A9-9006-B11F0C70D624}" type="pres">
      <dgm:prSet presAssocID="{CF24580B-C007-4CF9-860C-EDCA636BA897}" presName="hierChild2" presStyleCnt="0"/>
      <dgm:spPr/>
    </dgm:pt>
  </dgm:ptLst>
  <dgm:cxnLst>
    <dgm:cxn modelId="{E4359E11-895D-47E7-8FD9-C6747E06E625}" srcId="{AD70D995-0BD4-4F3F-82D8-F35A4974A6F1}" destId="{C9434659-4DED-4281-BE5F-6291FA47BA5F}" srcOrd="0" destOrd="0" parTransId="{45DA5C86-736F-4451-8D0B-C47440571A33}" sibTransId="{BEE68874-58A1-4B78-BFBB-DE6489B21379}"/>
    <dgm:cxn modelId="{E014C834-845A-47E2-9AC7-6DA229801A1A}" type="presOf" srcId="{CF24580B-C007-4CF9-860C-EDCA636BA897}" destId="{591A7889-CEF6-4319-A3E6-124CD07485EE}" srcOrd="0" destOrd="0" presId="urn:microsoft.com/office/officeart/2005/8/layout/hierarchy1"/>
    <dgm:cxn modelId="{62C25355-C701-410F-BE01-9E79479D03DA}" srcId="{AD70D995-0BD4-4F3F-82D8-F35A4974A6F1}" destId="{CF24580B-C007-4CF9-860C-EDCA636BA897}" srcOrd="1" destOrd="0" parTransId="{477A825A-AB48-4C98-AFC4-1065044E4F82}" sibTransId="{6B7E266A-C7CE-43AF-AB8B-882C7E8208B2}"/>
    <dgm:cxn modelId="{A87759B6-BF53-4FB0-9F44-A7BF3B6A5688}" type="presOf" srcId="{C9434659-4DED-4281-BE5F-6291FA47BA5F}" destId="{C6D76C01-6791-4D75-AADE-E6D3C038E8B6}" srcOrd="0" destOrd="0" presId="urn:microsoft.com/office/officeart/2005/8/layout/hierarchy1"/>
    <dgm:cxn modelId="{9EF2FBCB-681E-4405-B893-B98A02008F98}" type="presOf" srcId="{AD70D995-0BD4-4F3F-82D8-F35A4974A6F1}" destId="{C955AFA7-D883-4051-946E-167CBC9604E4}" srcOrd="0" destOrd="0" presId="urn:microsoft.com/office/officeart/2005/8/layout/hierarchy1"/>
    <dgm:cxn modelId="{AC50557B-20AC-4514-AA6E-E832E145CD21}" type="presParOf" srcId="{C955AFA7-D883-4051-946E-167CBC9604E4}" destId="{C09290D6-6F84-4DE7-A2DB-2FD6E1CD8410}" srcOrd="0" destOrd="0" presId="urn:microsoft.com/office/officeart/2005/8/layout/hierarchy1"/>
    <dgm:cxn modelId="{D97C892A-3DE7-4A03-B54C-3DC28605574B}" type="presParOf" srcId="{C09290D6-6F84-4DE7-A2DB-2FD6E1CD8410}" destId="{4FD1708C-97E0-43E0-8857-9DF3C5A94AA2}" srcOrd="0" destOrd="0" presId="urn:microsoft.com/office/officeart/2005/8/layout/hierarchy1"/>
    <dgm:cxn modelId="{2B35931B-C4E0-4997-9FA3-226BEEAF6EF5}" type="presParOf" srcId="{4FD1708C-97E0-43E0-8857-9DF3C5A94AA2}" destId="{493BFBC0-56BD-4615-B17C-AD3F84E0531D}" srcOrd="0" destOrd="0" presId="urn:microsoft.com/office/officeart/2005/8/layout/hierarchy1"/>
    <dgm:cxn modelId="{A2958AA3-57A5-4DBC-B03B-ED00C90034B1}" type="presParOf" srcId="{4FD1708C-97E0-43E0-8857-9DF3C5A94AA2}" destId="{C6D76C01-6791-4D75-AADE-E6D3C038E8B6}" srcOrd="1" destOrd="0" presId="urn:microsoft.com/office/officeart/2005/8/layout/hierarchy1"/>
    <dgm:cxn modelId="{5BB48F51-3B68-4DED-9277-28D6DF21B25D}" type="presParOf" srcId="{C09290D6-6F84-4DE7-A2DB-2FD6E1CD8410}" destId="{584D5B19-04E8-4965-83A3-05BCCDBB987B}" srcOrd="1" destOrd="0" presId="urn:microsoft.com/office/officeart/2005/8/layout/hierarchy1"/>
    <dgm:cxn modelId="{8702820B-1B89-462E-8006-784B78241C4E}" type="presParOf" srcId="{C955AFA7-D883-4051-946E-167CBC9604E4}" destId="{24646F1F-B698-4FC0-8691-77933D3976A0}" srcOrd="1" destOrd="0" presId="urn:microsoft.com/office/officeart/2005/8/layout/hierarchy1"/>
    <dgm:cxn modelId="{EF8BD5C7-F382-446B-92E0-85B68B98A85F}" type="presParOf" srcId="{24646F1F-B698-4FC0-8691-77933D3976A0}" destId="{F963E481-6FA1-4F74-A734-86C62D2CD919}" srcOrd="0" destOrd="0" presId="urn:microsoft.com/office/officeart/2005/8/layout/hierarchy1"/>
    <dgm:cxn modelId="{B10AE0F3-CE96-4587-9951-276718BB62EC}" type="presParOf" srcId="{F963E481-6FA1-4F74-A734-86C62D2CD919}" destId="{F37901C7-515A-4769-87A3-188889E41309}" srcOrd="0" destOrd="0" presId="urn:microsoft.com/office/officeart/2005/8/layout/hierarchy1"/>
    <dgm:cxn modelId="{FCB47685-1F92-4E95-ACE7-442997DE1653}" type="presParOf" srcId="{F963E481-6FA1-4F74-A734-86C62D2CD919}" destId="{591A7889-CEF6-4319-A3E6-124CD07485EE}" srcOrd="1" destOrd="0" presId="urn:microsoft.com/office/officeart/2005/8/layout/hierarchy1"/>
    <dgm:cxn modelId="{122AD61A-4C03-4819-BD31-296A56C5DC18}" type="presParOf" srcId="{24646F1F-B698-4FC0-8691-77933D3976A0}" destId="{3CB863EA-A4F4-46A9-9006-B11F0C70D6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70D995-0BD4-4F3F-82D8-F35A4974A6F1}"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C9434659-4DED-4281-BE5F-6291FA47BA5F}">
      <dgm:prSet/>
      <dgm:spPr/>
      <dgm:t>
        <a:bodyPr/>
        <a:lstStyle/>
        <a:p>
          <a:r>
            <a:rPr lang="en-US" dirty="0"/>
            <a:t>This project was to </a:t>
          </a:r>
          <a:r>
            <a:rPr lang="en-GB" b="0" i="0" dirty="0"/>
            <a:t>build a classification model, at least one from a family of algorithm, that predicts whether clients will subscribe to the term deposit or not, based on various input variables such as age, job, marital status, education etc</a:t>
          </a:r>
          <a:r>
            <a:rPr lang="en-US" dirty="0"/>
            <a:t>. The dataset was properly cleaned and preprocessed. To reduce training time, a resampling was carried out, this was also to reduce the adverse effect of imbalance in the data. The data were scaled using </a:t>
          </a:r>
          <a:r>
            <a:rPr lang="en-US" dirty="0" err="1"/>
            <a:t>StandardScaler</a:t>
          </a:r>
          <a:r>
            <a:rPr lang="en-US" dirty="0"/>
            <a:t>. The feature selection technique proved to be quite good on the models, with less impact by SMOTE techniques and PCA feature selection.</a:t>
          </a:r>
        </a:p>
      </dgm:t>
    </dgm:pt>
    <dgm:pt modelId="{45DA5C86-736F-4451-8D0B-C47440571A33}" type="parTrans" cxnId="{E4359E11-895D-47E7-8FD9-C6747E06E625}">
      <dgm:prSet/>
      <dgm:spPr/>
      <dgm:t>
        <a:bodyPr/>
        <a:lstStyle/>
        <a:p>
          <a:endParaRPr lang="en-US"/>
        </a:p>
      </dgm:t>
    </dgm:pt>
    <dgm:pt modelId="{BEE68874-58A1-4B78-BFBB-DE6489B21379}" type="sibTrans" cxnId="{E4359E11-895D-47E7-8FD9-C6747E06E625}">
      <dgm:prSet/>
      <dgm:spPr/>
      <dgm:t>
        <a:bodyPr/>
        <a:lstStyle/>
        <a:p>
          <a:endParaRPr lang="en-US"/>
        </a:p>
      </dgm:t>
    </dgm:pt>
    <dgm:pt modelId="{CF24580B-C007-4CF9-860C-EDCA636BA897}">
      <dgm:prSet/>
      <dgm:spPr/>
      <dgm:t>
        <a:bodyPr/>
        <a:lstStyle/>
        <a:p>
          <a:r>
            <a:rPr lang="en-US" dirty="0" err="1"/>
            <a:t>GridSearchCV</a:t>
          </a:r>
          <a:r>
            <a:rPr lang="en-US" dirty="0"/>
            <a:t> was used to get the best-fit parameters on each of the models, which was evident in the model evaluation of 70 to 90% at almost all levels. T</a:t>
          </a:r>
          <a:r>
            <a:rPr lang="en-GB" dirty="0"/>
            <a:t>he results from the different experiments and classification models didn’t show much differences except the impacts by ensemble boosting models. In conclusion, the prediction was a success as proper machine learning workflow was followed for a better result. The imbalanced dataset was handled by resampling technique – which can heavily affect model evaluation. Thus, these steps are highly recommended for classification problems.</a:t>
          </a:r>
          <a:endParaRPr lang="en-US" dirty="0"/>
        </a:p>
      </dgm:t>
    </dgm:pt>
    <dgm:pt modelId="{477A825A-AB48-4C98-AFC4-1065044E4F82}" type="parTrans" cxnId="{62C25355-C701-410F-BE01-9E79479D03DA}">
      <dgm:prSet/>
      <dgm:spPr/>
      <dgm:t>
        <a:bodyPr/>
        <a:lstStyle/>
        <a:p>
          <a:endParaRPr lang="en-US"/>
        </a:p>
      </dgm:t>
    </dgm:pt>
    <dgm:pt modelId="{6B7E266A-C7CE-43AF-AB8B-882C7E8208B2}" type="sibTrans" cxnId="{62C25355-C701-410F-BE01-9E79479D03DA}">
      <dgm:prSet/>
      <dgm:spPr/>
      <dgm:t>
        <a:bodyPr/>
        <a:lstStyle/>
        <a:p>
          <a:endParaRPr lang="en-US"/>
        </a:p>
      </dgm:t>
    </dgm:pt>
    <dgm:pt modelId="{C955AFA7-D883-4051-946E-167CBC9604E4}" type="pres">
      <dgm:prSet presAssocID="{AD70D995-0BD4-4F3F-82D8-F35A4974A6F1}" presName="hierChild1" presStyleCnt="0">
        <dgm:presLayoutVars>
          <dgm:chPref val="1"/>
          <dgm:dir/>
          <dgm:animOne val="branch"/>
          <dgm:animLvl val="lvl"/>
          <dgm:resizeHandles/>
        </dgm:presLayoutVars>
      </dgm:prSet>
      <dgm:spPr/>
    </dgm:pt>
    <dgm:pt modelId="{C09290D6-6F84-4DE7-A2DB-2FD6E1CD8410}" type="pres">
      <dgm:prSet presAssocID="{C9434659-4DED-4281-BE5F-6291FA47BA5F}" presName="hierRoot1" presStyleCnt="0"/>
      <dgm:spPr/>
    </dgm:pt>
    <dgm:pt modelId="{4FD1708C-97E0-43E0-8857-9DF3C5A94AA2}" type="pres">
      <dgm:prSet presAssocID="{C9434659-4DED-4281-BE5F-6291FA47BA5F}" presName="composite" presStyleCnt="0"/>
      <dgm:spPr/>
    </dgm:pt>
    <dgm:pt modelId="{493BFBC0-56BD-4615-B17C-AD3F84E0531D}" type="pres">
      <dgm:prSet presAssocID="{C9434659-4DED-4281-BE5F-6291FA47BA5F}" presName="background" presStyleLbl="node0" presStyleIdx="0" presStyleCnt="2"/>
      <dgm:spPr/>
    </dgm:pt>
    <dgm:pt modelId="{C6D76C01-6791-4D75-AADE-E6D3C038E8B6}" type="pres">
      <dgm:prSet presAssocID="{C9434659-4DED-4281-BE5F-6291FA47BA5F}" presName="text" presStyleLbl="fgAcc0" presStyleIdx="0" presStyleCnt="2">
        <dgm:presLayoutVars>
          <dgm:chPref val="3"/>
        </dgm:presLayoutVars>
      </dgm:prSet>
      <dgm:spPr/>
    </dgm:pt>
    <dgm:pt modelId="{584D5B19-04E8-4965-83A3-05BCCDBB987B}" type="pres">
      <dgm:prSet presAssocID="{C9434659-4DED-4281-BE5F-6291FA47BA5F}" presName="hierChild2" presStyleCnt="0"/>
      <dgm:spPr/>
    </dgm:pt>
    <dgm:pt modelId="{24646F1F-B698-4FC0-8691-77933D3976A0}" type="pres">
      <dgm:prSet presAssocID="{CF24580B-C007-4CF9-860C-EDCA636BA897}" presName="hierRoot1" presStyleCnt="0"/>
      <dgm:spPr/>
    </dgm:pt>
    <dgm:pt modelId="{F963E481-6FA1-4F74-A734-86C62D2CD919}" type="pres">
      <dgm:prSet presAssocID="{CF24580B-C007-4CF9-860C-EDCA636BA897}" presName="composite" presStyleCnt="0"/>
      <dgm:spPr/>
    </dgm:pt>
    <dgm:pt modelId="{F37901C7-515A-4769-87A3-188889E41309}" type="pres">
      <dgm:prSet presAssocID="{CF24580B-C007-4CF9-860C-EDCA636BA897}" presName="background" presStyleLbl="node0" presStyleIdx="1" presStyleCnt="2"/>
      <dgm:spPr/>
    </dgm:pt>
    <dgm:pt modelId="{591A7889-CEF6-4319-A3E6-124CD07485EE}" type="pres">
      <dgm:prSet presAssocID="{CF24580B-C007-4CF9-860C-EDCA636BA897}" presName="text" presStyleLbl="fgAcc0" presStyleIdx="1" presStyleCnt="2">
        <dgm:presLayoutVars>
          <dgm:chPref val="3"/>
        </dgm:presLayoutVars>
      </dgm:prSet>
      <dgm:spPr/>
    </dgm:pt>
    <dgm:pt modelId="{3CB863EA-A4F4-46A9-9006-B11F0C70D624}" type="pres">
      <dgm:prSet presAssocID="{CF24580B-C007-4CF9-860C-EDCA636BA897}" presName="hierChild2" presStyleCnt="0"/>
      <dgm:spPr/>
    </dgm:pt>
  </dgm:ptLst>
  <dgm:cxnLst>
    <dgm:cxn modelId="{E4359E11-895D-47E7-8FD9-C6747E06E625}" srcId="{AD70D995-0BD4-4F3F-82D8-F35A4974A6F1}" destId="{C9434659-4DED-4281-BE5F-6291FA47BA5F}" srcOrd="0" destOrd="0" parTransId="{45DA5C86-736F-4451-8D0B-C47440571A33}" sibTransId="{BEE68874-58A1-4B78-BFBB-DE6489B21379}"/>
    <dgm:cxn modelId="{E014C834-845A-47E2-9AC7-6DA229801A1A}" type="presOf" srcId="{CF24580B-C007-4CF9-860C-EDCA636BA897}" destId="{591A7889-CEF6-4319-A3E6-124CD07485EE}" srcOrd="0" destOrd="0" presId="urn:microsoft.com/office/officeart/2005/8/layout/hierarchy1"/>
    <dgm:cxn modelId="{62C25355-C701-410F-BE01-9E79479D03DA}" srcId="{AD70D995-0BD4-4F3F-82D8-F35A4974A6F1}" destId="{CF24580B-C007-4CF9-860C-EDCA636BA897}" srcOrd="1" destOrd="0" parTransId="{477A825A-AB48-4C98-AFC4-1065044E4F82}" sibTransId="{6B7E266A-C7CE-43AF-AB8B-882C7E8208B2}"/>
    <dgm:cxn modelId="{A87759B6-BF53-4FB0-9F44-A7BF3B6A5688}" type="presOf" srcId="{C9434659-4DED-4281-BE5F-6291FA47BA5F}" destId="{C6D76C01-6791-4D75-AADE-E6D3C038E8B6}" srcOrd="0" destOrd="0" presId="urn:microsoft.com/office/officeart/2005/8/layout/hierarchy1"/>
    <dgm:cxn modelId="{9EF2FBCB-681E-4405-B893-B98A02008F98}" type="presOf" srcId="{AD70D995-0BD4-4F3F-82D8-F35A4974A6F1}" destId="{C955AFA7-D883-4051-946E-167CBC9604E4}" srcOrd="0" destOrd="0" presId="urn:microsoft.com/office/officeart/2005/8/layout/hierarchy1"/>
    <dgm:cxn modelId="{AC50557B-20AC-4514-AA6E-E832E145CD21}" type="presParOf" srcId="{C955AFA7-D883-4051-946E-167CBC9604E4}" destId="{C09290D6-6F84-4DE7-A2DB-2FD6E1CD8410}" srcOrd="0" destOrd="0" presId="urn:microsoft.com/office/officeart/2005/8/layout/hierarchy1"/>
    <dgm:cxn modelId="{D97C892A-3DE7-4A03-B54C-3DC28605574B}" type="presParOf" srcId="{C09290D6-6F84-4DE7-A2DB-2FD6E1CD8410}" destId="{4FD1708C-97E0-43E0-8857-9DF3C5A94AA2}" srcOrd="0" destOrd="0" presId="urn:microsoft.com/office/officeart/2005/8/layout/hierarchy1"/>
    <dgm:cxn modelId="{2B35931B-C4E0-4997-9FA3-226BEEAF6EF5}" type="presParOf" srcId="{4FD1708C-97E0-43E0-8857-9DF3C5A94AA2}" destId="{493BFBC0-56BD-4615-B17C-AD3F84E0531D}" srcOrd="0" destOrd="0" presId="urn:microsoft.com/office/officeart/2005/8/layout/hierarchy1"/>
    <dgm:cxn modelId="{A2958AA3-57A5-4DBC-B03B-ED00C90034B1}" type="presParOf" srcId="{4FD1708C-97E0-43E0-8857-9DF3C5A94AA2}" destId="{C6D76C01-6791-4D75-AADE-E6D3C038E8B6}" srcOrd="1" destOrd="0" presId="urn:microsoft.com/office/officeart/2005/8/layout/hierarchy1"/>
    <dgm:cxn modelId="{5BB48F51-3B68-4DED-9277-28D6DF21B25D}" type="presParOf" srcId="{C09290D6-6F84-4DE7-A2DB-2FD6E1CD8410}" destId="{584D5B19-04E8-4965-83A3-05BCCDBB987B}" srcOrd="1" destOrd="0" presId="urn:microsoft.com/office/officeart/2005/8/layout/hierarchy1"/>
    <dgm:cxn modelId="{8702820B-1B89-462E-8006-784B78241C4E}" type="presParOf" srcId="{C955AFA7-D883-4051-946E-167CBC9604E4}" destId="{24646F1F-B698-4FC0-8691-77933D3976A0}" srcOrd="1" destOrd="0" presId="urn:microsoft.com/office/officeart/2005/8/layout/hierarchy1"/>
    <dgm:cxn modelId="{EF8BD5C7-F382-446B-92E0-85B68B98A85F}" type="presParOf" srcId="{24646F1F-B698-4FC0-8691-77933D3976A0}" destId="{F963E481-6FA1-4F74-A734-86C62D2CD919}" srcOrd="0" destOrd="0" presId="urn:microsoft.com/office/officeart/2005/8/layout/hierarchy1"/>
    <dgm:cxn modelId="{B10AE0F3-CE96-4587-9951-276718BB62EC}" type="presParOf" srcId="{F963E481-6FA1-4F74-A734-86C62D2CD919}" destId="{F37901C7-515A-4769-87A3-188889E41309}" srcOrd="0" destOrd="0" presId="urn:microsoft.com/office/officeart/2005/8/layout/hierarchy1"/>
    <dgm:cxn modelId="{FCB47685-1F92-4E95-ACE7-442997DE1653}" type="presParOf" srcId="{F963E481-6FA1-4F74-A734-86C62D2CD919}" destId="{591A7889-CEF6-4319-A3E6-124CD07485EE}" srcOrd="1" destOrd="0" presId="urn:microsoft.com/office/officeart/2005/8/layout/hierarchy1"/>
    <dgm:cxn modelId="{122AD61A-4C03-4819-BD31-296A56C5DC18}" type="presParOf" srcId="{24646F1F-B698-4FC0-8691-77933D3976A0}" destId="{3CB863EA-A4F4-46A9-9006-B11F0C70D62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5EF24F-DF74-45F3-9401-0252FE9FBA5F}">
      <dsp:nvSpPr>
        <dsp:cNvPr id="0" name=""/>
        <dsp:cNvSpPr/>
      </dsp:nvSpPr>
      <dsp:spPr>
        <a:xfrm>
          <a:off x="0" y="977202"/>
          <a:ext cx="2911727" cy="1848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E3C097-86E1-4887-96DE-5143CE19E316}">
      <dsp:nvSpPr>
        <dsp:cNvPr id="0" name=""/>
        <dsp:cNvSpPr/>
      </dsp:nvSpPr>
      <dsp:spPr>
        <a:xfrm>
          <a:off x="323525" y="1284551"/>
          <a:ext cx="2911727" cy="1848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dirty="0"/>
            <a:t>Objective: Predict if a client will subscribe to a term deposit offered by a bank.</a:t>
          </a:r>
          <a:endParaRPr lang="en-US" sz="1700" kern="1200" dirty="0"/>
        </a:p>
      </dsp:txBody>
      <dsp:txXfrm>
        <a:off x="377679" y="1338705"/>
        <a:ext cx="2803419" cy="1740639"/>
      </dsp:txXfrm>
    </dsp:sp>
    <dsp:sp modelId="{9ED006AF-9732-4E66-923A-A9FBD9D77FE9}">
      <dsp:nvSpPr>
        <dsp:cNvPr id="0" name=""/>
        <dsp:cNvSpPr/>
      </dsp:nvSpPr>
      <dsp:spPr>
        <a:xfrm>
          <a:off x="3558778" y="977202"/>
          <a:ext cx="2911727" cy="1848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45873F-67CC-40A0-9543-657CBB8A42CB}">
      <dsp:nvSpPr>
        <dsp:cNvPr id="0" name=""/>
        <dsp:cNvSpPr/>
      </dsp:nvSpPr>
      <dsp:spPr>
        <a:xfrm>
          <a:off x="3882303" y="1284551"/>
          <a:ext cx="2911727" cy="1848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dirty="0"/>
            <a:t>Dataset: Information related to direct marketing campaigns conducted through phone calls by a Portuguese banking institution.</a:t>
          </a:r>
          <a:endParaRPr lang="en-US" sz="1700" kern="1200" dirty="0"/>
        </a:p>
      </dsp:txBody>
      <dsp:txXfrm>
        <a:off x="3936457" y="1338705"/>
        <a:ext cx="2803419" cy="1740639"/>
      </dsp:txXfrm>
    </dsp:sp>
    <dsp:sp modelId="{A7A23ECA-7114-4ADE-8600-7D23069C10BC}">
      <dsp:nvSpPr>
        <dsp:cNvPr id="0" name=""/>
        <dsp:cNvSpPr/>
      </dsp:nvSpPr>
      <dsp:spPr>
        <a:xfrm>
          <a:off x="7117556" y="977202"/>
          <a:ext cx="2911727" cy="184894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FA2B17-1599-4C3C-9950-783C0C22486C}">
      <dsp:nvSpPr>
        <dsp:cNvPr id="0" name=""/>
        <dsp:cNvSpPr/>
      </dsp:nvSpPr>
      <dsp:spPr>
        <a:xfrm>
          <a:off x="7441082" y="1284551"/>
          <a:ext cx="2911727" cy="18489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b="0" i="0" kern="1200" dirty="0"/>
            <a:t>Goal: Build a classification model that predicts whether the client will subscribe to the term deposit or not, based on various input variables such as age, job, marital status, education, etc</a:t>
          </a:r>
          <a:endParaRPr lang="en-US" sz="1700" kern="1200" dirty="0"/>
        </a:p>
      </dsp:txBody>
      <dsp:txXfrm>
        <a:off x="7495236" y="1338705"/>
        <a:ext cx="2803419" cy="1740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C8C51-42A3-446F-8E61-397679FD4965}">
      <dsp:nvSpPr>
        <dsp:cNvPr id="0" name=""/>
        <dsp:cNvSpPr/>
      </dsp:nvSpPr>
      <dsp:spPr>
        <a:xfrm>
          <a:off x="1263" y="412859"/>
          <a:ext cx="4435835" cy="28167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427A027-A68A-4C8C-9745-E44C86BEC98C}">
      <dsp:nvSpPr>
        <dsp:cNvPr id="0" name=""/>
        <dsp:cNvSpPr/>
      </dsp:nvSpPr>
      <dsp:spPr>
        <a:xfrm>
          <a:off x="494134"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0" i="0" kern="1200" dirty="0"/>
            <a:t>Importance: Success of direct marketing campaigns depends on accuracy of targeting potential customers who are more likely to purchase the offered product..</a:t>
          </a:r>
          <a:endParaRPr lang="en-US" sz="2300" kern="1200" dirty="0"/>
        </a:p>
      </dsp:txBody>
      <dsp:txXfrm>
        <a:off x="576634" y="963586"/>
        <a:ext cx="4270835" cy="2651755"/>
      </dsp:txXfrm>
    </dsp:sp>
    <dsp:sp modelId="{1C241D6F-851D-42EC-B731-891119A86ED2}">
      <dsp:nvSpPr>
        <dsp:cNvPr id="0" name=""/>
        <dsp:cNvSpPr/>
      </dsp:nvSpPr>
      <dsp:spPr>
        <a:xfrm>
          <a:off x="5422840" y="412859"/>
          <a:ext cx="4435835" cy="28167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65031B2-7518-4C88-8796-DE256C05885B}">
      <dsp:nvSpPr>
        <dsp:cNvPr id="0" name=""/>
        <dsp:cNvSpPr/>
      </dsp:nvSpPr>
      <dsp:spPr>
        <a:xfrm>
          <a:off x="5915710"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b="0" i="0" kern="1200" dirty="0"/>
            <a:t>Interest: This is to help a bank identify customers who are more likely to subscribe to a term deposit to optimize their marketing strategy and increase their chances of success while minimizing their costs..</a:t>
          </a:r>
          <a:endParaRPr lang="en-US" sz="2300" kern="1200" dirty="0"/>
        </a:p>
      </dsp:txBody>
      <dsp:txXfrm>
        <a:off x="5998210" y="963586"/>
        <a:ext cx="4270835" cy="26517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2E3AD2-92C7-4F55-A915-713A6F6D680A}">
      <dsp:nvSpPr>
        <dsp:cNvPr id="0" name=""/>
        <dsp:cNvSpPr/>
      </dsp:nvSpPr>
      <dsp:spPr>
        <a:xfrm>
          <a:off x="1263" y="412859"/>
          <a:ext cx="4435835" cy="28167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C745599-97DB-4A7E-B3F4-6CC941A692EE}">
      <dsp:nvSpPr>
        <dsp:cNvPr id="0" name=""/>
        <dsp:cNvSpPr/>
      </dsp:nvSpPr>
      <dsp:spPr>
        <a:xfrm>
          <a:off x="494134"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0" kern="1200" dirty="0"/>
            <a:t>Data Type</a:t>
          </a:r>
          <a:r>
            <a:rPr lang="en-GB" sz="1400" b="0" i="0" kern="1200" dirty="0"/>
            <a:t>: The data was majorly dominated by Categorical Data types – which led to most of the them being converted to viable numeric types for ease of modelling for the Classification problem..</a:t>
          </a:r>
          <a:endParaRPr lang="en-US" sz="1400" kern="1200" dirty="0"/>
        </a:p>
      </dsp:txBody>
      <dsp:txXfrm>
        <a:off x="576634" y="963586"/>
        <a:ext cx="4270835" cy="2651755"/>
      </dsp:txXfrm>
    </dsp:sp>
    <dsp:sp modelId="{DD37418E-56FC-44F2-B74C-B58664101448}">
      <dsp:nvSpPr>
        <dsp:cNvPr id="0" name=""/>
        <dsp:cNvSpPr/>
      </dsp:nvSpPr>
      <dsp:spPr>
        <a:xfrm>
          <a:off x="5422840" y="412859"/>
          <a:ext cx="4435835" cy="281675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469CE512-BB20-49C2-9873-C1F0ECF3D818}">
      <dsp:nvSpPr>
        <dsp:cNvPr id="0" name=""/>
        <dsp:cNvSpPr/>
      </dsp:nvSpPr>
      <dsp:spPr>
        <a:xfrm>
          <a:off x="5915710"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b="1" i="0" kern="1200" dirty="0"/>
            <a:t>Problem:</a:t>
          </a:r>
        </a:p>
        <a:p>
          <a:pPr marL="0" lvl="0" indent="0" algn="ctr" defTabSz="622300">
            <a:lnSpc>
              <a:spcPct val="90000"/>
            </a:lnSpc>
            <a:spcBef>
              <a:spcPct val="0"/>
            </a:spcBef>
            <a:spcAft>
              <a:spcPct val="35000"/>
            </a:spcAft>
            <a:buNone/>
          </a:pPr>
          <a:r>
            <a:rPr lang="en-GB" sz="1400" b="0" i="0" kern="1200" dirty="0"/>
            <a:t>1. White spaces in the columns were replaced by “;” thereby making the original data to contain one column instead of 21 columns</a:t>
          </a:r>
        </a:p>
        <a:p>
          <a:pPr marL="0" lvl="0" indent="0" algn="ctr" defTabSz="622300">
            <a:lnSpc>
              <a:spcPct val="90000"/>
            </a:lnSpc>
            <a:spcBef>
              <a:spcPct val="0"/>
            </a:spcBef>
            <a:spcAft>
              <a:spcPct val="35000"/>
            </a:spcAft>
            <a:buNone/>
          </a:pPr>
          <a:r>
            <a:rPr lang="en-GB" sz="1400" b="0" i="0" kern="1200" dirty="0"/>
            <a:t>2. Some columns were not in their appropriate data types e.g. duration, campaign etc</a:t>
          </a:r>
        </a:p>
        <a:p>
          <a:pPr marL="0" lvl="0" indent="0" algn="ctr" defTabSz="622300">
            <a:lnSpc>
              <a:spcPct val="90000"/>
            </a:lnSpc>
            <a:spcBef>
              <a:spcPct val="0"/>
            </a:spcBef>
            <a:spcAft>
              <a:spcPct val="35000"/>
            </a:spcAft>
            <a:buNone/>
          </a:pPr>
          <a:r>
            <a:rPr lang="en-GB" sz="1400" b="0" i="0" kern="1200" dirty="0"/>
            <a:t>3. Data contained 0 missing values but 12 duplicated records</a:t>
          </a:r>
        </a:p>
        <a:p>
          <a:pPr marL="0" lvl="0" indent="0" algn="ctr" defTabSz="622300">
            <a:lnSpc>
              <a:spcPct val="90000"/>
            </a:lnSpc>
            <a:spcBef>
              <a:spcPct val="0"/>
            </a:spcBef>
            <a:spcAft>
              <a:spcPct val="35000"/>
            </a:spcAft>
            <a:buNone/>
          </a:pPr>
          <a:r>
            <a:rPr lang="en-GB" sz="1400" b="0" i="0" kern="1200" dirty="0"/>
            <a:t>4. There were outliers across the numerical columns</a:t>
          </a:r>
        </a:p>
        <a:p>
          <a:pPr marL="0" lvl="0" indent="0" algn="ctr" defTabSz="622300">
            <a:lnSpc>
              <a:spcPct val="90000"/>
            </a:lnSpc>
            <a:spcBef>
              <a:spcPct val="0"/>
            </a:spcBef>
            <a:spcAft>
              <a:spcPct val="35000"/>
            </a:spcAft>
            <a:buNone/>
          </a:pPr>
          <a:r>
            <a:rPr lang="en-GB" sz="1400" b="0" i="0" kern="1200" dirty="0"/>
            <a:t>5. There is imbalance in the target class, y </a:t>
          </a:r>
        </a:p>
        <a:p>
          <a:pPr marL="0" lvl="0" indent="0" algn="ctr" defTabSz="622300">
            <a:lnSpc>
              <a:spcPct val="90000"/>
            </a:lnSpc>
            <a:spcBef>
              <a:spcPct val="0"/>
            </a:spcBef>
            <a:spcAft>
              <a:spcPct val="35000"/>
            </a:spcAft>
            <a:buNone/>
          </a:pPr>
          <a:endParaRPr lang="en-US" sz="1400" kern="1200" dirty="0"/>
        </a:p>
      </dsp:txBody>
      <dsp:txXfrm>
        <a:off x="5998210" y="963586"/>
        <a:ext cx="4270835" cy="26517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C8C51-42A3-446F-8E61-397679FD4965}">
      <dsp:nvSpPr>
        <dsp:cNvPr id="0" name=""/>
        <dsp:cNvSpPr/>
      </dsp:nvSpPr>
      <dsp:spPr>
        <a:xfrm>
          <a:off x="1263" y="412859"/>
          <a:ext cx="4435835" cy="28167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427A027-A68A-4C8C-9745-E44C86BEC98C}">
      <dsp:nvSpPr>
        <dsp:cNvPr id="0" name=""/>
        <dsp:cNvSpPr/>
      </dsp:nvSpPr>
      <dsp:spPr>
        <a:xfrm>
          <a:off x="494134"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dirty="0"/>
            <a:t>1. Split the columns using the delimiter, semicolon (;) and removed the double the quotes (“”) </a:t>
          </a:r>
        </a:p>
        <a:p>
          <a:pPr marL="0" lvl="0" indent="0" algn="ctr" defTabSz="844550">
            <a:lnSpc>
              <a:spcPct val="90000"/>
            </a:lnSpc>
            <a:spcBef>
              <a:spcPct val="0"/>
            </a:spcBef>
            <a:spcAft>
              <a:spcPct val="35000"/>
            </a:spcAft>
            <a:buNone/>
          </a:pPr>
          <a:r>
            <a:rPr lang="en-GB" sz="1900" b="0" i="0" kern="1200" dirty="0"/>
            <a:t>2. Use methods from Pandas library to convert to appropriate datatypes </a:t>
          </a:r>
          <a:r>
            <a:rPr lang="en-GB" sz="1900" b="0" i="0" kern="1200" dirty="0" err="1"/>
            <a:t>e.g</a:t>
          </a:r>
          <a:r>
            <a:rPr lang="en-GB" sz="1900" b="0" i="0" kern="1200" dirty="0"/>
            <a:t> </a:t>
          </a:r>
          <a:r>
            <a:rPr lang="en-GB" sz="1900" b="0" i="0" kern="1200" dirty="0" err="1"/>
            <a:t>pd.to_numeric</a:t>
          </a:r>
          <a:r>
            <a:rPr lang="en-GB" sz="1900" b="0" i="0" kern="1200" dirty="0"/>
            <a:t>()</a:t>
          </a:r>
          <a:endParaRPr lang="en-US" sz="1900" kern="1200" dirty="0"/>
        </a:p>
      </dsp:txBody>
      <dsp:txXfrm>
        <a:off x="576634" y="963586"/>
        <a:ext cx="4270835" cy="2651755"/>
      </dsp:txXfrm>
    </dsp:sp>
    <dsp:sp modelId="{1C241D6F-851D-42EC-B731-891119A86ED2}">
      <dsp:nvSpPr>
        <dsp:cNvPr id="0" name=""/>
        <dsp:cNvSpPr/>
      </dsp:nvSpPr>
      <dsp:spPr>
        <a:xfrm>
          <a:off x="5422840" y="412859"/>
          <a:ext cx="4435835" cy="2816755"/>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A65031B2-7518-4C88-8796-DE256C05885B}">
      <dsp:nvSpPr>
        <dsp:cNvPr id="0" name=""/>
        <dsp:cNvSpPr/>
      </dsp:nvSpPr>
      <dsp:spPr>
        <a:xfrm>
          <a:off x="5915710" y="881086"/>
          <a:ext cx="4435835" cy="281675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dirty="0"/>
            <a:t>3. Dropped duplicated rows</a:t>
          </a:r>
        </a:p>
        <a:p>
          <a:pPr marL="0" lvl="0" indent="0" algn="ctr" defTabSz="844550">
            <a:lnSpc>
              <a:spcPct val="90000"/>
            </a:lnSpc>
            <a:spcBef>
              <a:spcPct val="0"/>
            </a:spcBef>
            <a:spcAft>
              <a:spcPct val="35000"/>
            </a:spcAft>
            <a:buNone/>
          </a:pPr>
          <a:r>
            <a:rPr lang="en-GB" sz="1900" b="0" i="0" kern="1200" dirty="0"/>
            <a:t>4. Use </a:t>
          </a:r>
          <a:r>
            <a:rPr lang="en-GB" sz="1900" b="0" i="0" kern="1200" dirty="0" err="1"/>
            <a:t>StandardScalar</a:t>
          </a:r>
          <a:r>
            <a:rPr lang="en-GB" sz="1900" b="0" i="0" kern="1200" dirty="0"/>
            <a:t>() from </a:t>
          </a:r>
          <a:r>
            <a:rPr lang="en-GB" sz="1900" b="0" i="0" kern="1200" dirty="0" err="1"/>
            <a:t>sklearn</a:t>
          </a:r>
          <a:r>
            <a:rPr lang="en-GB" sz="1900" b="0" i="0" kern="1200" dirty="0"/>
            <a:t> package to limit the effects of the outliers</a:t>
          </a:r>
        </a:p>
        <a:p>
          <a:pPr marL="0" lvl="0" indent="0" algn="ctr" defTabSz="844550">
            <a:lnSpc>
              <a:spcPct val="90000"/>
            </a:lnSpc>
            <a:spcBef>
              <a:spcPct val="0"/>
            </a:spcBef>
            <a:spcAft>
              <a:spcPct val="35000"/>
            </a:spcAft>
            <a:buNone/>
          </a:pPr>
          <a:r>
            <a:rPr lang="en-GB" sz="1900" b="0" i="0" kern="1200" dirty="0"/>
            <a:t>5. Use smote() oversampling technique from </a:t>
          </a:r>
          <a:r>
            <a:rPr lang="en-GB" sz="1900" b="0" i="0" kern="1200" dirty="0" err="1"/>
            <a:t>imblearn</a:t>
          </a:r>
          <a:r>
            <a:rPr lang="en-GB" sz="1900" b="0" i="0" kern="1200" dirty="0"/>
            <a:t> package to handle the imbalance so as not to lose possible data for the training and testing</a:t>
          </a:r>
          <a:endParaRPr lang="en-US" sz="1900" kern="1200" dirty="0"/>
        </a:p>
      </dsp:txBody>
      <dsp:txXfrm>
        <a:off x="5998210" y="963586"/>
        <a:ext cx="4270835" cy="26517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BFBC0-56BD-4615-B17C-AD3F84E0531D}">
      <dsp:nvSpPr>
        <dsp:cNvPr id="0" name=""/>
        <dsp:cNvSpPr/>
      </dsp:nvSpPr>
      <dsp:spPr>
        <a:xfrm>
          <a:off x="1263" y="412859"/>
          <a:ext cx="4435835" cy="28167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76C01-6791-4D75-AADE-E6D3C038E8B6}">
      <dsp:nvSpPr>
        <dsp:cNvPr id="0" name=""/>
        <dsp:cNvSpPr/>
      </dsp:nvSpPr>
      <dsp:spPr>
        <a:xfrm>
          <a:off x="494134" y="881086"/>
          <a:ext cx="4435835" cy="281675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0" i="0" kern="1200" dirty="0"/>
            <a:t>1. Logistics Regression – Linear</a:t>
          </a:r>
        </a:p>
        <a:p>
          <a:pPr marL="0" lvl="0" indent="0" algn="ctr" defTabSz="1111250">
            <a:lnSpc>
              <a:spcPct val="90000"/>
            </a:lnSpc>
            <a:spcBef>
              <a:spcPct val="0"/>
            </a:spcBef>
            <a:spcAft>
              <a:spcPct val="35000"/>
            </a:spcAft>
            <a:buNone/>
          </a:pPr>
          <a:r>
            <a:rPr lang="en-GB" sz="2500" b="0" i="0" kern="1200" dirty="0"/>
            <a:t>2. K-Nearest Neighbour Classifier – Non-parametric</a:t>
          </a:r>
        </a:p>
        <a:p>
          <a:pPr marL="0" lvl="0" indent="0" algn="ctr" defTabSz="1111250">
            <a:lnSpc>
              <a:spcPct val="90000"/>
            </a:lnSpc>
            <a:spcBef>
              <a:spcPct val="0"/>
            </a:spcBef>
            <a:spcAft>
              <a:spcPct val="35000"/>
            </a:spcAft>
            <a:buNone/>
          </a:pPr>
          <a:r>
            <a:rPr lang="en-GB" sz="2500" b="0" i="0" kern="1200" dirty="0"/>
            <a:t>3. Random Forest Classifier - Bagging Ensemble</a:t>
          </a:r>
          <a:endParaRPr lang="en-US" sz="2500" kern="1200" dirty="0"/>
        </a:p>
      </dsp:txBody>
      <dsp:txXfrm>
        <a:off x="576634" y="963586"/>
        <a:ext cx="4270835" cy="2651755"/>
      </dsp:txXfrm>
    </dsp:sp>
    <dsp:sp modelId="{F37901C7-515A-4769-87A3-188889E41309}">
      <dsp:nvSpPr>
        <dsp:cNvPr id="0" name=""/>
        <dsp:cNvSpPr/>
      </dsp:nvSpPr>
      <dsp:spPr>
        <a:xfrm>
          <a:off x="5422840" y="412859"/>
          <a:ext cx="4435835" cy="28167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A7889-CEF6-4319-A3E6-124CD07485EE}">
      <dsp:nvSpPr>
        <dsp:cNvPr id="0" name=""/>
        <dsp:cNvSpPr/>
      </dsp:nvSpPr>
      <dsp:spPr>
        <a:xfrm>
          <a:off x="5915710" y="881086"/>
          <a:ext cx="4435835" cy="281675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b="0" i="0" kern="1200" dirty="0"/>
            <a:t>4. Gradient Boost Classifier - Boosting Ensemble</a:t>
          </a:r>
        </a:p>
        <a:p>
          <a:pPr marL="0" lvl="0" indent="0" algn="ctr" defTabSz="1111250">
            <a:lnSpc>
              <a:spcPct val="90000"/>
            </a:lnSpc>
            <a:spcBef>
              <a:spcPct val="0"/>
            </a:spcBef>
            <a:spcAft>
              <a:spcPct val="35000"/>
            </a:spcAft>
            <a:buNone/>
          </a:pPr>
          <a:r>
            <a:rPr lang="en-GB" sz="2500" b="0" i="0" kern="1200" dirty="0"/>
            <a:t>5. </a:t>
          </a:r>
          <a:r>
            <a:rPr lang="en-GB" sz="2500" b="0" i="0" kern="1200" dirty="0" err="1"/>
            <a:t>XGBoost</a:t>
          </a:r>
          <a:r>
            <a:rPr lang="en-GB" sz="2500" b="0" i="0" kern="1200" dirty="0"/>
            <a:t> Classifier - Boosting Ensemble</a:t>
          </a:r>
        </a:p>
        <a:p>
          <a:pPr marL="0" lvl="0" indent="0" algn="ctr" defTabSz="1111250">
            <a:lnSpc>
              <a:spcPct val="90000"/>
            </a:lnSpc>
            <a:spcBef>
              <a:spcPct val="0"/>
            </a:spcBef>
            <a:spcAft>
              <a:spcPct val="35000"/>
            </a:spcAft>
            <a:buNone/>
          </a:pPr>
          <a:r>
            <a:rPr lang="en-GB" sz="2500" b="0" i="0" kern="1200" dirty="0"/>
            <a:t>6. Neural Networks (</a:t>
          </a:r>
          <a:r>
            <a:rPr lang="en-GB" sz="2500" b="0" i="0" kern="1200" dirty="0" err="1"/>
            <a:t>Keras</a:t>
          </a:r>
          <a:r>
            <a:rPr lang="en-GB" sz="2500" b="0" i="0" kern="1200" dirty="0"/>
            <a:t>) for Deep Learning - Non-linear</a:t>
          </a:r>
          <a:endParaRPr lang="en-US" sz="2500" kern="1200" dirty="0"/>
        </a:p>
      </dsp:txBody>
      <dsp:txXfrm>
        <a:off x="5998210" y="963586"/>
        <a:ext cx="4270835" cy="26517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BFBC0-56BD-4615-B17C-AD3F84E0531D}">
      <dsp:nvSpPr>
        <dsp:cNvPr id="0" name=""/>
        <dsp:cNvSpPr/>
      </dsp:nvSpPr>
      <dsp:spPr>
        <a:xfrm>
          <a:off x="1263" y="412859"/>
          <a:ext cx="4435835" cy="28167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D76C01-6791-4D75-AADE-E6D3C038E8B6}">
      <dsp:nvSpPr>
        <dsp:cNvPr id="0" name=""/>
        <dsp:cNvSpPr/>
      </dsp:nvSpPr>
      <dsp:spPr>
        <a:xfrm>
          <a:off x="494134" y="881086"/>
          <a:ext cx="4435835" cy="281675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This project was to </a:t>
          </a:r>
          <a:r>
            <a:rPr lang="en-GB" sz="1500" b="0" i="0" kern="1200" dirty="0"/>
            <a:t>build a classification model, at least one from a family of algorithm, that predicts whether clients will subscribe to the term deposit or not, based on various input variables such as age, job, marital status, education etc</a:t>
          </a:r>
          <a:r>
            <a:rPr lang="en-US" sz="1500" kern="1200" dirty="0"/>
            <a:t>. The dataset was properly cleaned and preprocessed. To reduce training time, a resampling was carried out, this was also to reduce the adverse effect of imbalance in the data. The data were scaled using </a:t>
          </a:r>
          <a:r>
            <a:rPr lang="en-US" sz="1500" kern="1200" dirty="0" err="1"/>
            <a:t>StandardScaler</a:t>
          </a:r>
          <a:r>
            <a:rPr lang="en-US" sz="1500" kern="1200" dirty="0"/>
            <a:t>. The feature selection technique proved to be quite good on the models, with less impact by SMOTE techniques and PCA feature selection.</a:t>
          </a:r>
        </a:p>
      </dsp:txBody>
      <dsp:txXfrm>
        <a:off x="576634" y="963586"/>
        <a:ext cx="4270835" cy="2651755"/>
      </dsp:txXfrm>
    </dsp:sp>
    <dsp:sp modelId="{F37901C7-515A-4769-87A3-188889E41309}">
      <dsp:nvSpPr>
        <dsp:cNvPr id="0" name=""/>
        <dsp:cNvSpPr/>
      </dsp:nvSpPr>
      <dsp:spPr>
        <a:xfrm>
          <a:off x="5422840" y="412859"/>
          <a:ext cx="4435835" cy="28167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A7889-CEF6-4319-A3E6-124CD07485EE}">
      <dsp:nvSpPr>
        <dsp:cNvPr id="0" name=""/>
        <dsp:cNvSpPr/>
      </dsp:nvSpPr>
      <dsp:spPr>
        <a:xfrm>
          <a:off x="5915710" y="881086"/>
          <a:ext cx="4435835" cy="2816755"/>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err="1"/>
            <a:t>GridSearchCV</a:t>
          </a:r>
          <a:r>
            <a:rPr lang="en-US" sz="1500" kern="1200" dirty="0"/>
            <a:t> was used to get the best-fit parameters on each of the models, which was evident in the model evaluation of 70 to 90% at almost all levels. T</a:t>
          </a:r>
          <a:r>
            <a:rPr lang="en-GB" sz="1500" kern="1200" dirty="0"/>
            <a:t>he results from the different experiments and classification models didn’t show much differences except the impacts by ensemble boosting models. In conclusion, the prediction was a success as proper machine learning workflow was followed for a better result. The imbalanced dataset was handled by resampling technique – which can heavily affect model evaluation. Thus, these steps are highly recommended for classification problems.</a:t>
          </a:r>
          <a:endParaRPr lang="en-US" sz="1500" kern="1200" dirty="0"/>
        </a:p>
      </dsp:txBody>
      <dsp:txXfrm>
        <a:off x="5998210" y="963586"/>
        <a:ext cx="4270835" cy="26517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31</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April 26,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April 26,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April 26,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chukwujekwujeks@gmail.co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https://github.com/Jeks042/Data-Science-Projec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5704514" y="1006680"/>
            <a:ext cx="6154111" cy="2623522"/>
          </a:xfrm>
        </p:spPr>
        <p:txBody>
          <a:bodyPr/>
          <a:lstStyle/>
          <a:p>
            <a:r>
              <a:rPr lang="en-US" dirty="0"/>
              <a:t>Bank Deposit Subscription Prediction Report</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Team Smart Banker</a:t>
            </a:r>
            <a:r>
              <a:rPr lang="en-US" dirty="0"/>
              <a:t> (Data Science Specialization)</a:t>
            </a:r>
          </a:p>
          <a:p>
            <a:r>
              <a:rPr lang="en-US" dirty="0"/>
              <a:t>April 26, 2023</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7921206-AC40-71AE-851B-33AF919691AE}"/>
              </a:ext>
            </a:extLst>
          </p:cNvPr>
          <p:cNvSpPr>
            <a:spLocks noGrp="1"/>
          </p:cNvSpPr>
          <p:nvPr>
            <p:ph type="title"/>
          </p:nvPr>
        </p:nvSpPr>
        <p:spPr>
          <a:xfrm>
            <a:off x="6907623" y="2173658"/>
            <a:ext cx="4903377" cy="610863"/>
          </a:xfrm>
        </p:spPr>
        <p:txBody>
          <a:bodyPr>
            <a:normAutofit fontScale="90000"/>
          </a:bodyPr>
          <a:lstStyle/>
          <a:p>
            <a:r>
              <a:rPr lang="en-US" dirty="0"/>
              <a:t>Missing &amp; Duplicated Records</a:t>
            </a:r>
          </a:p>
        </p:txBody>
      </p:sp>
      <p:pic>
        <p:nvPicPr>
          <p:cNvPr id="5" name="Picture Placeholder 4" descr="Graphical user interface, text, application&#10;&#10;Description automatically generated">
            <a:extLst>
              <a:ext uri="{FF2B5EF4-FFF2-40B4-BE49-F238E27FC236}">
                <a16:creationId xmlns:a16="http://schemas.microsoft.com/office/drawing/2014/main" id="{95C0336B-2A5B-E080-3C30-A79929F9D40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r="39555" b="-1"/>
          <a:stretch/>
        </p:blipFill>
        <p:spPr>
          <a:xfrm>
            <a:off x="20" y="10"/>
            <a:ext cx="6095980" cy="6857990"/>
          </a:xfrm>
          <a:noFill/>
        </p:spPr>
      </p:pic>
    </p:spTree>
    <p:extLst>
      <p:ext uri="{BB962C8B-B14F-4D97-AF65-F5344CB8AC3E}">
        <p14:creationId xmlns:p14="http://schemas.microsoft.com/office/powerpoint/2010/main" val="181463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993011F-7684-D107-E3DD-B09D8FA0435F}"/>
              </a:ext>
            </a:extLst>
          </p:cNvPr>
          <p:cNvSpPr>
            <a:spLocks noGrp="1"/>
          </p:cNvSpPr>
          <p:nvPr>
            <p:ph type="title"/>
          </p:nvPr>
        </p:nvSpPr>
        <p:spPr>
          <a:xfrm>
            <a:off x="6907623" y="2173658"/>
            <a:ext cx="4903377" cy="610863"/>
          </a:xfrm>
        </p:spPr>
        <p:txBody>
          <a:bodyPr>
            <a:normAutofit fontScale="90000"/>
          </a:bodyPr>
          <a:lstStyle/>
          <a:p>
            <a:r>
              <a:rPr lang="en-US" dirty="0"/>
              <a:t>Imbalanced Target Class</a:t>
            </a:r>
          </a:p>
        </p:txBody>
      </p:sp>
      <p:pic>
        <p:nvPicPr>
          <p:cNvPr id="5" name="Picture Placeholder 4" descr="Chart, bar chart">
            <a:extLst>
              <a:ext uri="{FF2B5EF4-FFF2-40B4-BE49-F238E27FC236}">
                <a16:creationId xmlns:a16="http://schemas.microsoft.com/office/drawing/2014/main" id="{4334A4C9-DB7A-06C0-3646-25B61BEFE14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5556" r="15556"/>
          <a:stretch/>
        </p:blipFill>
        <p:spPr>
          <a:xfrm>
            <a:off x="41" y="0"/>
            <a:ext cx="6095919" cy="6858000"/>
          </a:xfrm>
          <a:noFill/>
        </p:spPr>
      </p:pic>
    </p:spTree>
    <p:extLst>
      <p:ext uri="{BB962C8B-B14F-4D97-AF65-F5344CB8AC3E}">
        <p14:creationId xmlns:p14="http://schemas.microsoft.com/office/powerpoint/2010/main" val="3689612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hart, bar chart&#10;&#10;Description automatically generated">
            <a:extLst>
              <a:ext uri="{FF2B5EF4-FFF2-40B4-BE49-F238E27FC236}">
                <a16:creationId xmlns:a16="http://schemas.microsoft.com/office/drawing/2014/main" id="{7C0D97D6-88F1-D7D3-5AEB-9B13B6C1D2D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12" r="3012"/>
          <a:stretch>
            <a:fillRect/>
          </a:stretch>
        </p:blipFill>
        <p:spPr/>
      </p:pic>
      <p:sp>
        <p:nvSpPr>
          <p:cNvPr id="3" name="Title 2">
            <a:extLst>
              <a:ext uri="{FF2B5EF4-FFF2-40B4-BE49-F238E27FC236}">
                <a16:creationId xmlns:a16="http://schemas.microsoft.com/office/drawing/2014/main" id="{CF44C70E-086A-1BCB-5D26-FEE4A0306F3C}"/>
              </a:ext>
            </a:extLst>
          </p:cNvPr>
          <p:cNvSpPr>
            <a:spLocks noGrp="1"/>
          </p:cNvSpPr>
          <p:nvPr>
            <p:ph type="title"/>
          </p:nvPr>
        </p:nvSpPr>
        <p:spPr/>
        <p:txBody>
          <a:bodyPr/>
          <a:lstStyle/>
          <a:p>
            <a:r>
              <a:rPr lang="en-GB" dirty="0">
                <a:solidFill>
                  <a:schemeClr val="bg1"/>
                </a:solidFill>
              </a:rPr>
              <a:t>Outliers</a:t>
            </a:r>
          </a:p>
        </p:txBody>
      </p:sp>
    </p:spTree>
    <p:extLst>
      <p:ext uri="{BB962C8B-B14F-4D97-AF65-F5344CB8AC3E}">
        <p14:creationId xmlns:p14="http://schemas.microsoft.com/office/powerpoint/2010/main" val="8419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2" y="879063"/>
            <a:ext cx="10352809" cy="610863"/>
          </a:xfrm>
        </p:spPr>
        <p:txBody>
          <a:bodyPr vert="horz" lIns="0" tIns="0" rIns="0" bIns="0" rtlCol="0" anchor="b" anchorCtr="0">
            <a:noAutofit/>
          </a:bodyPr>
          <a:lstStyle/>
          <a:p>
            <a:r>
              <a:rPr lang="en-US" sz="4000" b="1" i="0" kern="1200" spc="100" baseline="0" dirty="0"/>
              <a:t>Approach to Eliminate Problems in the Data</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vert="horz" lIns="0" tIns="0" rIns="0" bIns="0" rtlCol="0" anchor="t" anchorCtr="0">
            <a:normAutofit/>
          </a:bodyPr>
          <a:lstStyle/>
          <a:p>
            <a:pPr>
              <a:spcAft>
                <a:spcPts val="600"/>
              </a:spcAft>
            </a:pPr>
            <a:r>
              <a:rPr lang="en-US" dirty="0"/>
              <a:t>April 26, 2023</a:t>
            </a:r>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vert="horz" lIns="0" tIns="0" rIns="0" bIns="0" rtlCol="0" anchor="t" anchorCtr="0">
            <a:normAutofit/>
          </a:bodyPr>
          <a:lstStyle/>
          <a:p>
            <a:pPr>
              <a:spcAft>
                <a:spcPts val="600"/>
              </a:spcAft>
            </a:pPr>
            <a:r>
              <a:rPr lang="en-US" dirty="0"/>
              <a:t>Team Smart Banker</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13</a:t>
            </a:fld>
            <a:endParaRPr lang="en-US"/>
          </a:p>
        </p:txBody>
      </p:sp>
      <p:graphicFrame>
        <p:nvGraphicFramePr>
          <p:cNvPr id="12" name="TextBox 7">
            <a:extLst>
              <a:ext uri="{FF2B5EF4-FFF2-40B4-BE49-F238E27FC236}">
                <a16:creationId xmlns:a16="http://schemas.microsoft.com/office/drawing/2014/main" id="{902DB43F-68E1-A174-E25F-0F2E0DC3B80D}"/>
              </a:ext>
            </a:extLst>
          </p:cNvPr>
          <p:cNvGraphicFramePr/>
          <p:nvPr>
            <p:extLst>
              <p:ext uri="{D42A27DB-BD31-4B8C-83A1-F6EECF244321}">
                <p14:modId xmlns:p14="http://schemas.microsoft.com/office/powerpoint/2010/main" val="1193507118"/>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04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Graphical user interface&#10;&#10;Description automatically generated with low confidence">
            <a:extLst>
              <a:ext uri="{FF2B5EF4-FFF2-40B4-BE49-F238E27FC236}">
                <a16:creationId xmlns:a16="http://schemas.microsoft.com/office/drawing/2014/main" id="{1743717A-6243-FB4C-8BEC-5BCF49A22D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01" r="2401"/>
          <a:stretch>
            <a:fillRect/>
          </a:stretch>
        </p:blipFill>
        <p:spPr>
          <a:xfrm>
            <a:off x="-56578" y="0"/>
            <a:ext cx="12191998" cy="6858000"/>
          </a:xfrm>
        </p:spPr>
      </p:pic>
      <p:sp>
        <p:nvSpPr>
          <p:cNvPr id="3" name="Title 2">
            <a:extLst>
              <a:ext uri="{FF2B5EF4-FFF2-40B4-BE49-F238E27FC236}">
                <a16:creationId xmlns:a16="http://schemas.microsoft.com/office/drawing/2014/main" id="{5DA88153-320A-BB3A-7E7A-4603B00B184D}"/>
              </a:ext>
            </a:extLst>
          </p:cNvPr>
          <p:cNvSpPr>
            <a:spLocks noGrp="1"/>
          </p:cNvSpPr>
          <p:nvPr>
            <p:ph type="title"/>
          </p:nvPr>
        </p:nvSpPr>
        <p:spPr>
          <a:xfrm>
            <a:off x="7193943" y="387962"/>
            <a:ext cx="4941477" cy="610863"/>
          </a:xfrm>
        </p:spPr>
        <p:txBody>
          <a:bodyPr/>
          <a:lstStyle/>
          <a:p>
            <a:r>
              <a:rPr lang="en-GB" dirty="0">
                <a:solidFill>
                  <a:schemeClr val="bg1"/>
                </a:solidFill>
              </a:rPr>
              <a:t>Cleaned Dataset</a:t>
            </a:r>
          </a:p>
        </p:txBody>
      </p:sp>
    </p:spTree>
    <p:extLst>
      <p:ext uri="{BB962C8B-B14F-4D97-AF65-F5344CB8AC3E}">
        <p14:creationId xmlns:p14="http://schemas.microsoft.com/office/powerpoint/2010/main" val="29265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icture containing text&#10;&#10;Description automatically generated">
            <a:extLst>
              <a:ext uri="{FF2B5EF4-FFF2-40B4-BE49-F238E27FC236}">
                <a16:creationId xmlns:a16="http://schemas.microsoft.com/office/drawing/2014/main" id="{14272912-6FA4-F5D7-7E0E-4A8A9ED1125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6629" b="6629"/>
          <a:stretch>
            <a:fillRect/>
          </a:stretch>
        </p:blipFill>
        <p:spPr/>
      </p:pic>
      <p:sp>
        <p:nvSpPr>
          <p:cNvPr id="3" name="Title 2">
            <a:extLst>
              <a:ext uri="{FF2B5EF4-FFF2-40B4-BE49-F238E27FC236}">
                <a16:creationId xmlns:a16="http://schemas.microsoft.com/office/drawing/2014/main" id="{543DA551-2F49-7E5D-A075-5381891FFEA5}"/>
              </a:ext>
            </a:extLst>
          </p:cNvPr>
          <p:cNvSpPr>
            <a:spLocks noGrp="1"/>
          </p:cNvSpPr>
          <p:nvPr>
            <p:ph type="title"/>
          </p:nvPr>
        </p:nvSpPr>
        <p:spPr>
          <a:xfrm>
            <a:off x="6598921" y="1807187"/>
            <a:ext cx="5307900" cy="610863"/>
          </a:xfrm>
        </p:spPr>
        <p:txBody>
          <a:bodyPr>
            <a:normAutofit fontScale="90000"/>
          </a:bodyPr>
          <a:lstStyle/>
          <a:p>
            <a:r>
              <a:rPr lang="en-GB" dirty="0">
                <a:solidFill>
                  <a:schemeClr val="bg1"/>
                </a:solidFill>
              </a:rPr>
              <a:t>Dropped Duplicates and converted to numeric</a:t>
            </a:r>
          </a:p>
        </p:txBody>
      </p:sp>
    </p:spTree>
    <p:extLst>
      <p:ext uri="{BB962C8B-B14F-4D97-AF65-F5344CB8AC3E}">
        <p14:creationId xmlns:p14="http://schemas.microsoft.com/office/powerpoint/2010/main" val="28331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able&#10;&#10;Description automatically generated">
            <a:extLst>
              <a:ext uri="{FF2B5EF4-FFF2-40B4-BE49-F238E27FC236}">
                <a16:creationId xmlns:a16="http://schemas.microsoft.com/office/drawing/2014/main" id="{3A4F5AEE-7D6C-D3B7-AB0B-1B502ED26760}"/>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928" r="15854" b="3"/>
          <a:stretch/>
        </p:blipFill>
        <p:spPr>
          <a:xfrm>
            <a:off x="6096000" y="-22543"/>
            <a:ext cx="6096000" cy="6903086"/>
          </a:xfrm>
          <a:noFill/>
        </p:spPr>
      </p:pic>
      <p:sp>
        <p:nvSpPr>
          <p:cNvPr id="14" name="Title 3">
            <a:extLst>
              <a:ext uri="{FF2B5EF4-FFF2-40B4-BE49-F238E27FC236}">
                <a16:creationId xmlns:a16="http://schemas.microsoft.com/office/drawing/2014/main" id="{03457AF6-90BA-18B7-196F-2BFF6AE311A1}"/>
              </a:ext>
            </a:extLst>
          </p:cNvPr>
          <p:cNvSpPr>
            <a:spLocks noGrp="1"/>
          </p:cNvSpPr>
          <p:nvPr>
            <p:ph type="title"/>
          </p:nvPr>
        </p:nvSpPr>
        <p:spPr>
          <a:xfrm>
            <a:off x="964023" y="879063"/>
            <a:ext cx="4941477" cy="610863"/>
          </a:xfrm>
        </p:spPr>
        <p:txBody>
          <a:bodyPr anchor="b">
            <a:normAutofit/>
          </a:bodyPr>
          <a:lstStyle/>
          <a:p>
            <a:r>
              <a:rPr lang="en-US" sz="3700"/>
              <a:t>After Transformation</a:t>
            </a:r>
          </a:p>
        </p:txBody>
      </p:sp>
      <p:sp>
        <p:nvSpPr>
          <p:cNvPr id="19" name="Text Placeholder 3">
            <a:extLst>
              <a:ext uri="{FF2B5EF4-FFF2-40B4-BE49-F238E27FC236}">
                <a16:creationId xmlns:a16="http://schemas.microsoft.com/office/drawing/2014/main" id="{06558A30-FF0C-25C5-D616-AA94FC60EAA7}"/>
              </a:ext>
            </a:extLst>
          </p:cNvPr>
          <p:cNvSpPr>
            <a:spLocks noGrp="1"/>
          </p:cNvSpPr>
          <p:nvPr>
            <p:ph type="body" sz="quarter" idx="11"/>
          </p:nvPr>
        </p:nvSpPr>
        <p:spPr>
          <a:xfrm>
            <a:off x="952499" y="2289363"/>
            <a:ext cx="4572001" cy="2795232"/>
          </a:xfrm>
        </p:spPr>
        <p:txBody>
          <a:bodyPr>
            <a:normAutofit fontScale="92500" lnSpcReduction="20000"/>
          </a:bodyPr>
          <a:lstStyle/>
          <a:p>
            <a:pPr marL="285750" indent="-285750">
              <a:buFont typeface="Arial" panose="020B0604020202020204" pitchFamily="34" charset="0"/>
              <a:buChar char="•"/>
            </a:pPr>
            <a:r>
              <a:rPr lang="en-US" dirty="0"/>
              <a:t>Cleaned the jam-packed columns into distinct columns</a:t>
            </a:r>
          </a:p>
          <a:p>
            <a:pPr marL="285750" indent="-285750">
              <a:buFont typeface="Arial" panose="020B0604020202020204" pitchFamily="34" charset="0"/>
              <a:buChar char="•"/>
            </a:pPr>
            <a:r>
              <a:rPr lang="en-US" dirty="0"/>
              <a:t>Removed duplicates</a:t>
            </a:r>
          </a:p>
          <a:p>
            <a:pPr marL="285750" indent="-285750">
              <a:buFont typeface="Arial" panose="020B0604020202020204" pitchFamily="34" charset="0"/>
              <a:buChar char="•"/>
            </a:pPr>
            <a:r>
              <a:rPr lang="en-US" dirty="0"/>
              <a:t>Converted wrong object datatypes to appropriate numerical types</a:t>
            </a:r>
          </a:p>
          <a:p>
            <a:pPr marL="285750" indent="-285750">
              <a:buFont typeface="Arial" panose="020B0604020202020204" pitchFamily="34" charset="0"/>
              <a:buChar char="•"/>
            </a:pPr>
            <a:r>
              <a:rPr lang="en-US" dirty="0"/>
              <a:t>Created a function to label encode and further applied one-hot encoding using </a:t>
            </a:r>
            <a:r>
              <a:rPr lang="en-US" dirty="0" err="1"/>
              <a:t>pd.get_dummies</a:t>
            </a:r>
            <a:r>
              <a:rPr lang="en-US" dirty="0"/>
              <a:t> to put the categories into 1’s and O’s in order to avoid biases</a:t>
            </a:r>
          </a:p>
          <a:p>
            <a:pPr marL="285750" indent="-285750">
              <a:buFont typeface="Arial" panose="020B0604020202020204" pitchFamily="34" charset="0"/>
              <a:buChar char="•"/>
            </a:pPr>
            <a:r>
              <a:rPr lang="en-US" dirty="0"/>
              <a:t>Note: The increased number of columns will be tackled with dimensionality reduction strategy like PCA</a:t>
            </a:r>
          </a:p>
          <a:p>
            <a:endParaRPr lang="en-US" dirty="0"/>
          </a:p>
          <a:p>
            <a:endParaRPr lang="en-US" dirty="0"/>
          </a:p>
        </p:txBody>
      </p:sp>
      <p:sp>
        <p:nvSpPr>
          <p:cNvPr id="21" name="Date Placeholder 4">
            <a:extLst>
              <a:ext uri="{FF2B5EF4-FFF2-40B4-BE49-F238E27FC236}">
                <a16:creationId xmlns:a16="http://schemas.microsoft.com/office/drawing/2014/main" id="{C88EA7BF-37CA-5CEB-CBDD-F06E6ED7718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April 26, 2023</a:t>
            </a:r>
          </a:p>
        </p:txBody>
      </p:sp>
      <p:sp>
        <p:nvSpPr>
          <p:cNvPr id="23" name="Footer Placeholder 5">
            <a:extLst>
              <a:ext uri="{FF2B5EF4-FFF2-40B4-BE49-F238E27FC236}">
                <a16:creationId xmlns:a16="http://schemas.microsoft.com/office/drawing/2014/main" id="{C2E7670F-429B-53D0-DCBA-7CB7D829269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Team Smart Banker</a:t>
            </a:r>
            <a:endParaRPr lang="en-US" b="0" dirty="0"/>
          </a:p>
        </p:txBody>
      </p:sp>
      <p:sp>
        <p:nvSpPr>
          <p:cNvPr id="25" name="Slide Number Placeholder 6">
            <a:extLst>
              <a:ext uri="{FF2B5EF4-FFF2-40B4-BE49-F238E27FC236}">
                <a16:creationId xmlns:a16="http://schemas.microsoft.com/office/drawing/2014/main" id="{98BB2D3A-DB97-4825-3EA5-AECE4E67299C}"/>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16</a:t>
            </a:fld>
            <a:endParaRPr lang="en-US"/>
          </a:p>
        </p:txBody>
      </p:sp>
    </p:spTree>
    <p:extLst>
      <p:ext uri="{BB962C8B-B14F-4D97-AF65-F5344CB8AC3E}">
        <p14:creationId xmlns:p14="http://schemas.microsoft.com/office/powerpoint/2010/main" val="121231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iagram&#10;&#10;Description automatically generated">
            <a:extLst>
              <a:ext uri="{FF2B5EF4-FFF2-40B4-BE49-F238E27FC236}">
                <a16:creationId xmlns:a16="http://schemas.microsoft.com/office/drawing/2014/main" id="{CCF61633-B42A-0776-C366-8749CB4338E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230" r="11230"/>
          <a:stretch>
            <a:fillRect/>
          </a:stretch>
        </p:blipFill>
        <p:spPr/>
      </p:pic>
      <p:sp>
        <p:nvSpPr>
          <p:cNvPr id="3" name="Title 2">
            <a:extLst>
              <a:ext uri="{FF2B5EF4-FFF2-40B4-BE49-F238E27FC236}">
                <a16:creationId xmlns:a16="http://schemas.microsoft.com/office/drawing/2014/main" id="{9B472CDA-A153-BC26-30C4-94929240E472}"/>
              </a:ext>
            </a:extLst>
          </p:cNvPr>
          <p:cNvSpPr>
            <a:spLocks noGrp="1"/>
          </p:cNvSpPr>
          <p:nvPr>
            <p:ph type="title"/>
          </p:nvPr>
        </p:nvSpPr>
        <p:spPr>
          <a:xfrm>
            <a:off x="8469749" y="236904"/>
            <a:ext cx="3425842" cy="610863"/>
          </a:xfrm>
        </p:spPr>
        <p:txBody>
          <a:bodyPr/>
          <a:lstStyle/>
          <a:p>
            <a:r>
              <a:rPr lang="en-GB" dirty="0">
                <a:solidFill>
                  <a:schemeClr val="bg1"/>
                </a:solidFill>
              </a:rPr>
              <a:t>ML Models</a:t>
            </a:r>
          </a:p>
        </p:txBody>
      </p:sp>
    </p:spTree>
    <p:extLst>
      <p:ext uri="{BB962C8B-B14F-4D97-AF65-F5344CB8AC3E}">
        <p14:creationId xmlns:p14="http://schemas.microsoft.com/office/powerpoint/2010/main" val="3790430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08191"/>
            <a:ext cx="10604395" cy="1130918"/>
          </a:xfrm>
        </p:spPr>
        <p:txBody>
          <a:bodyPr vert="horz" lIns="0" tIns="0" rIns="0" bIns="0" rtlCol="0" anchor="b" anchorCtr="0">
            <a:noAutofit/>
          </a:bodyPr>
          <a:lstStyle/>
          <a:p>
            <a:r>
              <a:rPr lang="en-US" b="1" i="0" kern="1200" spc="100" baseline="0" dirty="0"/>
              <a:t>ML Model Recommendations</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vert="horz" lIns="0" tIns="0" rIns="0" bIns="0" rtlCol="0" anchor="t" anchorCtr="0">
            <a:normAutofit/>
          </a:bodyPr>
          <a:lstStyle/>
          <a:p>
            <a:pPr>
              <a:spcAft>
                <a:spcPts val="600"/>
              </a:spcAft>
            </a:pPr>
            <a:r>
              <a:rPr lang="en-US" dirty="0"/>
              <a:t>April 26, 2023</a:t>
            </a:r>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vert="horz" lIns="0" tIns="0" rIns="0" bIns="0" rtlCol="0" anchor="t" anchorCtr="0">
            <a:normAutofit/>
          </a:bodyPr>
          <a:lstStyle/>
          <a:p>
            <a:pPr>
              <a:spcAft>
                <a:spcPts val="600"/>
              </a:spcAft>
            </a:pPr>
            <a:r>
              <a:rPr lang="en-US" dirty="0"/>
              <a:t>Team Smart Banker</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18</a:t>
            </a:fld>
            <a:endParaRPr lang="en-US"/>
          </a:p>
        </p:txBody>
      </p:sp>
      <p:graphicFrame>
        <p:nvGraphicFramePr>
          <p:cNvPr id="12" name="TextBox 7">
            <a:extLst>
              <a:ext uri="{FF2B5EF4-FFF2-40B4-BE49-F238E27FC236}">
                <a16:creationId xmlns:a16="http://schemas.microsoft.com/office/drawing/2014/main" id="{902DB43F-68E1-A174-E25F-0F2E0DC3B80D}"/>
              </a:ext>
            </a:extLst>
          </p:cNvPr>
          <p:cNvGraphicFramePr/>
          <p:nvPr>
            <p:extLst>
              <p:ext uri="{D42A27DB-BD31-4B8C-83A1-F6EECF244321}">
                <p14:modId xmlns:p14="http://schemas.microsoft.com/office/powerpoint/2010/main" val="328454008"/>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50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3457AF6-90BA-18B7-196F-2BFF6AE311A1}"/>
              </a:ext>
            </a:extLst>
          </p:cNvPr>
          <p:cNvSpPr>
            <a:spLocks noGrp="1"/>
          </p:cNvSpPr>
          <p:nvPr>
            <p:ph type="title"/>
          </p:nvPr>
        </p:nvSpPr>
        <p:spPr>
          <a:xfrm>
            <a:off x="964023" y="879063"/>
            <a:ext cx="4941477" cy="610863"/>
          </a:xfrm>
        </p:spPr>
        <p:txBody>
          <a:bodyPr anchor="b">
            <a:normAutofit/>
          </a:bodyPr>
          <a:lstStyle/>
          <a:p>
            <a:r>
              <a:rPr lang="en-US" dirty="0"/>
              <a:t>Why Choose them?</a:t>
            </a:r>
          </a:p>
        </p:txBody>
      </p:sp>
      <p:pic>
        <p:nvPicPr>
          <p:cNvPr id="6" name="Picture Placeholder 5" descr="Text, letter&#10;&#10;Description automatically generated">
            <a:extLst>
              <a:ext uri="{FF2B5EF4-FFF2-40B4-BE49-F238E27FC236}">
                <a16:creationId xmlns:a16="http://schemas.microsoft.com/office/drawing/2014/main" id="{41137E07-6DE3-15EF-B9AD-8A4DF28CB1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02123" y="2072224"/>
            <a:ext cx="4827178" cy="1265951"/>
          </a:xfrm>
          <a:noFill/>
        </p:spPr>
      </p:pic>
      <p:sp>
        <p:nvSpPr>
          <p:cNvPr id="19" name="Text Placeholder 3">
            <a:extLst>
              <a:ext uri="{FF2B5EF4-FFF2-40B4-BE49-F238E27FC236}">
                <a16:creationId xmlns:a16="http://schemas.microsoft.com/office/drawing/2014/main" id="{06558A30-FF0C-25C5-D616-AA94FC60EAA7}"/>
              </a:ext>
            </a:extLst>
          </p:cNvPr>
          <p:cNvSpPr>
            <a:spLocks noGrp="1"/>
          </p:cNvSpPr>
          <p:nvPr>
            <p:ph sz="half" idx="13"/>
          </p:nvPr>
        </p:nvSpPr>
        <p:spPr>
          <a:xfrm>
            <a:off x="964023" y="3338175"/>
            <a:ext cx="4756150" cy="2687637"/>
          </a:xfrm>
        </p:spPr>
        <p:txBody>
          <a:bodyPr anchor="t">
            <a:normAutofit fontScale="85000" lnSpcReduction="20000"/>
          </a:bodyPr>
          <a:lstStyle/>
          <a:p>
            <a:pPr marL="285750" indent="-285750" algn="just">
              <a:buFont typeface="Arial" panose="020B0604020202020204" pitchFamily="34" charset="0"/>
              <a:buChar char="•"/>
            </a:pPr>
            <a:r>
              <a:rPr lang="en-GB" sz="1500" dirty="0"/>
              <a:t>Logistics Regression: Linear model. Logistic regression is commonly used in classification problems because it provides a probabilistic interpretation of the outputs, allowing for easy thresholding for binary classification tasks. It can also handle imbalanced classes by adjusting the threshold for classification.</a:t>
            </a:r>
          </a:p>
          <a:p>
            <a:pPr marL="285750" indent="-285750" algn="just">
              <a:buFont typeface="Arial" panose="020B0604020202020204" pitchFamily="34" charset="0"/>
              <a:buChar char="•"/>
            </a:pPr>
            <a:r>
              <a:rPr lang="en-GB" sz="1500" dirty="0"/>
              <a:t>Gradient Boost Classifier: Ensemble model. Gradient boosting is a technique that combines multiple weak learners to create a strong learner. It can handle imbalanced data because it can assign more weight to the minority class during the boosting process</a:t>
            </a:r>
            <a:endParaRPr lang="en-US" sz="1500" dirty="0"/>
          </a:p>
          <a:p>
            <a:pPr marL="285750" indent="-285750" algn="just">
              <a:buFont typeface="Arial" panose="020B0604020202020204" pitchFamily="34" charset="0"/>
              <a:buChar char="•"/>
            </a:pPr>
            <a:r>
              <a:rPr lang="en-GB" sz="1500" dirty="0"/>
              <a:t>Neural Networks (</a:t>
            </a:r>
            <a:r>
              <a:rPr lang="en-GB" sz="1500" dirty="0" err="1"/>
              <a:t>Keras</a:t>
            </a:r>
            <a:r>
              <a:rPr lang="en-GB" sz="1500" dirty="0"/>
              <a:t>) for Deep Learning: Non-linear model. Neural networks are powerful models that can learn complex patterns in data. They can handle imbalanced data through techniques such as class weighting, oversampling of the minority class, and the use of specialized loss functions</a:t>
            </a:r>
            <a:endParaRPr lang="en-US" sz="1500" dirty="0"/>
          </a:p>
          <a:p>
            <a:pPr algn="just"/>
            <a:endParaRPr lang="en-US" sz="1500" dirty="0"/>
          </a:p>
        </p:txBody>
      </p:sp>
      <p:sp>
        <p:nvSpPr>
          <p:cNvPr id="21" name="Date Placeholder 4">
            <a:extLst>
              <a:ext uri="{FF2B5EF4-FFF2-40B4-BE49-F238E27FC236}">
                <a16:creationId xmlns:a16="http://schemas.microsoft.com/office/drawing/2014/main" id="{C88EA7BF-37CA-5CEB-CBDD-F06E6ED77184}"/>
              </a:ext>
            </a:extLst>
          </p:cNvPr>
          <p:cNvSpPr>
            <a:spLocks noGrp="1"/>
          </p:cNvSpPr>
          <p:nvPr>
            <p:ph type="dt" sz="half" idx="14"/>
          </p:nvPr>
        </p:nvSpPr>
        <p:spPr>
          <a:xfrm>
            <a:off x="2992120" y="6332220"/>
            <a:ext cx="1313180" cy="247651"/>
          </a:xfrm>
        </p:spPr>
        <p:txBody>
          <a:bodyPr anchor="t">
            <a:normAutofit/>
          </a:bodyPr>
          <a:lstStyle/>
          <a:p>
            <a:pPr>
              <a:spcAft>
                <a:spcPts val="600"/>
              </a:spcAft>
            </a:pPr>
            <a:r>
              <a:rPr lang="en-US" dirty="0"/>
              <a:t>April 26, 2023</a:t>
            </a:r>
          </a:p>
        </p:txBody>
      </p:sp>
      <p:sp>
        <p:nvSpPr>
          <p:cNvPr id="23" name="Footer Placeholder 5">
            <a:extLst>
              <a:ext uri="{FF2B5EF4-FFF2-40B4-BE49-F238E27FC236}">
                <a16:creationId xmlns:a16="http://schemas.microsoft.com/office/drawing/2014/main" id="{C2E7670F-429B-53D0-DCBA-7CB7D829269D}"/>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dirty="0"/>
              <a:t>Team Smart Banker</a:t>
            </a:r>
            <a:endParaRPr lang="en-US" b="0" dirty="0"/>
          </a:p>
        </p:txBody>
      </p:sp>
      <p:sp>
        <p:nvSpPr>
          <p:cNvPr id="25" name="Slide Number Placeholder 6">
            <a:extLst>
              <a:ext uri="{FF2B5EF4-FFF2-40B4-BE49-F238E27FC236}">
                <a16:creationId xmlns:a16="http://schemas.microsoft.com/office/drawing/2014/main" id="{98BB2D3A-DB97-4825-3EA5-AECE4E67299C}"/>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19</a:t>
            </a:fld>
            <a:endParaRPr lang="en-US"/>
          </a:p>
        </p:txBody>
      </p:sp>
      <p:pic>
        <p:nvPicPr>
          <p:cNvPr id="8" name="Picture 7" descr="Text&#10;&#10;Description automatically generated">
            <a:extLst>
              <a:ext uri="{FF2B5EF4-FFF2-40B4-BE49-F238E27FC236}">
                <a16:creationId xmlns:a16="http://schemas.microsoft.com/office/drawing/2014/main" id="{FC521543-272C-7C16-1BDC-98A527329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2701" y="2072224"/>
            <a:ext cx="4416135" cy="4362116"/>
          </a:xfrm>
          <a:prstGeom prst="rect">
            <a:avLst/>
          </a:prstGeom>
        </p:spPr>
      </p:pic>
    </p:spTree>
    <p:extLst>
      <p:ext uri="{BB962C8B-B14F-4D97-AF65-F5344CB8AC3E}">
        <p14:creationId xmlns:p14="http://schemas.microsoft.com/office/powerpoint/2010/main" val="1359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Meet the Team</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1" y="2209800"/>
            <a:ext cx="2830038" cy="550178"/>
          </a:xfrm>
        </p:spPr>
        <p:txBody>
          <a:bodyPr/>
          <a:lstStyle/>
          <a:p>
            <a:r>
              <a:rPr lang="en-US" dirty="0"/>
              <a:t>02. Problem Description &amp; Business Understanding</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71550" y="3320180"/>
            <a:ext cx="2161905" cy="728705"/>
          </a:xfrm>
        </p:spPr>
        <p:txBody>
          <a:bodyPr/>
          <a:lstStyle/>
          <a:p>
            <a:r>
              <a:rPr lang="en-US" dirty="0"/>
              <a:t>03 Data Types and Problems in the Data</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3232095"/>
            <a:ext cx="2242458" cy="904874"/>
          </a:xfrm>
        </p:spPr>
        <p:txBody>
          <a:bodyPr/>
          <a:lstStyle/>
          <a:p>
            <a:r>
              <a:rPr lang="en-US" dirty="0"/>
              <a:t>04. Approach to Eliminate Problems in the Data</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435087" y="3232095"/>
            <a:ext cx="2738848" cy="644815"/>
          </a:xfrm>
        </p:spPr>
        <p:txBody>
          <a:bodyPr/>
          <a:lstStyle/>
          <a:p>
            <a:r>
              <a:rPr lang="en-US" dirty="0"/>
              <a:t>05. Recommended ML Models for the Business Problem</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a:t>Team Smart Banker</a:t>
            </a:r>
            <a:endParaRPr lang="en-US" dirty="0"/>
          </a:p>
        </p:txBody>
      </p:sp>
      <p:sp>
        <p:nvSpPr>
          <p:cNvPr id="13" name="Date Placeholder 12">
            <a:extLst>
              <a:ext uri="{FF2B5EF4-FFF2-40B4-BE49-F238E27FC236}">
                <a16:creationId xmlns:a16="http://schemas.microsoft.com/office/drawing/2014/main" id="{2D9626DF-C81E-004B-9A70-7EF103792475}"/>
              </a:ext>
            </a:extLst>
          </p:cNvPr>
          <p:cNvSpPr>
            <a:spLocks noGrp="1"/>
          </p:cNvSpPr>
          <p:nvPr>
            <p:ph type="dt" sz="half" idx="25"/>
          </p:nvPr>
        </p:nvSpPr>
        <p:spPr>
          <a:xfrm>
            <a:off x="2992120" y="6332220"/>
            <a:ext cx="1313180" cy="247651"/>
          </a:xfrm>
        </p:spPr>
        <p:txBody>
          <a:bodyPr/>
          <a:lstStyle/>
          <a:p>
            <a:r>
              <a:rPr lang="en-US" dirty="0"/>
              <a:t>April 26, 2023</a:t>
            </a:r>
          </a:p>
        </p:txBody>
      </p:sp>
      <p:sp>
        <p:nvSpPr>
          <p:cNvPr id="3" name="Text Placeholder 11">
            <a:extLst>
              <a:ext uri="{FF2B5EF4-FFF2-40B4-BE49-F238E27FC236}">
                <a16:creationId xmlns:a16="http://schemas.microsoft.com/office/drawing/2014/main" id="{45FDA9BA-386A-7044-A608-CC470F551AC7}"/>
              </a:ext>
            </a:extLst>
          </p:cNvPr>
          <p:cNvSpPr txBox="1">
            <a:spLocks/>
          </p:cNvSpPr>
          <p:nvPr/>
        </p:nvSpPr>
        <p:spPr>
          <a:xfrm>
            <a:off x="964023" y="4545737"/>
            <a:ext cx="2738848" cy="644815"/>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 Predictions, Results and Evaluation</a:t>
            </a:r>
          </a:p>
        </p:txBody>
      </p:sp>
      <p:sp>
        <p:nvSpPr>
          <p:cNvPr id="5" name="Text Placeholder 11">
            <a:extLst>
              <a:ext uri="{FF2B5EF4-FFF2-40B4-BE49-F238E27FC236}">
                <a16:creationId xmlns:a16="http://schemas.microsoft.com/office/drawing/2014/main" id="{34955B00-900C-50D5-8025-B59B8D7F8E56}"/>
              </a:ext>
            </a:extLst>
          </p:cNvPr>
          <p:cNvSpPr txBox="1">
            <a:spLocks/>
          </p:cNvSpPr>
          <p:nvPr/>
        </p:nvSpPr>
        <p:spPr>
          <a:xfrm>
            <a:off x="3648710" y="4545737"/>
            <a:ext cx="2242458" cy="644815"/>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 </a:t>
            </a:r>
            <a:r>
              <a:rPr lang="en-US"/>
              <a:t>Reflection and Conclusion</a:t>
            </a:r>
            <a:endParaRPr lang="en-US" dirty="0"/>
          </a:p>
        </p:txBody>
      </p:sp>
      <p:sp>
        <p:nvSpPr>
          <p:cNvPr id="7" name="Text Placeholder 11">
            <a:extLst>
              <a:ext uri="{FF2B5EF4-FFF2-40B4-BE49-F238E27FC236}">
                <a16:creationId xmlns:a16="http://schemas.microsoft.com/office/drawing/2014/main" id="{CC4F7E37-C86B-FC65-E9DA-4FDA098D0557}"/>
              </a:ext>
            </a:extLst>
          </p:cNvPr>
          <p:cNvSpPr txBox="1">
            <a:spLocks/>
          </p:cNvSpPr>
          <p:nvPr/>
        </p:nvSpPr>
        <p:spPr>
          <a:xfrm>
            <a:off x="6435087" y="4545737"/>
            <a:ext cx="2242458" cy="644815"/>
          </a:xfrm>
          <a:prstGeom prst="rect">
            <a:avLst/>
          </a:prstGeom>
        </p:spPr>
        <p:txBody>
          <a:bodyPr vert="horz" lIns="0" tIns="0" rIns="0" bIns="0" rtlCol="0">
            <a:noAutofit/>
          </a:bodyPr>
          <a:lstStyle>
            <a:lvl1pPr marL="0" indent="0" algn="l" defTabSz="914400" rtl="0" eaLnBrk="1" latinLnBrk="0" hangingPunct="1">
              <a:lnSpc>
                <a:spcPct val="100000"/>
              </a:lnSpc>
              <a:spcBef>
                <a:spcPts val="400"/>
              </a:spcBef>
              <a:buFont typeface="Arial" panose="020B0604020202020204" pitchFamily="34" charset="0"/>
              <a:buNone/>
              <a:defRPr sz="1800" b="0" i="0" kern="120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 Project Timeline</a:t>
            </a:r>
          </a:p>
        </p:txBody>
      </p:sp>
    </p:spTree>
    <p:extLst>
      <p:ext uri="{BB962C8B-B14F-4D97-AF65-F5344CB8AC3E}">
        <p14:creationId xmlns:p14="http://schemas.microsoft.com/office/powerpoint/2010/main" val="289860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3457AF6-90BA-18B7-196F-2BFF6AE311A1}"/>
              </a:ext>
            </a:extLst>
          </p:cNvPr>
          <p:cNvSpPr>
            <a:spLocks noGrp="1"/>
          </p:cNvSpPr>
          <p:nvPr>
            <p:ph type="title"/>
          </p:nvPr>
        </p:nvSpPr>
        <p:spPr>
          <a:xfrm>
            <a:off x="964023" y="879063"/>
            <a:ext cx="7541802" cy="610863"/>
          </a:xfrm>
        </p:spPr>
        <p:txBody>
          <a:bodyPr anchor="b">
            <a:normAutofit/>
          </a:bodyPr>
          <a:lstStyle/>
          <a:p>
            <a:r>
              <a:rPr lang="en-US" sz="3400" dirty="0"/>
              <a:t>Predictions, Results and Evaluation</a:t>
            </a:r>
          </a:p>
        </p:txBody>
      </p:sp>
      <p:sp>
        <p:nvSpPr>
          <p:cNvPr id="21" name="Date Placeholder 4">
            <a:extLst>
              <a:ext uri="{FF2B5EF4-FFF2-40B4-BE49-F238E27FC236}">
                <a16:creationId xmlns:a16="http://schemas.microsoft.com/office/drawing/2014/main" id="{C88EA7BF-37CA-5CEB-CBDD-F06E6ED77184}"/>
              </a:ext>
            </a:extLst>
          </p:cNvPr>
          <p:cNvSpPr>
            <a:spLocks noGrp="1"/>
          </p:cNvSpPr>
          <p:nvPr>
            <p:ph type="dt" sz="half" idx="11"/>
          </p:nvPr>
        </p:nvSpPr>
        <p:spPr>
          <a:xfrm>
            <a:off x="2992120" y="6332220"/>
            <a:ext cx="1313180" cy="247651"/>
          </a:xfrm>
        </p:spPr>
        <p:txBody>
          <a:bodyPr anchor="t">
            <a:normAutofit/>
          </a:bodyPr>
          <a:lstStyle/>
          <a:p>
            <a:pPr>
              <a:spcAft>
                <a:spcPts val="600"/>
              </a:spcAft>
            </a:pPr>
            <a:r>
              <a:rPr lang="en-US" dirty="0"/>
              <a:t>April 16, 2023</a:t>
            </a:r>
          </a:p>
        </p:txBody>
      </p:sp>
      <p:sp>
        <p:nvSpPr>
          <p:cNvPr id="23" name="Footer Placeholder 5">
            <a:extLst>
              <a:ext uri="{FF2B5EF4-FFF2-40B4-BE49-F238E27FC236}">
                <a16:creationId xmlns:a16="http://schemas.microsoft.com/office/drawing/2014/main" id="{C2E7670F-429B-53D0-DCBA-7CB7D829269D}"/>
              </a:ext>
            </a:extLst>
          </p:cNvPr>
          <p:cNvSpPr>
            <a:spLocks noGrp="1"/>
          </p:cNvSpPr>
          <p:nvPr>
            <p:ph type="ftr" sz="quarter" idx="12"/>
          </p:nvPr>
        </p:nvSpPr>
        <p:spPr>
          <a:xfrm>
            <a:off x="1494790" y="6332220"/>
            <a:ext cx="1497330" cy="247651"/>
          </a:xfrm>
        </p:spPr>
        <p:txBody>
          <a:bodyPr anchor="t">
            <a:normAutofit/>
          </a:bodyPr>
          <a:lstStyle/>
          <a:p>
            <a:pPr>
              <a:spcAft>
                <a:spcPts val="600"/>
              </a:spcAft>
            </a:pPr>
            <a:r>
              <a:rPr lang="en-US" dirty="0"/>
              <a:t>Team Smart Banker</a:t>
            </a:r>
            <a:endParaRPr lang="en-US" b="0" dirty="0"/>
          </a:p>
        </p:txBody>
      </p:sp>
      <p:sp>
        <p:nvSpPr>
          <p:cNvPr id="25" name="Slide Number Placeholder 6">
            <a:extLst>
              <a:ext uri="{FF2B5EF4-FFF2-40B4-BE49-F238E27FC236}">
                <a16:creationId xmlns:a16="http://schemas.microsoft.com/office/drawing/2014/main" id="{98BB2D3A-DB97-4825-3EA5-AECE4E67299C}"/>
              </a:ext>
            </a:extLst>
          </p:cNvPr>
          <p:cNvSpPr>
            <a:spLocks noGrp="1"/>
          </p:cNvSpPr>
          <p:nvPr>
            <p:ph type="sldNum" sz="quarter" idx="13"/>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20</a:t>
            </a:fld>
            <a:endParaRPr lang="en-US"/>
          </a:p>
        </p:txBody>
      </p:sp>
      <p:graphicFrame>
        <p:nvGraphicFramePr>
          <p:cNvPr id="7" name="Table 8">
            <a:extLst>
              <a:ext uri="{FF2B5EF4-FFF2-40B4-BE49-F238E27FC236}">
                <a16:creationId xmlns:a16="http://schemas.microsoft.com/office/drawing/2014/main" id="{793CD55A-893F-A0BE-C1EB-6336F40C36E6}"/>
              </a:ext>
            </a:extLst>
          </p:cNvPr>
          <p:cNvGraphicFramePr>
            <a:graphicFrameLocks noGrp="1"/>
          </p:cNvGraphicFramePr>
          <p:nvPr>
            <p:ph type="chart" sz="quarter" idx="10"/>
            <p:extLst>
              <p:ext uri="{D42A27DB-BD31-4B8C-83A1-F6EECF244321}">
                <p14:modId xmlns:p14="http://schemas.microsoft.com/office/powerpoint/2010/main" val="3797854915"/>
              </p:ext>
            </p:extLst>
          </p:nvPr>
        </p:nvGraphicFramePr>
        <p:xfrm>
          <a:off x="952500" y="2588946"/>
          <a:ext cx="10352811" cy="4005250"/>
        </p:xfrm>
        <a:graphic>
          <a:graphicData uri="http://schemas.openxmlformats.org/drawingml/2006/table">
            <a:tbl>
              <a:tblPr firstRow="1" bandRow="1">
                <a:tableStyleId>{5C22544A-7EE6-4342-B048-85BDC9FD1C3A}</a:tableStyleId>
              </a:tblPr>
              <a:tblGrid>
                <a:gridCol w="1986903">
                  <a:extLst>
                    <a:ext uri="{9D8B030D-6E8A-4147-A177-3AD203B41FA5}">
                      <a16:colId xmlns:a16="http://schemas.microsoft.com/office/drawing/2014/main" val="2509899926"/>
                    </a:ext>
                  </a:extLst>
                </a:gridCol>
                <a:gridCol w="1524365">
                  <a:extLst>
                    <a:ext uri="{9D8B030D-6E8A-4147-A177-3AD203B41FA5}">
                      <a16:colId xmlns:a16="http://schemas.microsoft.com/office/drawing/2014/main" val="3810391627"/>
                    </a:ext>
                  </a:extLst>
                </a:gridCol>
                <a:gridCol w="1898932">
                  <a:extLst>
                    <a:ext uri="{9D8B030D-6E8A-4147-A177-3AD203B41FA5}">
                      <a16:colId xmlns:a16="http://schemas.microsoft.com/office/drawing/2014/main" val="356716413"/>
                    </a:ext>
                  </a:extLst>
                </a:gridCol>
                <a:gridCol w="1914525">
                  <a:extLst>
                    <a:ext uri="{9D8B030D-6E8A-4147-A177-3AD203B41FA5}">
                      <a16:colId xmlns:a16="http://schemas.microsoft.com/office/drawing/2014/main" val="2172768427"/>
                    </a:ext>
                  </a:extLst>
                </a:gridCol>
                <a:gridCol w="1590675">
                  <a:extLst>
                    <a:ext uri="{9D8B030D-6E8A-4147-A177-3AD203B41FA5}">
                      <a16:colId xmlns:a16="http://schemas.microsoft.com/office/drawing/2014/main" val="3552210130"/>
                    </a:ext>
                  </a:extLst>
                </a:gridCol>
                <a:gridCol w="1437411">
                  <a:extLst>
                    <a:ext uri="{9D8B030D-6E8A-4147-A177-3AD203B41FA5}">
                      <a16:colId xmlns:a16="http://schemas.microsoft.com/office/drawing/2014/main" val="3803442579"/>
                    </a:ext>
                  </a:extLst>
                </a:gridCol>
              </a:tblGrid>
              <a:tr h="1071480">
                <a:tc>
                  <a:txBody>
                    <a:bodyPr/>
                    <a:lstStyle/>
                    <a:p>
                      <a:r>
                        <a:rPr lang="en-GB" sz="2900"/>
                        <a:t>Classifier</a:t>
                      </a:r>
                    </a:p>
                  </a:txBody>
                  <a:tcPr marL="144795" marR="144795" marT="72397" marB="72397"/>
                </a:tc>
                <a:tc>
                  <a:txBody>
                    <a:bodyPr/>
                    <a:lstStyle/>
                    <a:p>
                      <a:r>
                        <a:rPr lang="en-GB" sz="2900" dirty="0" err="1"/>
                        <a:t>Accur</a:t>
                      </a:r>
                      <a:r>
                        <a:rPr lang="en-GB" sz="2900" dirty="0"/>
                        <a:t>.</a:t>
                      </a:r>
                    </a:p>
                    <a:p>
                      <a:r>
                        <a:rPr lang="en-GB" sz="2900" dirty="0"/>
                        <a:t>Score</a:t>
                      </a:r>
                    </a:p>
                  </a:txBody>
                  <a:tcPr marL="144795" marR="144795" marT="72397" marB="72397"/>
                </a:tc>
                <a:tc>
                  <a:txBody>
                    <a:bodyPr/>
                    <a:lstStyle/>
                    <a:p>
                      <a:r>
                        <a:rPr lang="en-GB" sz="2900" dirty="0"/>
                        <a:t>Macro F1-Score</a:t>
                      </a:r>
                    </a:p>
                  </a:txBody>
                  <a:tcPr marL="144795" marR="144795" marT="72397" marB="72397"/>
                </a:tc>
                <a:tc>
                  <a:txBody>
                    <a:bodyPr/>
                    <a:lstStyle/>
                    <a:p>
                      <a:r>
                        <a:rPr lang="en-GB" sz="2900" dirty="0"/>
                        <a:t>Weighted F1-Score</a:t>
                      </a:r>
                    </a:p>
                  </a:txBody>
                  <a:tcPr marL="144795" marR="144795" marT="72397" marB="72397"/>
                </a:tc>
                <a:tc>
                  <a:txBody>
                    <a:bodyPr/>
                    <a:lstStyle/>
                    <a:p>
                      <a:r>
                        <a:rPr lang="en-GB" sz="2900"/>
                        <a:t>P-R Curve</a:t>
                      </a:r>
                    </a:p>
                  </a:txBody>
                  <a:tcPr marL="144795" marR="144795" marT="72397" marB="72397"/>
                </a:tc>
                <a:tc>
                  <a:txBody>
                    <a:bodyPr/>
                    <a:lstStyle/>
                    <a:p>
                      <a:r>
                        <a:rPr lang="en-GB" sz="2900"/>
                        <a:t>AUC-ROC</a:t>
                      </a:r>
                    </a:p>
                  </a:txBody>
                  <a:tcPr marL="144795" marR="144795" marT="72397" marB="72397"/>
                </a:tc>
                <a:extLst>
                  <a:ext uri="{0D108BD9-81ED-4DB2-BD59-A6C34878D82A}">
                    <a16:rowId xmlns:a16="http://schemas.microsoft.com/office/drawing/2014/main" val="1226517800"/>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Log. Regression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0.87</a:t>
                      </a:r>
                    </a:p>
                  </a:txBody>
                  <a:tcPr marL="144795" marR="144795" marT="72397" marB="72397"/>
                </a:tc>
                <a:tc>
                  <a:txBody>
                    <a:bodyPr/>
                    <a:lstStyle/>
                    <a:p>
                      <a:r>
                        <a:rPr lang="en-GB" sz="2900" dirty="0"/>
                        <a:t>0.80</a:t>
                      </a:r>
                    </a:p>
                  </a:txBody>
                  <a:tcPr marL="144795" marR="144795" marT="72397" marB="72397"/>
                </a:tc>
                <a:tc>
                  <a:txBody>
                    <a:bodyPr/>
                    <a:lstStyle/>
                    <a:p>
                      <a:r>
                        <a:rPr lang="en-GB" sz="2900" dirty="0"/>
                        <a:t>0.86</a:t>
                      </a:r>
                    </a:p>
                  </a:txBody>
                  <a:tcPr marL="144795" marR="144795" marT="72397" marB="72397"/>
                </a:tc>
                <a:tc>
                  <a:txBody>
                    <a:bodyPr/>
                    <a:lstStyle/>
                    <a:p>
                      <a:r>
                        <a:rPr lang="en-GB" sz="2900" dirty="0"/>
                        <a:t>0.75</a:t>
                      </a:r>
                    </a:p>
                  </a:txBody>
                  <a:tcPr marL="144795" marR="144795" marT="72397" marB="72397"/>
                </a:tc>
                <a:tc>
                  <a:txBody>
                    <a:bodyPr/>
                    <a:lstStyle/>
                    <a:p>
                      <a:r>
                        <a:rPr lang="en-GB" sz="2900" dirty="0"/>
                        <a:t>0.93</a:t>
                      </a:r>
                    </a:p>
                  </a:txBody>
                  <a:tcPr marL="144795" marR="144795" marT="72397" marB="72397"/>
                </a:tc>
                <a:extLst>
                  <a:ext uri="{0D108BD9-81ED-4DB2-BD59-A6C34878D82A}">
                    <a16:rowId xmlns:a16="http://schemas.microsoft.com/office/drawing/2014/main" val="2944831969"/>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KNN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0.87</a:t>
                      </a:r>
                    </a:p>
                  </a:txBody>
                  <a:tcPr marL="144795" marR="144795" marT="72397" marB="72397"/>
                </a:tc>
                <a:tc>
                  <a:txBody>
                    <a:bodyPr/>
                    <a:lstStyle/>
                    <a:p>
                      <a:r>
                        <a:rPr lang="en-GB" sz="2900" dirty="0"/>
                        <a:t>0.82</a:t>
                      </a:r>
                    </a:p>
                  </a:txBody>
                  <a:tcPr marL="144795" marR="144795" marT="72397" marB="72397"/>
                </a:tc>
                <a:tc>
                  <a:txBody>
                    <a:bodyPr/>
                    <a:lstStyle/>
                    <a:p>
                      <a:r>
                        <a:rPr lang="en-GB" sz="2900" dirty="0"/>
                        <a:t>0.87</a:t>
                      </a:r>
                    </a:p>
                  </a:txBody>
                  <a:tcPr marL="144795" marR="144795" marT="72397" marB="72397"/>
                </a:tc>
                <a:tc>
                  <a:txBody>
                    <a:bodyPr/>
                    <a:lstStyle/>
                    <a:p>
                      <a:r>
                        <a:rPr lang="en-GB" sz="2900" dirty="0"/>
                        <a:t>0.71</a:t>
                      </a:r>
                    </a:p>
                  </a:txBody>
                  <a:tcPr marL="144795" marR="144795" marT="72397" marB="72397"/>
                </a:tc>
                <a:tc>
                  <a:txBody>
                    <a:bodyPr/>
                    <a:lstStyle/>
                    <a:p>
                      <a:r>
                        <a:rPr lang="en-GB" sz="2900" dirty="0"/>
                        <a:t>0.92</a:t>
                      </a:r>
                    </a:p>
                  </a:txBody>
                  <a:tcPr marL="144795" marR="144795" marT="72397" marB="72397"/>
                </a:tc>
                <a:extLst>
                  <a:ext uri="{0D108BD9-81ED-4DB2-BD59-A6C34878D82A}">
                    <a16:rowId xmlns:a16="http://schemas.microsoft.com/office/drawing/2014/main" val="3433951999"/>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Gradient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a:t>0.89</a:t>
                      </a:r>
                      <a:endParaRPr lang="en-GB" sz="2900" dirty="0"/>
                    </a:p>
                  </a:txBody>
                  <a:tcPr marL="144795" marR="144795" marT="72397" marB="72397"/>
                </a:tc>
                <a:tc>
                  <a:txBody>
                    <a:bodyPr/>
                    <a:lstStyle/>
                    <a:p>
                      <a:r>
                        <a:rPr lang="en-GB" sz="2900" dirty="0"/>
                        <a:t>0.85</a:t>
                      </a:r>
                    </a:p>
                  </a:txBody>
                  <a:tcPr marL="144795" marR="144795" marT="72397" marB="72397"/>
                </a:tc>
                <a:tc>
                  <a:txBody>
                    <a:bodyPr/>
                    <a:lstStyle/>
                    <a:p>
                      <a:r>
                        <a:rPr lang="en-GB" sz="2900" dirty="0"/>
                        <a:t>0.89</a:t>
                      </a:r>
                    </a:p>
                  </a:txBody>
                  <a:tcPr marL="144795" marR="144795" marT="72397" marB="72397"/>
                </a:tc>
                <a:tc>
                  <a:txBody>
                    <a:bodyPr/>
                    <a:lstStyle/>
                    <a:p>
                      <a:r>
                        <a:rPr lang="en-GB" sz="2900" dirty="0"/>
                        <a:t>0.78</a:t>
                      </a:r>
                    </a:p>
                  </a:txBody>
                  <a:tcPr marL="144795" marR="144795" marT="72397" marB="72397"/>
                </a:tc>
                <a:tc>
                  <a:txBody>
                    <a:bodyPr/>
                    <a:lstStyle/>
                    <a:p>
                      <a:r>
                        <a:rPr lang="en-GB" sz="2900" dirty="0"/>
                        <a:t>0.94</a:t>
                      </a:r>
                    </a:p>
                  </a:txBody>
                  <a:tcPr marL="144795" marR="144795" marT="72397" marB="72397"/>
                </a:tc>
                <a:extLst>
                  <a:ext uri="{0D108BD9-81ED-4DB2-BD59-A6C34878D82A}">
                    <a16:rowId xmlns:a16="http://schemas.microsoft.com/office/drawing/2014/main" val="3896764774"/>
                  </a:ext>
                </a:extLst>
              </a:tr>
              <a:tr h="347910">
                <a:tc>
                  <a:txBody>
                    <a:bodyPr/>
                    <a:lstStyle/>
                    <a:p>
                      <a:pPr algn="just">
                        <a:lnSpc>
                          <a:spcPct val="107000"/>
                        </a:lnSpc>
                        <a:spcAft>
                          <a:spcPts val="800"/>
                        </a:spcAft>
                      </a:pPr>
                      <a:r>
                        <a:rPr lang="en-GB" sz="1900" dirty="0">
                          <a:effectLst/>
                          <a:latin typeface="Gill Sans MT" panose="020B0502020104020203" pitchFamily="34" charset="0"/>
                          <a:ea typeface="Gill Sans MT" panose="020B0502020104020203" pitchFamily="34" charset="0"/>
                          <a:cs typeface="Times New Roman" panose="02020603050405020304" pitchFamily="18" charset="0"/>
                        </a:rPr>
                        <a:t>Random Forest</a:t>
                      </a:r>
                    </a:p>
                  </a:txBody>
                  <a:tcPr marL="108596" marR="108596" marT="0" marB="0"/>
                </a:tc>
                <a:tc>
                  <a:txBody>
                    <a:bodyPr/>
                    <a:lstStyle/>
                    <a:p>
                      <a:r>
                        <a:rPr lang="en-GB" sz="2900" dirty="0"/>
                        <a:t>0.86</a:t>
                      </a:r>
                    </a:p>
                  </a:txBody>
                  <a:tcPr marL="144795" marR="144795" marT="72397" marB="72397"/>
                </a:tc>
                <a:tc>
                  <a:txBody>
                    <a:bodyPr/>
                    <a:lstStyle/>
                    <a:p>
                      <a:r>
                        <a:rPr lang="en-GB" sz="2900" dirty="0"/>
                        <a:t>0.79</a:t>
                      </a:r>
                    </a:p>
                  </a:txBody>
                  <a:tcPr marL="144795" marR="144795" marT="72397" marB="72397"/>
                </a:tc>
                <a:tc>
                  <a:txBody>
                    <a:bodyPr/>
                    <a:lstStyle/>
                    <a:p>
                      <a:r>
                        <a:rPr lang="en-GB" sz="2900" dirty="0"/>
                        <a:t>0.85</a:t>
                      </a:r>
                    </a:p>
                  </a:txBody>
                  <a:tcPr marL="144795" marR="144795" marT="72397" marB="72397"/>
                </a:tc>
                <a:tc>
                  <a:txBody>
                    <a:bodyPr/>
                    <a:lstStyle/>
                    <a:p>
                      <a:r>
                        <a:rPr lang="en-GB" sz="2900" dirty="0"/>
                        <a:t>0.77</a:t>
                      </a:r>
                    </a:p>
                  </a:txBody>
                  <a:tcPr marL="144795" marR="144795" marT="72397" marB="72397"/>
                </a:tc>
                <a:tc>
                  <a:txBody>
                    <a:bodyPr/>
                    <a:lstStyle/>
                    <a:p>
                      <a:r>
                        <a:rPr lang="en-GB" sz="2900" dirty="0"/>
                        <a:t>0.93</a:t>
                      </a:r>
                    </a:p>
                  </a:txBody>
                  <a:tcPr marL="144795" marR="144795" marT="72397" marB="72397"/>
                </a:tc>
                <a:extLst>
                  <a:ext uri="{0D108BD9-81ED-4DB2-BD59-A6C34878D82A}">
                    <a16:rowId xmlns:a16="http://schemas.microsoft.com/office/drawing/2014/main" val="2218208942"/>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XG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0.89</a:t>
                      </a:r>
                    </a:p>
                  </a:txBody>
                  <a:tcPr marL="144795" marR="144795" marT="72397" marB="72397"/>
                </a:tc>
                <a:tc>
                  <a:txBody>
                    <a:bodyPr/>
                    <a:lstStyle/>
                    <a:p>
                      <a:r>
                        <a:rPr lang="en-GB" sz="2900" dirty="0"/>
                        <a:t>0.85</a:t>
                      </a:r>
                    </a:p>
                  </a:txBody>
                  <a:tcPr marL="144795" marR="144795" marT="72397" marB="72397"/>
                </a:tc>
                <a:tc>
                  <a:txBody>
                    <a:bodyPr/>
                    <a:lstStyle/>
                    <a:p>
                      <a:r>
                        <a:rPr lang="en-GB" sz="2900" dirty="0"/>
                        <a:t>0.89</a:t>
                      </a:r>
                    </a:p>
                  </a:txBody>
                  <a:tcPr marL="144795" marR="144795" marT="72397" marB="72397"/>
                </a:tc>
                <a:tc>
                  <a:txBody>
                    <a:bodyPr/>
                    <a:lstStyle/>
                    <a:p>
                      <a:r>
                        <a:rPr lang="en-GB" sz="2900" dirty="0"/>
                        <a:t>0.79</a:t>
                      </a:r>
                    </a:p>
                  </a:txBody>
                  <a:tcPr marL="144795" marR="144795" marT="72397" marB="72397"/>
                </a:tc>
                <a:tc>
                  <a:txBody>
                    <a:bodyPr/>
                    <a:lstStyle/>
                    <a:p>
                      <a:r>
                        <a:rPr lang="en-GB" sz="2900" dirty="0"/>
                        <a:t>0.94</a:t>
                      </a:r>
                    </a:p>
                  </a:txBody>
                  <a:tcPr marL="144795" marR="144795" marT="72397" marB="72397"/>
                </a:tc>
                <a:extLst>
                  <a:ext uri="{0D108BD9-81ED-4DB2-BD59-A6C34878D82A}">
                    <a16:rowId xmlns:a16="http://schemas.microsoft.com/office/drawing/2014/main" val="2948229551"/>
                  </a:ext>
                </a:extLst>
              </a:tr>
            </a:tbl>
          </a:graphicData>
        </a:graphic>
      </p:graphicFrame>
      <p:sp>
        <p:nvSpPr>
          <p:cNvPr id="9" name="TextBox 8">
            <a:extLst>
              <a:ext uri="{FF2B5EF4-FFF2-40B4-BE49-F238E27FC236}">
                <a16:creationId xmlns:a16="http://schemas.microsoft.com/office/drawing/2014/main" id="{67EEEBD7-CFD8-C52F-EB41-28E73298672A}"/>
              </a:ext>
            </a:extLst>
          </p:cNvPr>
          <p:cNvSpPr txBox="1"/>
          <p:nvPr/>
        </p:nvSpPr>
        <p:spPr>
          <a:xfrm>
            <a:off x="952500" y="2070024"/>
            <a:ext cx="9277350" cy="369332"/>
          </a:xfrm>
          <a:prstGeom prst="rect">
            <a:avLst/>
          </a:prstGeom>
          <a:noFill/>
        </p:spPr>
        <p:txBody>
          <a:bodyPr wrap="square" rtlCol="0">
            <a:spAutoFit/>
          </a:bodyPr>
          <a:lstStyle/>
          <a:p>
            <a:r>
              <a:rPr lang="en-GB" b="1" dirty="0">
                <a:solidFill>
                  <a:schemeClr val="bg1"/>
                </a:solidFill>
              </a:rPr>
              <a:t>Exp 1a:  Classifiers on Best Features of Normal Sample Dataset (without oversampling)</a:t>
            </a:r>
          </a:p>
        </p:txBody>
      </p:sp>
    </p:spTree>
    <p:extLst>
      <p:ext uri="{BB962C8B-B14F-4D97-AF65-F5344CB8AC3E}">
        <p14:creationId xmlns:p14="http://schemas.microsoft.com/office/powerpoint/2010/main" val="165595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Diagram&#10;&#10;Description automatically generated">
            <a:extLst>
              <a:ext uri="{FF2B5EF4-FFF2-40B4-BE49-F238E27FC236}">
                <a16:creationId xmlns:a16="http://schemas.microsoft.com/office/drawing/2014/main" id="{775C5111-2A30-D358-983F-17EE061CFB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86" r="1686"/>
          <a:stretch>
            <a:fillRect/>
          </a:stretch>
        </p:blipFill>
        <p:spPr/>
      </p:pic>
      <p:sp>
        <p:nvSpPr>
          <p:cNvPr id="6" name="Title 2">
            <a:extLst>
              <a:ext uri="{FF2B5EF4-FFF2-40B4-BE49-F238E27FC236}">
                <a16:creationId xmlns:a16="http://schemas.microsoft.com/office/drawing/2014/main" id="{35BC90EA-1C90-B862-9FAA-0DCD12765909}"/>
              </a:ext>
            </a:extLst>
          </p:cNvPr>
          <p:cNvSpPr>
            <a:spLocks noGrp="1"/>
          </p:cNvSpPr>
          <p:nvPr>
            <p:ph type="title"/>
          </p:nvPr>
        </p:nvSpPr>
        <p:spPr>
          <a:xfrm>
            <a:off x="10070493" y="3207362"/>
            <a:ext cx="1854807" cy="610863"/>
          </a:xfrm>
        </p:spPr>
        <p:txBody>
          <a:bodyPr/>
          <a:lstStyle/>
          <a:p>
            <a:r>
              <a:rPr lang="en-GB" dirty="0">
                <a:solidFill>
                  <a:schemeClr val="bg1"/>
                </a:solidFill>
              </a:rPr>
              <a:t>Exp 1a</a:t>
            </a:r>
          </a:p>
        </p:txBody>
      </p:sp>
    </p:spTree>
    <p:extLst>
      <p:ext uri="{BB962C8B-B14F-4D97-AF65-F5344CB8AC3E}">
        <p14:creationId xmlns:p14="http://schemas.microsoft.com/office/powerpoint/2010/main" val="1828329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3457AF6-90BA-18B7-196F-2BFF6AE311A1}"/>
              </a:ext>
            </a:extLst>
          </p:cNvPr>
          <p:cNvSpPr>
            <a:spLocks noGrp="1"/>
          </p:cNvSpPr>
          <p:nvPr>
            <p:ph type="title"/>
          </p:nvPr>
        </p:nvSpPr>
        <p:spPr>
          <a:xfrm>
            <a:off x="964023" y="879063"/>
            <a:ext cx="7541802" cy="610863"/>
          </a:xfrm>
        </p:spPr>
        <p:txBody>
          <a:bodyPr anchor="b">
            <a:normAutofit/>
          </a:bodyPr>
          <a:lstStyle/>
          <a:p>
            <a:r>
              <a:rPr lang="en-US" sz="3400" dirty="0"/>
              <a:t>Predictions, Results and Evaluation</a:t>
            </a:r>
          </a:p>
        </p:txBody>
      </p:sp>
      <p:sp>
        <p:nvSpPr>
          <p:cNvPr id="21" name="Date Placeholder 4">
            <a:extLst>
              <a:ext uri="{FF2B5EF4-FFF2-40B4-BE49-F238E27FC236}">
                <a16:creationId xmlns:a16="http://schemas.microsoft.com/office/drawing/2014/main" id="{C88EA7BF-37CA-5CEB-CBDD-F06E6ED77184}"/>
              </a:ext>
            </a:extLst>
          </p:cNvPr>
          <p:cNvSpPr>
            <a:spLocks noGrp="1"/>
          </p:cNvSpPr>
          <p:nvPr>
            <p:ph type="dt" sz="half" idx="11"/>
          </p:nvPr>
        </p:nvSpPr>
        <p:spPr>
          <a:xfrm>
            <a:off x="2992120" y="6332220"/>
            <a:ext cx="1313180" cy="247651"/>
          </a:xfrm>
        </p:spPr>
        <p:txBody>
          <a:bodyPr anchor="t">
            <a:normAutofit/>
          </a:bodyPr>
          <a:lstStyle/>
          <a:p>
            <a:pPr>
              <a:spcAft>
                <a:spcPts val="600"/>
              </a:spcAft>
            </a:pPr>
            <a:r>
              <a:rPr lang="en-US" dirty="0"/>
              <a:t>April 16, 2023</a:t>
            </a:r>
          </a:p>
        </p:txBody>
      </p:sp>
      <p:sp>
        <p:nvSpPr>
          <p:cNvPr id="23" name="Footer Placeholder 5">
            <a:extLst>
              <a:ext uri="{FF2B5EF4-FFF2-40B4-BE49-F238E27FC236}">
                <a16:creationId xmlns:a16="http://schemas.microsoft.com/office/drawing/2014/main" id="{C2E7670F-429B-53D0-DCBA-7CB7D829269D}"/>
              </a:ext>
            </a:extLst>
          </p:cNvPr>
          <p:cNvSpPr>
            <a:spLocks noGrp="1"/>
          </p:cNvSpPr>
          <p:nvPr>
            <p:ph type="ftr" sz="quarter" idx="12"/>
          </p:nvPr>
        </p:nvSpPr>
        <p:spPr>
          <a:xfrm>
            <a:off x="1494790" y="6332220"/>
            <a:ext cx="1497330" cy="247651"/>
          </a:xfrm>
        </p:spPr>
        <p:txBody>
          <a:bodyPr anchor="t">
            <a:normAutofit/>
          </a:bodyPr>
          <a:lstStyle/>
          <a:p>
            <a:pPr>
              <a:spcAft>
                <a:spcPts val="600"/>
              </a:spcAft>
            </a:pPr>
            <a:r>
              <a:rPr lang="en-US" dirty="0"/>
              <a:t>Team Smart Banker</a:t>
            </a:r>
            <a:endParaRPr lang="en-US" b="0" dirty="0"/>
          </a:p>
        </p:txBody>
      </p:sp>
      <p:sp>
        <p:nvSpPr>
          <p:cNvPr id="25" name="Slide Number Placeholder 6">
            <a:extLst>
              <a:ext uri="{FF2B5EF4-FFF2-40B4-BE49-F238E27FC236}">
                <a16:creationId xmlns:a16="http://schemas.microsoft.com/office/drawing/2014/main" id="{98BB2D3A-DB97-4825-3EA5-AECE4E67299C}"/>
              </a:ext>
            </a:extLst>
          </p:cNvPr>
          <p:cNvSpPr>
            <a:spLocks noGrp="1"/>
          </p:cNvSpPr>
          <p:nvPr>
            <p:ph type="sldNum" sz="quarter" idx="13"/>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22</a:t>
            </a:fld>
            <a:endParaRPr lang="en-US"/>
          </a:p>
        </p:txBody>
      </p:sp>
      <p:graphicFrame>
        <p:nvGraphicFramePr>
          <p:cNvPr id="7" name="Table 8">
            <a:extLst>
              <a:ext uri="{FF2B5EF4-FFF2-40B4-BE49-F238E27FC236}">
                <a16:creationId xmlns:a16="http://schemas.microsoft.com/office/drawing/2014/main" id="{793CD55A-893F-A0BE-C1EB-6336F40C36E6}"/>
              </a:ext>
            </a:extLst>
          </p:cNvPr>
          <p:cNvGraphicFramePr>
            <a:graphicFrameLocks noGrp="1"/>
          </p:cNvGraphicFramePr>
          <p:nvPr>
            <p:ph type="chart" sz="quarter" idx="10"/>
            <p:extLst>
              <p:ext uri="{D42A27DB-BD31-4B8C-83A1-F6EECF244321}">
                <p14:modId xmlns:p14="http://schemas.microsoft.com/office/powerpoint/2010/main" val="2882169398"/>
              </p:ext>
            </p:extLst>
          </p:nvPr>
        </p:nvGraphicFramePr>
        <p:xfrm>
          <a:off x="952500" y="2588946"/>
          <a:ext cx="10352811" cy="4005250"/>
        </p:xfrm>
        <a:graphic>
          <a:graphicData uri="http://schemas.openxmlformats.org/drawingml/2006/table">
            <a:tbl>
              <a:tblPr firstRow="1" bandRow="1">
                <a:tableStyleId>{5C22544A-7EE6-4342-B048-85BDC9FD1C3A}</a:tableStyleId>
              </a:tblPr>
              <a:tblGrid>
                <a:gridCol w="1986903">
                  <a:extLst>
                    <a:ext uri="{9D8B030D-6E8A-4147-A177-3AD203B41FA5}">
                      <a16:colId xmlns:a16="http://schemas.microsoft.com/office/drawing/2014/main" val="2509899926"/>
                    </a:ext>
                  </a:extLst>
                </a:gridCol>
                <a:gridCol w="1524365">
                  <a:extLst>
                    <a:ext uri="{9D8B030D-6E8A-4147-A177-3AD203B41FA5}">
                      <a16:colId xmlns:a16="http://schemas.microsoft.com/office/drawing/2014/main" val="3810391627"/>
                    </a:ext>
                  </a:extLst>
                </a:gridCol>
                <a:gridCol w="1898932">
                  <a:extLst>
                    <a:ext uri="{9D8B030D-6E8A-4147-A177-3AD203B41FA5}">
                      <a16:colId xmlns:a16="http://schemas.microsoft.com/office/drawing/2014/main" val="356716413"/>
                    </a:ext>
                  </a:extLst>
                </a:gridCol>
                <a:gridCol w="1914525">
                  <a:extLst>
                    <a:ext uri="{9D8B030D-6E8A-4147-A177-3AD203B41FA5}">
                      <a16:colId xmlns:a16="http://schemas.microsoft.com/office/drawing/2014/main" val="2172768427"/>
                    </a:ext>
                  </a:extLst>
                </a:gridCol>
                <a:gridCol w="1590675">
                  <a:extLst>
                    <a:ext uri="{9D8B030D-6E8A-4147-A177-3AD203B41FA5}">
                      <a16:colId xmlns:a16="http://schemas.microsoft.com/office/drawing/2014/main" val="3552210130"/>
                    </a:ext>
                  </a:extLst>
                </a:gridCol>
                <a:gridCol w="1437411">
                  <a:extLst>
                    <a:ext uri="{9D8B030D-6E8A-4147-A177-3AD203B41FA5}">
                      <a16:colId xmlns:a16="http://schemas.microsoft.com/office/drawing/2014/main" val="3803442579"/>
                    </a:ext>
                  </a:extLst>
                </a:gridCol>
              </a:tblGrid>
              <a:tr h="1071480">
                <a:tc>
                  <a:txBody>
                    <a:bodyPr/>
                    <a:lstStyle/>
                    <a:p>
                      <a:r>
                        <a:rPr lang="en-GB" sz="2900"/>
                        <a:t>Classifier</a:t>
                      </a:r>
                    </a:p>
                  </a:txBody>
                  <a:tcPr marL="144795" marR="144795" marT="72397" marB="72397"/>
                </a:tc>
                <a:tc>
                  <a:txBody>
                    <a:bodyPr/>
                    <a:lstStyle/>
                    <a:p>
                      <a:r>
                        <a:rPr lang="en-GB" sz="2900" dirty="0" err="1"/>
                        <a:t>Accur</a:t>
                      </a:r>
                      <a:r>
                        <a:rPr lang="en-GB" sz="2900" dirty="0"/>
                        <a:t>.</a:t>
                      </a:r>
                    </a:p>
                    <a:p>
                      <a:r>
                        <a:rPr lang="en-GB" sz="2900" dirty="0"/>
                        <a:t>Score</a:t>
                      </a:r>
                    </a:p>
                  </a:txBody>
                  <a:tcPr marL="144795" marR="144795" marT="72397" marB="72397"/>
                </a:tc>
                <a:tc>
                  <a:txBody>
                    <a:bodyPr/>
                    <a:lstStyle/>
                    <a:p>
                      <a:r>
                        <a:rPr lang="en-GB" sz="2900" dirty="0"/>
                        <a:t>Macro F1-Score</a:t>
                      </a:r>
                    </a:p>
                  </a:txBody>
                  <a:tcPr marL="144795" marR="144795" marT="72397" marB="72397"/>
                </a:tc>
                <a:tc>
                  <a:txBody>
                    <a:bodyPr/>
                    <a:lstStyle/>
                    <a:p>
                      <a:r>
                        <a:rPr lang="en-GB" sz="2900" dirty="0"/>
                        <a:t>Weighted F1-Score</a:t>
                      </a:r>
                    </a:p>
                  </a:txBody>
                  <a:tcPr marL="144795" marR="144795" marT="72397" marB="72397"/>
                </a:tc>
                <a:tc>
                  <a:txBody>
                    <a:bodyPr/>
                    <a:lstStyle/>
                    <a:p>
                      <a:r>
                        <a:rPr lang="en-GB" sz="2900"/>
                        <a:t>P-R Curve</a:t>
                      </a:r>
                    </a:p>
                  </a:txBody>
                  <a:tcPr marL="144795" marR="144795" marT="72397" marB="72397"/>
                </a:tc>
                <a:tc>
                  <a:txBody>
                    <a:bodyPr/>
                    <a:lstStyle/>
                    <a:p>
                      <a:r>
                        <a:rPr lang="en-GB" sz="2900"/>
                        <a:t>AUC-ROC</a:t>
                      </a:r>
                    </a:p>
                  </a:txBody>
                  <a:tcPr marL="144795" marR="144795" marT="72397" marB="72397"/>
                </a:tc>
                <a:extLst>
                  <a:ext uri="{0D108BD9-81ED-4DB2-BD59-A6C34878D82A}">
                    <a16:rowId xmlns:a16="http://schemas.microsoft.com/office/drawing/2014/main" val="1226517800"/>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Log. Regression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0.87</a:t>
                      </a:r>
                    </a:p>
                  </a:txBody>
                  <a:tcPr marL="144795" marR="144795" marT="72397" marB="72397"/>
                </a:tc>
                <a:tc>
                  <a:txBody>
                    <a:bodyPr/>
                    <a:lstStyle/>
                    <a:p>
                      <a:r>
                        <a:rPr lang="en-GB" sz="2900" dirty="0"/>
                        <a:t>0.81</a:t>
                      </a:r>
                    </a:p>
                  </a:txBody>
                  <a:tcPr marL="144795" marR="144795" marT="72397" marB="72397"/>
                </a:tc>
                <a:tc>
                  <a:txBody>
                    <a:bodyPr/>
                    <a:lstStyle/>
                    <a:p>
                      <a:r>
                        <a:rPr lang="en-GB" sz="2900" dirty="0"/>
                        <a:t>0.86</a:t>
                      </a:r>
                    </a:p>
                  </a:txBody>
                  <a:tcPr marL="144795" marR="144795" marT="72397" marB="72397"/>
                </a:tc>
                <a:tc>
                  <a:txBody>
                    <a:bodyPr/>
                    <a:lstStyle/>
                    <a:p>
                      <a:r>
                        <a:rPr lang="en-GB" sz="2900" dirty="0"/>
                        <a:t>0.74</a:t>
                      </a:r>
                    </a:p>
                  </a:txBody>
                  <a:tcPr marL="144795" marR="144795" marT="72397" marB="72397"/>
                </a:tc>
                <a:tc>
                  <a:txBody>
                    <a:bodyPr/>
                    <a:lstStyle/>
                    <a:p>
                      <a:r>
                        <a:rPr lang="en-GB" sz="2900" dirty="0"/>
                        <a:t>0.92</a:t>
                      </a:r>
                    </a:p>
                  </a:txBody>
                  <a:tcPr marL="144795" marR="144795" marT="72397" marB="72397"/>
                </a:tc>
                <a:extLst>
                  <a:ext uri="{0D108BD9-81ED-4DB2-BD59-A6C34878D82A}">
                    <a16:rowId xmlns:a16="http://schemas.microsoft.com/office/drawing/2014/main" val="2944831969"/>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KNN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0.86</a:t>
                      </a:r>
                    </a:p>
                  </a:txBody>
                  <a:tcPr marL="144795" marR="144795" marT="72397" marB="72397"/>
                </a:tc>
                <a:tc>
                  <a:txBody>
                    <a:bodyPr/>
                    <a:lstStyle/>
                    <a:p>
                      <a:r>
                        <a:rPr lang="en-GB" sz="2900" dirty="0"/>
                        <a:t>0.80</a:t>
                      </a:r>
                    </a:p>
                  </a:txBody>
                  <a:tcPr marL="144795" marR="144795" marT="72397" marB="72397"/>
                </a:tc>
                <a:tc>
                  <a:txBody>
                    <a:bodyPr/>
                    <a:lstStyle/>
                    <a:p>
                      <a:r>
                        <a:rPr lang="en-GB" sz="2900" dirty="0"/>
                        <a:t>0.85</a:t>
                      </a:r>
                    </a:p>
                  </a:txBody>
                  <a:tcPr marL="144795" marR="144795" marT="72397" marB="72397"/>
                </a:tc>
                <a:tc>
                  <a:txBody>
                    <a:bodyPr/>
                    <a:lstStyle/>
                    <a:p>
                      <a:r>
                        <a:rPr lang="en-GB" sz="2900" dirty="0"/>
                        <a:t>0.68</a:t>
                      </a:r>
                    </a:p>
                  </a:txBody>
                  <a:tcPr marL="144795" marR="144795" marT="72397" marB="72397"/>
                </a:tc>
                <a:tc>
                  <a:txBody>
                    <a:bodyPr/>
                    <a:lstStyle/>
                    <a:p>
                      <a:r>
                        <a:rPr lang="en-GB" sz="2900" dirty="0"/>
                        <a:t>0.89</a:t>
                      </a:r>
                    </a:p>
                  </a:txBody>
                  <a:tcPr marL="144795" marR="144795" marT="72397" marB="72397"/>
                </a:tc>
                <a:extLst>
                  <a:ext uri="{0D108BD9-81ED-4DB2-BD59-A6C34878D82A}">
                    <a16:rowId xmlns:a16="http://schemas.microsoft.com/office/drawing/2014/main" val="3433951999"/>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Gradient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0.87</a:t>
                      </a:r>
                    </a:p>
                  </a:txBody>
                  <a:tcPr marL="144795" marR="144795" marT="72397" marB="72397"/>
                </a:tc>
                <a:tc>
                  <a:txBody>
                    <a:bodyPr/>
                    <a:lstStyle/>
                    <a:p>
                      <a:r>
                        <a:rPr lang="en-GB" sz="2900" dirty="0"/>
                        <a:t>0.82</a:t>
                      </a:r>
                    </a:p>
                  </a:txBody>
                  <a:tcPr marL="144795" marR="144795" marT="72397" marB="72397"/>
                </a:tc>
                <a:tc>
                  <a:txBody>
                    <a:bodyPr/>
                    <a:lstStyle/>
                    <a:p>
                      <a:r>
                        <a:rPr lang="en-GB" sz="2900" dirty="0"/>
                        <a:t>0.87</a:t>
                      </a:r>
                    </a:p>
                  </a:txBody>
                  <a:tcPr marL="144795" marR="144795" marT="72397" marB="72397"/>
                </a:tc>
                <a:tc>
                  <a:txBody>
                    <a:bodyPr/>
                    <a:lstStyle/>
                    <a:p>
                      <a:r>
                        <a:rPr lang="en-GB" sz="2900" dirty="0"/>
                        <a:t>0.75</a:t>
                      </a:r>
                    </a:p>
                  </a:txBody>
                  <a:tcPr marL="144795" marR="144795" marT="72397" marB="72397"/>
                </a:tc>
                <a:tc>
                  <a:txBody>
                    <a:bodyPr/>
                    <a:lstStyle/>
                    <a:p>
                      <a:r>
                        <a:rPr lang="en-GB" sz="2900" dirty="0"/>
                        <a:t>0.92</a:t>
                      </a:r>
                    </a:p>
                  </a:txBody>
                  <a:tcPr marL="144795" marR="144795" marT="72397" marB="72397"/>
                </a:tc>
                <a:extLst>
                  <a:ext uri="{0D108BD9-81ED-4DB2-BD59-A6C34878D82A}">
                    <a16:rowId xmlns:a16="http://schemas.microsoft.com/office/drawing/2014/main" val="3896764774"/>
                  </a:ext>
                </a:extLst>
              </a:tr>
              <a:tr h="347910">
                <a:tc>
                  <a:txBody>
                    <a:bodyPr/>
                    <a:lstStyle/>
                    <a:p>
                      <a:pPr algn="just">
                        <a:lnSpc>
                          <a:spcPct val="107000"/>
                        </a:lnSpc>
                        <a:spcAft>
                          <a:spcPts val="800"/>
                        </a:spcAft>
                      </a:pPr>
                      <a:r>
                        <a:rPr lang="en-GB" sz="1900" dirty="0">
                          <a:effectLst/>
                          <a:latin typeface="Gill Sans MT" panose="020B0502020104020203" pitchFamily="34" charset="0"/>
                          <a:ea typeface="Gill Sans MT" panose="020B0502020104020203" pitchFamily="34" charset="0"/>
                          <a:cs typeface="Times New Roman" panose="02020603050405020304" pitchFamily="18" charset="0"/>
                        </a:rPr>
                        <a:t>Random Forest</a:t>
                      </a:r>
                    </a:p>
                  </a:txBody>
                  <a:tcPr marL="108596" marR="108596" marT="0" marB="0"/>
                </a:tc>
                <a:tc>
                  <a:txBody>
                    <a:bodyPr/>
                    <a:lstStyle/>
                    <a:p>
                      <a:r>
                        <a:rPr lang="en-GB" sz="2900" dirty="0"/>
                        <a:t>0.85</a:t>
                      </a:r>
                    </a:p>
                  </a:txBody>
                  <a:tcPr marL="144795" marR="144795" marT="72397" marB="72397"/>
                </a:tc>
                <a:tc>
                  <a:txBody>
                    <a:bodyPr/>
                    <a:lstStyle/>
                    <a:p>
                      <a:r>
                        <a:rPr lang="en-GB" sz="2900" dirty="0"/>
                        <a:t>0.76</a:t>
                      </a:r>
                    </a:p>
                  </a:txBody>
                  <a:tcPr marL="144795" marR="144795" marT="72397" marB="72397"/>
                </a:tc>
                <a:tc>
                  <a:txBody>
                    <a:bodyPr/>
                    <a:lstStyle/>
                    <a:p>
                      <a:r>
                        <a:rPr lang="en-GB" sz="2900" dirty="0"/>
                        <a:t>0.84</a:t>
                      </a:r>
                    </a:p>
                  </a:txBody>
                  <a:tcPr marL="144795" marR="144795" marT="72397" marB="72397"/>
                </a:tc>
                <a:tc>
                  <a:txBody>
                    <a:bodyPr/>
                    <a:lstStyle/>
                    <a:p>
                      <a:r>
                        <a:rPr lang="en-GB" sz="2900" dirty="0"/>
                        <a:t>0.73</a:t>
                      </a:r>
                    </a:p>
                  </a:txBody>
                  <a:tcPr marL="144795" marR="144795" marT="72397" marB="72397"/>
                </a:tc>
                <a:tc>
                  <a:txBody>
                    <a:bodyPr/>
                    <a:lstStyle/>
                    <a:p>
                      <a:r>
                        <a:rPr lang="en-GB" sz="2900" dirty="0"/>
                        <a:t>0.91</a:t>
                      </a:r>
                    </a:p>
                  </a:txBody>
                  <a:tcPr marL="144795" marR="144795" marT="72397" marB="72397"/>
                </a:tc>
                <a:extLst>
                  <a:ext uri="{0D108BD9-81ED-4DB2-BD59-A6C34878D82A}">
                    <a16:rowId xmlns:a16="http://schemas.microsoft.com/office/drawing/2014/main" val="2218208942"/>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XG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0.88</a:t>
                      </a:r>
                    </a:p>
                  </a:txBody>
                  <a:tcPr marL="144795" marR="144795" marT="72397" marB="72397"/>
                </a:tc>
                <a:tc>
                  <a:txBody>
                    <a:bodyPr/>
                    <a:lstStyle/>
                    <a:p>
                      <a:r>
                        <a:rPr lang="en-GB" sz="2900" dirty="0"/>
                        <a:t>0.83</a:t>
                      </a:r>
                    </a:p>
                  </a:txBody>
                  <a:tcPr marL="144795" marR="144795" marT="72397" marB="72397"/>
                </a:tc>
                <a:tc>
                  <a:txBody>
                    <a:bodyPr/>
                    <a:lstStyle/>
                    <a:p>
                      <a:r>
                        <a:rPr lang="en-GB" sz="2900" dirty="0"/>
                        <a:t>0.88</a:t>
                      </a:r>
                    </a:p>
                  </a:txBody>
                  <a:tcPr marL="144795" marR="144795" marT="72397" marB="72397"/>
                </a:tc>
                <a:tc>
                  <a:txBody>
                    <a:bodyPr/>
                    <a:lstStyle/>
                    <a:p>
                      <a:r>
                        <a:rPr lang="en-GB" sz="2900" dirty="0"/>
                        <a:t>0.74</a:t>
                      </a:r>
                    </a:p>
                  </a:txBody>
                  <a:tcPr marL="144795" marR="144795" marT="72397" marB="72397"/>
                </a:tc>
                <a:tc>
                  <a:txBody>
                    <a:bodyPr/>
                    <a:lstStyle/>
                    <a:p>
                      <a:r>
                        <a:rPr lang="en-GB" sz="2900" dirty="0"/>
                        <a:t>0.92</a:t>
                      </a:r>
                    </a:p>
                  </a:txBody>
                  <a:tcPr marL="144795" marR="144795" marT="72397" marB="72397"/>
                </a:tc>
                <a:extLst>
                  <a:ext uri="{0D108BD9-81ED-4DB2-BD59-A6C34878D82A}">
                    <a16:rowId xmlns:a16="http://schemas.microsoft.com/office/drawing/2014/main" val="2948229551"/>
                  </a:ext>
                </a:extLst>
              </a:tr>
            </a:tbl>
          </a:graphicData>
        </a:graphic>
      </p:graphicFrame>
      <p:sp>
        <p:nvSpPr>
          <p:cNvPr id="9" name="TextBox 8">
            <a:extLst>
              <a:ext uri="{FF2B5EF4-FFF2-40B4-BE49-F238E27FC236}">
                <a16:creationId xmlns:a16="http://schemas.microsoft.com/office/drawing/2014/main" id="{67EEEBD7-CFD8-C52F-EB41-28E73298672A}"/>
              </a:ext>
            </a:extLst>
          </p:cNvPr>
          <p:cNvSpPr txBox="1"/>
          <p:nvPr/>
        </p:nvSpPr>
        <p:spPr>
          <a:xfrm>
            <a:off x="952500" y="2070024"/>
            <a:ext cx="9277350" cy="369332"/>
          </a:xfrm>
          <a:prstGeom prst="rect">
            <a:avLst/>
          </a:prstGeom>
          <a:noFill/>
        </p:spPr>
        <p:txBody>
          <a:bodyPr wrap="square" rtlCol="0">
            <a:spAutoFit/>
          </a:bodyPr>
          <a:lstStyle/>
          <a:p>
            <a:r>
              <a:rPr lang="en-GB" b="1" dirty="0">
                <a:solidFill>
                  <a:schemeClr val="bg1"/>
                </a:solidFill>
              </a:rPr>
              <a:t>Exp 1b:  PCA applied on Normal Sample Dataset (without oversampling)</a:t>
            </a:r>
          </a:p>
        </p:txBody>
      </p:sp>
    </p:spTree>
    <p:extLst>
      <p:ext uri="{BB962C8B-B14F-4D97-AF65-F5344CB8AC3E}">
        <p14:creationId xmlns:p14="http://schemas.microsoft.com/office/powerpoint/2010/main" val="1921309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hart, diagram&#10;&#10;Description automatically generated">
            <a:extLst>
              <a:ext uri="{FF2B5EF4-FFF2-40B4-BE49-F238E27FC236}">
                <a16:creationId xmlns:a16="http://schemas.microsoft.com/office/drawing/2014/main" id="{573934ED-27AD-2EA0-F318-C0B0DE1D20D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86" r="1686"/>
          <a:stretch>
            <a:fillRect/>
          </a:stretch>
        </p:blipFill>
        <p:spPr/>
      </p:pic>
      <p:sp>
        <p:nvSpPr>
          <p:cNvPr id="6" name="Title 2">
            <a:extLst>
              <a:ext uri="{FF2B5EF4-FFF2-40B4-BE49-F238E27FC236}">
                <a16:creationId xmlns:a16="http://schemas.microsoft.com/office/drawing/2014/main" id="{75570BAC-2074-0290-F10F-D7DA9180462D}"/>
              </a:ext>
            </a:extLst>
          </p:cNvPr>
          <p:cNvSpPr>
            <a:spLocks noGrp="1"/>
          </p:cNvSpPr>
          <p:nvPr>
            <p:ph type="title"/>
          </p:nvPr>
        </p:nvSpPr>
        <p:spPr>
          <a:xfrm>
            <a:off x="10032393" y="3429000"/>
            <a:ext cx="1854807" cy="610863"/>
          </a:xfrm>
        </p:spPr>
        <p:txBody>
          <a:bodyPr/>
          <a:lstStyle/>
          <a:p>
            <a:r>
              <a:rPr lang="en-GB" dirty="0">
                <a:solidFill>
                  <a:schemeClr val="bg1"/>
                </a:solidFill>
              </a:rPr>
              <a:t>Exp 1b</a:t>
            </a:r>
          </a:p>
        </p:txBody>
      </p:sp>
    </p:spTree>
    <p:extLst>
      <p:ext uri="{BB962C8B-B14F-4D97-AF65-F5344CB8AC3E}">
        <p14:creationId xmlns:p14="http://schemas.microsoft.com/office/powerpoint/2010/main" val="2038411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3457AF6-90BA-18B7-196F-2BFF6AE311A1}"/>
              </a:ext>
            </a:extLst>
          </p:cNvPr>
          <p:cNvSpPr>
            <a:spLocks noGrp="1"/>
          </p:cNvSpPr>
          <p:nvPr>
            <p:ph type="title"/>
          </p:nvPr>
        </p:nvSpPr>
        <p:spPr>
          <a:xfrm>
            <a:off x="964023" y="879063"/>
            <a:ext cx="7541802" cy="610863"/>
          </a:xfrm>
        </p:spPr>
        <p:txBody>
          <a:bodyPr anchor="b">
            <a:normAutofit/>
          </a:bodyPr>
          <a:lstStyle/>
          <a:p>
            <a:r>
              <a:rPr lang="en-US" sz="3400" dirty="0"/>
              <a:t>Predictions, Results and Evaluation</a:t>
            </a:r>
          </a:p>
        </p:txBody>
      </p:sp>
      <p:sp>
        <p:nvSpPr>
          <p:cNvPr id="21" name="Date Placeholder 4">
            <a:extLst>
              <a:ext uri="{FF2B5EF4-FFF2-40B4-BE49-F238E27FC236}">
                <a16:creationId xmlns:a16="http://schemas.microsoft.com/office/drawing/2014/main" id="{C88EA7BF-37CA-5CEB-CBDD-F06E6ED77184}"/>
              </a:ext>
            </a:extLst>
          </p:cNvPr>
          <p:cNvSpPr>
            <a:spLocks noGrp="1"/>
          </p:cNvSpPr>
          <p:nvPr>
            <p:ph type="dt" sz="half" idx="11"/>
          </p:nvPr>
        </p:nvSpPr>
        <p:spPr>
          <a:xfrm>
            <a:off x="2992120" y="6332220"/>
            <a:ext cx="1313180" cy="247651"/>
          </a:xfrm>
        </p:spPr>
        <p:txBody>
          <a:bodyPr anchor="t">
            <a:normAutofit/>
          </a:bodyPr>
          <a:lstStyle/>
          <a:p>
            <a:pPr>
              <a:spcAft>
                <a:spcPts val="600"/>
              </a:spcAft>
            </a:pPr>
            <a:r>
              <a:rPr lang="en-US" dirty="0"/>
              <a:t>April 16, 2023</a:t>
            </a:r>
          </a:p>
        </p:txBody>
      </p:sp>
      <p:sp>
        <p:nvSpPr>
          <p:cNvPr id="23" name="Footer Placeholder 5">
            <a:extLst>
              <a:ext uri="{FF2B5EF4-FFF2-40B4-BE49-F238E27FC236}">
                <a16:creationId xmlns:a16="http://schemas.microsoft.com/office/drawing/2014/main" id="{C2E7670F-429B-53D0-DCBA-7CB7D829269D}"/>
              </a:ext>
            </a:extLst>
          </p:cNvPr>
          <p:cNvSpPr>
            <a:spLocks noGrp="1"/>
          </p:cNvSpPr>
          <p:nvPr>
            <p:ph type="ftr" sz="quarter" idx="12"/>
          </p:nvPr>
        </p:nvSpPr>
        <p:spPr>
          <a:xfrm>
            <a:off x="1494790" y="6332220"/>
            <a:ext cx="1497330" cy="247651"/>
          </a:xfrm>
        </p:spPr>
        <p:txBody>
          <a:bodyPr anchor="t">
            <a:normAutofit/>
          </a:bodyPr>
          <a:lstStyle/>
          <a:p>
            <a:pPr>
              <a:spcAft>
                <a:spcPts val="600"/>
              </a:spcAft>
            </a:pPr>
            <a:r>
              <a:rPr lang="en-US" dirty="0"/>
              <a:t>Team Smart Banker</a:t>
            </a:r>
            <a:endParaRPr lang="en-US" b="0" dirty="0"/>
          </a:p>
        </p:txBody>
      </p:sp>
      <p:sp>
        <p:nvSpPr>
          <p:cNvPr id="25" name="Slide Number Placeholder 6">
            <a:extLst>
              <a:ext uri="{FF2B5EF4-FFF2-40B4-BE49-F238E27FC236}">
                <a16:creationId xmlns:a16="http://schemas.microsoft.com/office/drawing/2014/main" id="{98BB2D3A-DB97-4825-3EA5-AECE4E67299C}"/>
              </a:ext>
            </a:extLst>
          </p:cNvPr>
          <p:cNvSpPr>
            <a:spLocks noGrp="1"/>
          </p:cNvSpPr>
          <p:nvPr>
            <p:ph type="sldNum" sz="quarter" idx="13"/>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24</a:t>
            </a:fld>
            <a:endParaRPr lang="en-US"/>
          </a:p>
        </p:txBody>
      </p:sp>
      <p:graphicFrame>
        <p:nvGraphicFramePr>
          <p:cNvPr id="7" name="Table 8">
            <a:extLst>
              <a:ext uri="{FF2B5EF4-FFF2-40B4-BE49-F238E27FC236}">
                <a16:creationId xmlns:a16="http://schemas.microsoft.com/office/drawing/2014/main" id="{793CD55A-893F-A0BE-C1EB-6336F40C36E6}"/>
              </a:ext>
            </a:extLst>
          </p:cNvPr>
          <p:cNvGraphicFramePr>
            <a:graphicFrameLocks noGrp="1"/>
          </p:cNvGraphicFramePr>
          <p:nvPr>
            <p:ph type="chart" sz="quarter" idx="10"/>
            <p:extLst>
              <p:ext uri="{D42A27DB-BD31-4B8C-83A1-F6EECF244321}">
                <p14:modId xmlns:p14="http://schemas.microsoft.com/office/powerpoint/2010/main" val="4160660751"/>
              </p:ext>
            </p:extLst>
          </p:nvPr>
        </p:nvGraphicFramePr>
        <p:xfrm>
          <a:off x="952500" y="2588946"/>
          <a:ext cx="10352811" cy="4005250"/>
        </p:xfrm>
        <a:graphic>
          <a:graphicData uri="http://schemas.openxmlformats.org/drawingml/2006/table">
            <a:tbl>
              <a:tblPr firstRow="1" bandRow="1">
                <a:tableStyleId>{5C22544A-7EE6-4342-B048-85BDC9FD1C3A}</a:tableStyleId>
              </a:tblPr>
              <a:tblGrid>
                <a:gridCol w="1986903">
                  <a:extLst>
                    <a:ext uri="{9D8B030D-6E8A-4147-A177-3AD203B41FA5}">
                      <a16:colId xmlns:a16="http://schemas.microsoft.com/office/drawing/2014/main" val="2509899926"/>
                    </a:ext>
                  </a:extLst>
                </a:gridCol>
                <a:gridCol w="1524365">
                  <a:extLst>
                    <a:ext uri="{9D8B030D-6E8A-4147-A177-3AD203B41FA5}">
                      <a16:colId xmlns:a16="http://schemas.microsoft.com/office/drawing/2014/main" val="3810391627"/>
                    </a:ext>
                  </a:extLst>
                </a:gridCol>
                <a:gridCol w="1898932">
                  <a:extLst>
                    <a:ext uri="{9D8B030D-6E8A-4147-A177-3AD203B41FA5}">
                      <a16:colId xmlns:a16="http://schemas.microsoft.com/office/drawing/2014/main" val="356716413"/>
                    </a:ext>
                  </a:extLst>
                </a:gridCol>
                <a:gridCol w="1914525">
                  <a:extLst>
                    <a:ext uri="{9D8B030D-6E8A-4147-A177-3AD203B41FA5}">
                      <a16:colId xmlns:a16="http://schemas.microsoft.com/office/drawing/2014/main" val="2172768427"/>
                    </a:ext>
                  </a:extLst>
                </a:gridCol>
                <a:gridCol w="1590675">
                  <a:extLst>
                    <a:ext uri="{9D8B030D-6E8A-4147-A177-3AD203B41FA5}">
                      <a16:colId xmlns:a16="http://schemas.microsoft.com/office/drawing/2014/main" val="3552210130"/>
                    </a:ext>
                  </a:extLst>
                </a:gridCol>
                <a:gridCol w="1437411">
                  <a:extLst>
                    <a:ext uri="{9D8B030D-6E8A-4147-A177-3AD203B41FA5}">
                      <a16:colId xmlns:a16="http://schemas.microsoft.com/office/drawing/2014/main" val="3803442579"/>
                    </a:ext>
                  </a:extLst>
                </a:gridCol>
              </a:tblGrid>
              <a:tr h="1071480">
                <a:tc>
                  <a:txBody>
                    <a:bodyPr/>
                    <a:lstStyle/>
                    <a:p>
                      <a:r>
                        <a:rPr lang="en-GB" sz="2900"/>
                        <a:t>Classifier</a:t>
                      </a:r>
                    </a:p>
                  </a:txBody>
                  <a:tcPr marL="144795" marR="144795" marT="72397" marB="72397"/>
                </a:tc>
                <a:tc>
                  <a:txBody>
                    <a:bodyPr/>
                    <a:lstStyle/>
                    <a:p>
                      <a:r>
                        <a:rPr lang="en-GB" sz="2900" dirty="0" err="1"/>
                        <a:t>Accur</a:t>
                      </a:r>
                      <a:r>
                        <a:rPr lang="en-GB" sz="2900" dirty="0"/>
                        <a:t>.</a:t>
                      </a:r>
                    </a:p>
                    <a:p>
                      <a:r>
                        <a:rPr lang="en-GB" sz="2900" dirty="0"/>
                        <a:t>Score</a:t>
                      </a:r>
                    </a:p>
                  </a:txBody>
                  <a:tcPr marL="144795" marR="144795" marT="72397" marB="72397"/>
                </a:tc>
                <a:tc>
                  <a:txBody>
                    <a:bodyPr/>
                    <a:lstStyle/>
                    <a:p>
                      <a:r>
                        <a:rPr lang="en-GB" sz="2900" dirty="0"/>
                        <a:t>Macro F1-Score</a:t>
                      </a:r>
                    </a:p>
                  </a:txBody>
                  <a:tcPr marL="144795" marR="144795" marT="72397" marB="72397"/>
                </a:tc>
                <a:tc>
                  <a:txBody>
                    <a:bodyPr/>
                    <a:lstStyle/>
                    <a:p>
                      <a:r>
                        <a:rPr lang="en-GB" sz="2900" dirty="0"/>
                        <a:t>Weighted F1-Score</a:t>
                      </a:r>
                    </a:p>
                  </a:txBody>
                  <a:tcPr marL="144795" marR="144795" marT="72397" marB="72397"/>
                </a:tc>
                <a:tc>
                  <a:txBody>
                    <a:bodyPr/>
                    <a:lstStyle/>
                    <a:p>
                      <a:r>
                        <a:rPr lang="en-GB" sz="2900"/>
                        <a:t>P-R Curve</a:t>
                      </a:r>
                    </a:p>
                  </a:txBody>
                  <a:tcPr marL="144795" marR="144795" marT="72397" marB="72397"/>
                </a:tc>
                <a:tc>
                  <a:txBody>
                    <a:bodyPr/>
                    <a:lstStyle/>
                    <a:p>
                      <a:r>
                        <a:rPr lang="en-GB" sz="2900"/>
                        <a:t>AUC-ROC</a:t>
                      </a:r>
                    </a:p>
                  </a:txBody>
                  <a:tcPr marL="144795" marR="144795" marT="72397" marB="72397"/>
                </a:tc>
                <a:extLst>
                  <a:ext uri="{0D108BD9-81ED-4DB2-BD59-A6C34878D82A}">
                    <a16:rowId xmlns:a16="http://schemas.microsoft.com/office/drawing/2014/main" val="1226517800"/>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Log. Regression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0.86</a:t>
                      </a:r>
                    </a:p>
                  </a:txBody>
                  <a:tcPr marL="144795" marR="144795" marT="72397" marB="72397"/>
                </a:tc>
                <a:tc>
                  <a:txBody>
                    <a:bodyPr/>
                    <a:lstStyle/>
                    <a:p>
                      <a:r>
                        <a:rPr lang="en-GB" sz="2900" dirty="0"/>
                        <a:t>0.82</a:t>
                      </a:r>
                    </a:p>
                  </a:txBody>
                  <a:tcPr marL="144795" marR="144795" marT="72397" marB="72397"/>
                </a:tc>
                <a:tc>
                  <a:txBody>
                    <a:bodyPr/>
                    <a:lstStyle/>
                    <a:p>
                      <a:r>
                        <a:rPr lang="en-GB" sz="2900" dirty="0"/>
                        <a:t>0.86</a:t>
                      </a:r>
                    </a:p>
                  </a:txBody>
                  <a:tcPr marL="144795" marR="144795" marT="72397" marB="72397"/>
                </a:tc>
                <a:tc>
                  <a:txBody>
                    <a:bodyPr/>
                    <a:lstStyle/>
                    <a:p>
                      <a:r>
                        <a:rPr lang="en-GB" sz="2900" dirty="0"/>
                        <a:t>0.75</a:t>
                      </a:r>
                    </a:p>
                  </a:txBody>
                  <a:tcPr marL="144795" marR="144795" marT="72397" marB="72397"/>
                </a:tc>
                <a:tc>
                  <a:txBody>
                    <a:bodyPr/>
                    <a:lstStyle/>
                    <a:p>
                      <a:r>
                        <a:rPr lang="en-GB" sz="2900" dirty="0"/>
                        <a:t>0.93</a:t>
                      </a:r>
                    </a:p>
                  </a:txBody>
                  <a:tcPr marL="144795" marR="144795" marT="72397" marB="72397"/>
                </a:tc>
                <a:extLst>
                  <a:ext uri="{0D108BD9-81ED-4DB2-BD59-A6C34878D82A}">
                    <a16:rowId xmlns:a16="http://schemas.microsoft.com/office/drawing/2014/main" val="2944831969"/>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KNN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0.85</a:t>
                      </a:r>
                    </a:p>
                  </a:txBody>
                  <a:tcPr marL="144795" marR="144795" marT="72397" marB="72397"/>
                </a:tc>
                <a:tc>
                  <a:txBody>
                    <a:bodyPr/>
                    <a:lstStyle/>
                    <a:p>
                      <a:r>
                        <a:rPr lang="en-GB" sz="2900" dirty="0"/>
                        <a:t>0.82</a:t>
                      </a:r>
                    </a:p>
                  </a:txBody>
                  <a:tcPr marL="144795" marR="144795" marT="72397" marB="72397"/>
                </a:tc>
                <a:tc>
                  <a:txBody>
                    <a:bodyPr/>
                    <a:lstStyle/>
                    <a:p>
                      <a:r>
                        <a:rPr lang="en-GB" sz="2900" dirty="0"/>
                        <a:t>0.86</a:t>
                      </a:r>
                    </a:p>
                  </a:txBody>
                  <a:tcPr marL="144795" marR="144795" marT="72397" marB="72397"/>
                </a:tc>
                <a:tc>
                  <a:txBody>
                    <a:bodyPr/>
                    <a:lstStyle/>
                    <a:p>
                      <a:r>
                        <a:rPr lang="en-GB" sz="2900" dirty="0"/>
                        <a:t>0.69</a:t>
                      </a:r>
                    </a:p>
                  </a:txBody>
                  <a:tcPr marL="144795" marR="144795" marT="72397" marB="72397"/>
                </a:tc>
                <a:tc>
                  <a:txBody>
                    <a:bodyPr/>
                    <a:lstStyle/>
                    <a:p>
                      <a:r>
                        <a:rPr lang="en-GB" sz="2900" dirty="0"/>
                        <a:t>0.91</a:t>
                      </a:r>
                    </a:p>
                  </a:txBody>
                  <a:tcPr marL="144795" marR="144795" marT="72397" marB="72397"/>
                </a:tc>
                <a:extLst>
                  <a:ext uri="{0D108BD9-81ED-4DB2-BD59-A6C34878D82A}">
                    <a16:rowId xmlns:a16="http://schemas.microsoft.com/office/drawing/2014/main" val="3433951999"/>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Gradient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0.88</a:t>
                      </a:r>
                    </a:p>
                  </a:txBody>
                  <a:tcPr marL="144795" marR="144795" marT="72397" marB="72397"/>
                </a:tc>
                <a:tc>
                  <a:txBody>
                    <a:bodyPr/>
                    <a:lstStyle/>
                    <a:p>
                      <a:r>
                        <a:rPr lang="en-GB" sz="2900" dirty="0"/>
                        <a:t>0.85</a:t>
                      </a:r>
                    </a:p>
                  </a:txBody>
                  <a:tcPr marL="144795" marR="144795" marT="72397" marB="72397"/>
                </a:tc>
                <a:tc>
                  <a:txBody>
                    <a:bodyPr/>
                    <a:lstStyle/>
                    <a:p>
                      <a:r>
                        <a:rPr lang="en-GB" sz="2900" dirty="0"/>
                        <a:t>0.89</a:t>
                      </a:r>
                    </a:p>
                  </a:txBody>
                  <a:tcPr marL="144795" marR="144795" marT="72397" marB="72397"/>
                </a:tc>
                <a:tc>
                  <a:txBody>
                    <a:bodyPr/>
                    <a:lstStyle/>
                    <a:p>
                      <a:r>
                        <a:rPr lang="en-GB" sz="2900" dirty="0"/>
                        <a:t>0.78</a:t>
                      </a:r>
                    </a:p>
                  </a:txBody>
                  <a:tcPr marL="144795" marR="144795" marT="72397" marB="72397"/>
                </a:tc>
                <a:tc>
                  <a:txBody>
                    <a:bodyPr/>
                    <a:lstStyle/>
                    <a:p>
                      <a:r>
                        <a:rPr lang="en-GB" sz="2900" dirty="0"/>
                        <a:t>0.94</a:t>
                      </a:r>
                    </a:p>
                  </a:txBody>
                  <a:tcPr marL="144795" marR="144795" marT="72397" marB="72397"/>
                </a:tc>
                <a:extLst>
                  <a:ext uri="{0D108BD9-81ED-4DB2-BD59-A6C34878D82A}">
                    <a16:rowId xmlns:a16="http://schemas.microsoft.com/office/drawing/2014/main" val="3896764774"/>
                  </a:ext>
                </a:extLst>
              </a:tr>
              <a:tr h="347910">
                <a:tc>
                  <a:txBody>
                    <a:bodyPr/>
                    <a:lstStyle/>
                    <a:p>
                      <a:pPr algn="just">
                        <a:lnSpc>
                          <a:spcPct val="107000"/>
                        </a:lnSpc>
                        <a:spcAft>
                          <a:spcPts val="800"/>
                        </a:spcAft>
                      </a:pPr>
                      <a:r>
                        <a:rPr lang="en-GB" sz="1900" dirty="0">
                          <a:effectLst/>
                          <a:latin typeface="Gill Sans MT" panose="020B0502020104020203" pitchFamily="34" charset="0"/>
                          <a:ea typeface="Gill Sans MT" panose="020B0502020104020203" pitchFamily="34" charset="0"/>
                          <a:cs typeface="Times New Roman" panose="02020603050405020304" pitchFamily="18" charset="0"/>
                        </a:rPr>
                        <a:t>Random Forest</a:t>
                      </a:r>
                    </a:p>
                  </a:txBody>
                  <a:tcPr marL="108596" marR="108596" marT="0" marB="0"/>
                </a:tc>
                <a:tc>
                  <a:txBody>
                    <a:bodyPr/>
                    <a:lstStyle/>
                    <a:p>
                      <a:r>
                        <a:rPr lang="en-GB" sz="2900" dirty="0"/>
                        <a:t>0.84</a:t>
                      </a:r>
                    </a:p>
                  </a:txBody>
                  <a:tcPr marL="144795" marR="144795" marT="72397" marB="72397"/>
                </a:tc>
                <a:tc>
                  <a:txBody>
                    <a:bodyPr/>
                    <a:lstStyle/>
                    <a:p>
                      <a:r>
                        <a:rPr lang="en-GB" sz="2900" dirty="0"/>
                        <a:t>0.81</a:t>
                      </a:r>
                    </a:p>
                  </a:txBody>
                  <a:tcPr marL="144795" marR="144795" marT="72397" marB="72397"/>
                </a:tc>
                <a:tc>
                  <a:txBody>
                    <a:bodyPr/>
                    <a:lstStyle/>
                    <a:p>
                      <a:r>
                        <a:rPr lang="en-GB" sz="2900" dirty="0"/>
                        <a:t>0.85</a:t>
                      </a:r>
                    </a:p>
                  </a:txBody>
                  <a:tcPr marL="144795" marR="144795" marT="72397" marB="72397"/>
                </a:tc>
                <a:tc>
                  <a:txBody>
                    <a:bodyPr/>
                    <a:lstStyle/>
                    <a:p>
                      <a:r>
                        <a:rPr lang="en-GB" sz="2900" dirty="0"/>
                        <a:t>0.77</a:t>
                      </a:r>
                    </a:p>
                  </a:txBody>
                  <a:tcPr marL="144795" marR="144795" marT="72397" marB="72397"/>
                </a:tc>
                <a:tc>
                  <a:txBody>
                    <a:bodyPr/>
                    <a:lstStyle/>
                    <a:p>
                      <a:r>
                        <a:rPr lang="en-GB" sz="2900" dirty="0"/>
                        <a:t>0.93</a:t>
                      </a:r>
                    </a:p>
                  </a:txBody>
                  <a:tcPr marL="144795" marR="144795" marT="72397" marB="72397"/>
                </a:tc>
                <a:extLst>
                  <a:ext uri="{0D108BD9-81ED-4DB2-BD59-A6C34878D82A}">
                    <a16:rowId xmlns:a16="http://schemas.microsoft.com/office/drawing/2014/main" val="2218208942"/>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XG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0.88</a:t>
                      </a:r>
                    </a:p>
                  </a:txBody>
                  <a:tcPr marL="144795" marR="144795" marT="72397" marB="72397"/>
                </a:tc>
                <a:tc>
                  <a:txBody>
                    <a:bodyPr/>
                    <a:lstStyle/>
                    <a:p>
                      <a:r>
                        <a:rPr lang="en-GB" sz="2900" dirty="0"/>
                        <a:t>0.85</a:t>
                      </a:r>
                    </a:p>
                  </a:txBody>
                  <a:tcPr marL="144795" marR="144795" marT="72397" marB="72397"/>
                </a:tc>
                <a:tc>
                  <a:txBody>
                    <a:bodyPr/>
                    <a:lstStyle/>
                    <a:p>
                      <a:r>
                        <a:rPr lang="en-GB" sz="2900" dirty="0"/>
                        <a:t>0.89</a:t>
                      </a:r>
                    </a:p>
                  </a:txBody>
                  <a:tcPr marL="144795" marR="144795" marT="72397" marB="72397"/>
                </a:tc>
                <a:tc>
                  <a:txBody>
                    <a:bodyPr/>
                    <a:lstStyle/>
                    <a:p>
                      <a:r>
                        <a:rPr lang="en-GB" sz="2900" dirty="0"/>
                        <a:t>0.77</a:t>
                      </a:r>
                    </a:p>
                  </a:txBody>
                  <a:tcPr marL="144795" marR="144795" marT="72397" marB="72397"/>
                </a:tc>
                <a:tc>
                  <a:txBody>
                    <a:bodyPr/>
                    <a:lstStyle/>
                    <a:p>
                      <a:r>
                        <a:rPr lang="en-GB" sz="2900" dirty="0"/>
                        <a:t>0.94</a:t>
                      </a:r>
                    </a:p>
                  </a:txBody>
                  <a:tcPr marL="144795" marR="144795" marT="72397" marB="72397"/>
                </a:tc>
                <a:extLst>
                  <a:ext uri="{0D108BD9-81ED-4DB2-BD59-A6C34878D82A}">
                    <a16:rowId xmlns:a16="http://schemas.microsoft.com/office/drawing/2014/main" val="2948229551"/>
                  </a:ext>
                </a:extLst>
              </a:tr>
            </a:tbl>
          </a:graphicData>
        </a:graphic>
      </p:graphicFrame>
      <p:sp>
        <p:nvSpPr>
          <p:cNvPr id="9" name="TextBox 8">
            <a:extLst>
              <a:ext uri="{FF2B5EF4-FFF2-40B4-BE49-F238E27FC236}">
                <a16:creationId xmlns:a16="http://schemas.microsoft.com/office/drawing/2014/main" id="{67EEEBD7-CFD8-C52F-EB41-28E73298672A}"/>
              </a:ext>
            </a:extLst>
          </p:cNvPr>
          <p:cNvSpPr txBox="1"/>
          <p:nvPr/>
        </p:nvSpPr>
        <p:spPr>
          <a:xfrm>
            <a:off x="952500" y="2070024"/>
            <a:ext cx="9277350" cy="369332"/>
          </a:xfrm>
          <a:prstGeom prst="rect">
            <a:avLst/>
          </a:prstGeom>
          <a:noFill/>
        </p:spPr>
        <p:txBody>
          <a:bodyPr wrap="square" rtlCol="0">
            <a:spAutoFit/>
          </a:bodyPr>
          <a:lstStyle/>
          <a:p>
            <a:r>
              <a:rPr lang="en-GB" b="1" dirty="0">
                <a:solidFill>
                  <a:schemeClr val="bg1"/>
                </a:solidFill>
              </a:rPr>
              <a:t>Exp 2a:  Smote Technique on Best Features - Oversampling</a:t>
            </a:r>
          </a:p>
        </p:txBody>
      </p:sp>
    </p:spTree>
    <p:extLst>
      <p:ext uri="{BB962C8B-B14F-4D97-AF65-F5344CB8AC3E}">
        <p14:creationId xmlns:p14="http://schemas.microsoft.com/office/powerpoint/2010/main" val="218585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hart&#10;&#10;Description automatically generated">
            <a:extLst>
              <a:ext uri="{FF2B5EF4-FFF2-40B4-BE49-F238E27FC236}">
                <a16:creationId xmlns:a16="http://schemas.microsoft.com/office/drawing/2014/main" id="{158C0B86-565C-FFF5-A233-135543562F4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86" r="1686"/>
          <a:stretch>
            <a:fillRect/>
          </a:stretch>
        </p:blipFill>
        <p:spPr/>
      </p:pic>
      <p:sp>
        <p:nvSpPr>
          <p:cNvPr id="3" name="Title 2">
            <a:extLst>
              <a:ext uri="{FF2B5EF4-FFF2-40B4-BE49-F238E27FC236}">
                <a16:creationId xmlns:a16="http://schemas.microsoft.com/office/drawing/2014/main" id="{632E0DFF-6696-ABBB-42F8-61E3506F8061}"/>
              </a:ext>
            </a:extLst>
          </p:cNvPr>
          <p:cNvSpPr>
            <a:spLocks noGrp="1"/>
          </p:cNvSpPr>
          <p:nvPr>
            <p:ph type="title"/>
          </p:nvPr>
        </p:nvSpPr>
        <p:spPr>
          <a:xfrm>
            <a:off x="10165743" y="3429000"/>
            <a:ext cx="1854807" cy="610863"/>
          </a:xfrm>
        </p:spPr>
        <p:txBody>
          <a:bodyPr/>
          <a:lstStyle/>
          <a:p>
            <a:r>
              <a:rPr lang="en-GB" dirty="0">
                <a:solidFill>
                  <a:schemeClr val="bg1"/>
                </a:solidFill>
              </a:rPr>
              <a:t>Exp 2a</a:t>
            </a:r>
          </a:p>
        </p:txBody>
      </p:sp>
    </p:spTree>
    <p:extLst>
      <p:ext uri="{BB962C8B-B14F-4D97-AF65-F5344CB8AC3E}">
        <p14:creationId xmlns:p14="http://schemas.microsoft.com/office/powerpoint/2010/main" val="4134930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3457AF6-90BA-18B7-196F-2BFF6AE311A1}"/>
              </a:ext>
            </a:extLst>
          </p:cNvPr>
          <p:cNvSpPr>
            <a:spLocks noGrp="1"/>
          </p:cNvSpPr>
          <p:nvPr>
            <p:ph type="title"/>
          </p:nvPr>
        </p:nvSpPr>
        <p:spPr>
          <a:xfrm>
            <a:off x="964023" y="879063"/>
            <a:ext cx="7541802" cy="610863"/>
          </a:xfrm>
        </p:spPr>
        <p:txBody>
          <a:bodyPr anchor="b">
            <a:normAutofit/>
          </a:bodyPr>
          <a:lstStyle/>
          <a:p>
            <a:r>
              <a:rPr lang="en-US" sz="3400" dirty="0"/>
              <a:t>Predictions, Results and Evaluation</a:t>
            </a:r>
          </a:p>
        </p:txBody>
      </p:sp>
      <p:sp>
        <p:nvSpPr>
          <p:cNvPr id="21" name="Date Placeholder 4">
            <a:extLst>
              <a:ext uri="{FF2B5EF4-FFF2-40B4-BE49-F238E27FC236}">
                <a16:creationId xmlns:a16="http://schemas.microsoft.com/office/drawing/2014/main" id="{C88EA7BF-37CA-5CEB-CBDD-F06E6ED77184}"/>
              </a:ext>
            </a:extLst>
          </p:cNvPr>
          <p:cNvSpPr>
            <a:spLocks noGrp="1"/>
          </p:cNvSpPr>
          <p:nvPr>
            <p:ph type="dt" sz="half" idx="11"/>
          </p:nvPr>
        </p:nvSpPr>
        <p:spPr>
          <a:xfrm>
            <a:off x="2992120" y="6332220"/>
            <a:ext cx="1313180" cy="247651"/>
          </a:xfrm>
        </p:spPr>
        <p:txBody>
          <a:bodyPr anchor="t">
            <a:normAutofit/>
          </a:bodyPr>
          <a:lstStyle/>
          <a:p>
            <a:pPr>
              <a:spcAft>
                <a:spcPts val="600"/>
              </a:spcAft>
            </a:pPr>
            <a:r>
              <a:rPr lang="en-US" dirty="0"/>
              <a:t>April 16, 2023</a:t>
            </a:r>
          </a:p>
        </p:txBody>
      </p:sp>
      <p:sp>
        <p:nvSpPr>
          <p:cNvPr id="23" name="Footer Placeholder 5">
            <a:extLst>
              <a:ext uri="{FF2B5EF4-FFF2-40B4-BE49-F238E27FC236}">
                <a16:creationId xmlns:a16="http://schemas.microsoft.com/office/drawing/2014/main" id="{C2E7670F-429B-53D0-DCBA-7CB7D829269D}"/>
              </a:ext>
            </a:extLst>
          </p:cNvPr>
          <p:cNvSpPr>
            <a:spLocks noGrp="1"/>
          </p:cNvSpPr>
          <p:nvPr>
            <p:ph type="ftr" sz="quarter" idx="12"/>
          </p:nvPr>
        </p:nvSpPr>
        <p:spPr>
          <a:xfrm>
            <a:off x="1494790" y="6332220"/>
            <a:ext cx="1497330" cy="247651"/>
          </a:xfrm>
        </p:spPr>
        <p:txBody>
          <a:bodyPr anchor="t">
            <a:normAutofit/>
          </a:bodyPr>
          <a:lstStyle/>
          <a:p>
            <a:pPr>
              <a:spcAft>
                <a:spcPts val="600"/>
              </a:spcAft>
            </a:pPr>
            <a:r>
              <a:rPr lang="en-US" dirty="0"/>
              <a:t>Team Smart Banker</a:t>
            </a:r>
            <a:endParaRPr lang="en-US" b="0" dirty="0"/>
          </a:p>
        </p:txBody>
      </p:sp>
      <p:sp>
        <p:nvSpPr>
          <p:cNvPr id="25" name="Slide Number Placeholder 6">
            <a:extLst>
              <a:ext uri="{FF2B5EF4-FFF2-40B4-BE49-F238E27FC236}">
                <a16:creationId xmlns:a16="http://schemas.microsoft.com/office/drawing/2014/main" id="{98BB2D3A-DB97-4825-3EA5-AECE4E67299C}"/>
              </a:ext>
            </a:extLst>
          </p:cNvPr>
          <p:cNvSpPr>
            <a:spLocks noGrp="1"/>
          </p:cNvSpPr>
          <p:nvPr>
            <p:ph type="sldNum" sz="quarter" idx="13"/>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26</a:t>
            </a:fld>
            <a:endParaRPr lang="en-US"/>
          </a:p>
        </p:txBody>
      </p:sp>
      <p:graphicFrame>
        <p:nvGraphicFramePr>
          <p:cNvPr id="7" name="Table 8">
            <a:extLst>
              <a:ext uri="{FF2B5EF4-FFF2-40B4-BE49-F238E27FC236}">
                <a16:creationId xmlns:a16="http://schemas.microsoft.com/office/drawing/2014/main" id="{793CD55A-893F-A0BE-C1EB-6336F40C36E6}"/>
              </a:ext>
            </a:extLst>
          </p:cNvPr>
          <p:cNvGraphicFramePr>
            <a:graphicFrameLocks noGrp="1"/>
          </p:cNvGraphicFramePr>
          <p:nvPr>
            <p:ph type="chart" sz="quarter" idx="10"/>
            <p:extLst>
              <p:ext uri="{D42A27DB-BD31-4B8C-83A1-F6EECF244321}">
                <p14:modId xmlns:p14="http://schemas.microsoft.com/office/powerpoint/2010/main" val="1636089866"/>
              </p:ext>
            </p:extLst>
          </p:nvPr>
        </p:nvGraphicFramePr>
        <p:xfrm>
          <a:off x="952500" y="2588946"/>
          <a:ext cx="10352811" cy="4005250"/>
        </p:xfrm>
        <a:graphic>
          <a:graphicData uri="http://schemas.openxmlformats.org/drawingml/2006/table">
            <a:tbl>
              <a:tblPr firstRow="1" bandRow="1">
                <a:tableStyleId>{5C22544A-7EE6-4342-B048-85BDC9FD1C3A}</a:tableStyleId>
              </a:tblPr>
              <a:tblGrid>
                <a:gridCol w="1986903">
                  <a:extLst>
                    <a:ext uri="{9D8B030D-6E8A-4147-A177-3AD203B41FA5}">
                      <a16:colId xmlns:a16="http://schemas.microsoft.com/office/drawing/2014/main" val="2509899926"/>
                    </a:ext>
                  </a:extLst>
                </a:gridCol>
                <a:gridCol w="1524365">
                  <a:extLst>
                    <a:ext uri="{9D8B030D-6E8A-4147-A177-3AD203B41FA5}">
                      <a16:colId xmlns:a16="http://schemas.microsoft.com/office/drawing/2014/main" val="3810391627"/>
                    </a:ext>
                  </a:extLst>
                </a:gridCol>
                <a:gridCol w="1898932">
                  <a:extLst>
                    <a:ext uri="{9D8B030D-6E8A-4147-A177-3AD203B41FA5}">
                      <a16:colId xmlns:a16="http://schemas.microsoft.com/office/drawing/2014/main" val="356716413"/>
                    </a:ext>
                  </a:extLst>
                </a:gridCol>
                <a:gridCol w="1914525">
                  <a:extLst>
                    <a:ext uri="{9D8B030D-6E8A-4147-A177-3AD203B41FA5}">
                      <a16:colId xmlns:a16="http://schemas.microsoft.com/office/drawing/2014/main" val="2172768427"/>
                    </a:ext>
                  </a:extLst>
                </a:gridCol>
                <a:gridCol w="1590675">
                  <a:extLst>
                    <a:ext uri="{9D8B030D-6E8A-4147-A177-3AD203B41FA5}">
                      <a16:colId xmlns:a16="http://schemas.microsoft.com/office/drawing/2014/main" val="3552210130"/>
                    </a:ext>
                  </a:extLst>
                </a:gridCol>
                <a:gridCol w="1437411">
                  <a:extLst>
                    <a:ext uri="{9D8B030D-6E8A-4147-A177-3AD203B41FA5}">
                      <a16:colId xmlns:a16="http://schemas.microsoft.com/office/drawing/2014/main" val="3803442579"/>
                    </a:ext>
                  </a:extLst>
                </a:gridCol>
              </a:tblGrid>
              <a:tr h="1071480">
                <a:tc>
                  <a:txBody>
                    <a:bodyPr/>
                    <a:lstStyle/>
                    <a:p>
                      <a:r>
                        <a:rPr lang="en-GB" sz="2900"/>
                        <a:t>Classifier</a:t>
                      </a:r>
                    </a:p>
                  </a:txBody>
                  <a:tcPr marL="144795" marR="144795" marT="72397" marB="72397"/>
                </a:tc>
                <a:tc>
                  <a:txBody>
                    <a:bodyPr/>
                    <a:lstStyle/>
                    <a:p>
                      <a:r>
                        <a:rPr lang="en-GB" sz="2900" dirty="0" err="1"/>
                        <a:t>Accur</a:t>
                      </a:r>
                      <a:r>
                        <a:rPr lang="en-GB" sz="2900" dirty="0"/>
                        <a:t>.</a:t>
                      </a:r>
                    </a:p>
                    <a:p>
                      <a:r>
                        <a:rPr lang="en-GB" sz="2900" dirty="0"/>
                        <a:t>Score</a:t>
                      </a:r>
                    </a:p>
                  </a:txBody>
                  <a:tcPr marL="144795" marR="144795" marT="72397" marB="72397"/>
                </a:tc>
                <a:tc>
                  <a:txBody>
                    <a:bodyPr/>
                    <a:lstStyle/>
                    <a:p>
                      <a:r>
                        <a:rPr lang="en-GB" sz="2900" dirty="0"/>
                        <a:t>Macro F1-Score</a:t>
                      </a:r>
                    </a:p>
                  </a:txBody>
                  <a:tcPr marL="144795" marR="144795" marT="72397" marB="72397"/>
                </a:tc>
                <a:tc>
                  <a:txBody>
                    <a:bodyPr/>
                    <a:lstStyle/>
                    <a:p>
                      <a:r>
                        <a:rPr lang="en-GB" sz="2900" dirty="0"/>
                        <a:t>Weighted F1-Score</a:t>
                      </a:r>
                    </a:p>
                  </a:txBody>
                  <a:tcPr marL="144795" marR="144795" marT="72397" marB="72397"/>
                </a:tc>
                <a:tc>
                  <a:txBody>
                    <a:bodyPr/>
                    <a:lstStyle/>
                    <a:p>
                      <a:r>
                        <a:rPr lang="en-GB" sz="2900"/>
                        <a:t>P-R Curve</a:t>
                      </a:r>
                    </a:p>
                  </a:txBody>
                  <a:tcPr marL="144795" marR="144795" marT="72397" marB="72397"/>
                </a:tc>
                <a:tc>
                  <a:txBody>
                    <a:bodyPr/>
                    <a:lstStyle/>
                    <a:p>
                      <a:r>
                        <a:rPr lang="en-GB" sz="2900"/>
                        <a:t>AUC-ROC</a:t>
                      </a:r>
                    </a:p>
                  </a:txBody>
                  <a:tcPr marL="144795" marR="144795" marT="72397" marB="72397"/>
                </a:tc>
                <a:extLst>
                  <a:ext uri="{0D108BD9-81ED-4DB2-BD59-A6C34878D82A}">
                    <a16:rowId xmlns:a16="http://schemas.microsoft.com/office/drawing/2014/main" val="1226517800"/>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Log. Regression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0.86</a:t>
                      </a:r>
                    </a:p>
                  </a:txBody>
                  <a:tcPr marL="144795" marR="144795" marT="72397" marB="72397"/>
                </a:tc>
                <a:tc>
                  <a:txBody>
                    <a:bodyPr/>
                    <a:lstStyle/>
                    <a:p>
                      <a:r>
                        <a:rPr lang="en-GB" sz="2900" dirty="0"/>
                        <a:t>0.82</a:t>
                      </a:r>
                    </a:p>
                  </a:txBody>
                  <a:tcPr marL="144795" marR="144795" marT="72397" marB="72397"/>
                </a:tc>
                <a:tc>
                  <a:txBody>
                    <a:bodyPr/>
                    <a:lstStyle/>
                    <a:p>
                      <a:r>
                        <a:rPr lang="en-GB" sz="2900" dirty="0"/>
                        <a:t>0.86</a:t>
                      </a:r>
                    </a:p>
                  </a:txBody>
                  <a:tcPr marL="144795" marR="144795" marT="72397" marB="72397"/>
                </a:tc>
                <a:tc>
                  <a:txBody>
                    <a:bodyPr/>
                    <a:lstStyle/>
                    <a:p>
                      <a:r>
                        <a:rPr lang="en-GB" sz="2900" dirty="0"/>
                        <a:t>0.74</a:t>
                      </a:r>
                    </a:p>
                  </a:txBody>
                  <a:tcPr marL="144795" marR="144795" marT="72397" marB="72397"/>
                </a:tc>
                <a:tc>
                  <a:txBody>
                    <a:bodyPr/>
                    <a:lstStyle/>
                    <a:p>
                      <a:r>
                        <a:rPr lang="en-GB" sz="2900" dirty="0"/>
                        <a:t>0.92</a:t>
                      </a:r>
                    </a:p>
                  </a:txBody>
                  <a:tcPr marL="144795" marR="144795" marT="72397" marB="72397"/>
                </a:tc>
                <a:extLst>
                  <a:ext uri="{0D108BD9-81ED-4DB2-BD59-A6C34878D82A}">
                    <a16:rowId xmlns:a16="http://schemas.microsoft.com/office/drawing/2014/main" val="2944831969"/>
                  </a:ext>
                </a:extLst>
              </a:tr>
              <a:tr h="347910">
                <a:tc>
                  <a:txBody>
                    <a:bodyPr/>
                    <a:lstStyle/>
                    <a:p>
                      <a:pPr algn="just">
                        <a:lnSpc>
                          <a:spcPct val="107000"/>
                        </a:lnSpc>
                        <a:spcAft>
                          <a:spcPts val="800"/>
                        </a:spcAft>
                      </a:pPr>
                      <a:r>
                        <a:rPr lang="en-US" sz="1900">
                          <a:effectLst/>
                          <a:latin typeface="Gill Sans MT" panose="020B0502020104020203" pitchFamily="34" charset="0"/>
                          <a:ea typeface="Gill Sans MT" panose="020B0502020104020203" pitchFamily="34" charset="0"/>
                          <a:cs typeface="Times New Roman" panose="02020603050405020304" pitchFamily="18" charset="0"/>
                        </a:rPr>
                        <a:t>KNN</a:t>
                      </a:r>
                      <a:endParaRPr lang="en-GB" sz="190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0.85</a:t>
                      </a:r>
                    </a:p>
                  </a:txBody>
                  <a:tcPr marL="144795" marR="144795" marT="72397" marB="72397"/>
                </a:tc>
                <a:tc>
                  <a:txBody>
                    <a:bodyPr/>
                    <a:lstStyle/>
                    <a:p>
                      <a:r>
                        <a:rPr lang="en-GB" sz="2900" dirty="0"/>
                        <a:t>0.80</a:t>
                      </a:r>
                    </a:p>
                  </a:txBody>
                  <a:tcPr marL="144795" marR="144795" marT="72397" marB="72397"/>
                </a:tc>
                <a:tc>
                  <a:txBody>
                    <a:bodyPr/>
                    <a:lstStyle/>
                    <a:p>
                      <a:r>
                        <a:rPr lang="en-GB" sz="2900" dirty="0"/>
                        <a:t>0.85</a:t>
                      </a:r>
                    </a:p>
                  </a:txBody>
                  <a:tcPr marL="144795" marR="144795" marT="72397" marB="72397"/>
                </a:tc>
                <a:tc>
                  <a:txBody>
                    <a:bodyPr/>
                    <a:lstStyle/>
                    <a:p>
                      <a:r>
                        <a:rPr lang="en-GB" sz="2900" dirty="0"/>
                        <a:t>0.60</a:t>
                      </a:r>
                    </a:p>
                  </a:txBody>
                  <a:tcPr marL="144795" marR="144795" marT="72397" marB="72397"/>
                </a:tc>
                <a:tc>
                  <a:txBody>
                    <a:bodyPr/>
                    <a:lstStyle/>
                    <a:p>
                      <a:r>
                        <a:rPr lang="en-GB" sz="2900" dirty="0"/>
                        <a:t>0.85</a:t>
                      </a:r>
                    </a:p>
                  </a:txBody>
                  <a:tcPr marL="144795" marR="144795" marT="72397" marB="72397"/>
                </a:tc>
                <a:extLst>
                  <a:ext uri="{0D108BD9-81ED-4DB2-BD59-A6C34878D82A}">
                    <a16:rowId xmlns:a16="http://schemas.microsoft.com/office/drawing/2014/main" val="3433951999"/>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Gradient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0.87</a:t>
                      </a:r>
                    </a:p>
                  </a:txBody>
                  <a:tcPr marL="144795" marR="144795" marT="72397" marB="72397"/>
                </a:tc>
                <a:tc>
                  <a:txBody>
                    <a:bodyPr/>
                    <a:lstStyle/>
                    <a:p>
                      <a:r>
                        <a:rPr lang="en-GB" sz="2900" dirty="0"/>
                        <a:t>0.83</a:t>
                      </a:r>
                    </a:p>
                  </a:txBody>
                  <a:tcPr marL="144795" marR="144795" marT="72397" marB="72397"/>
                </a:tc>
                <a:tc>
                  <a:txBody>
                    <a:bodyPr/>
                    <a:lstStyle/>
                    <a:p>
                      <a:r>
                        <a:rPr lang="en-GB" sz="2900" dirty="0"/>
                        <a:t>0.87</a:t>
                      </a:r>
                    </a:p>
                  </a:txBody>
                  <a:tcPr marL="144795" marR="144795" marT="72397" marB="72397"/>
                </a:tc>
                <a:tc>
                  <a:txBody>
                    <a:bodyPr/>
                    <a:lstStyle/>
                    <a:p>
                      <a:r>
                        <a:rPr lang="en-GB" sz="2900" dirty="0"/>
                        <a:t>0.75</a:t>
                      </a:r>
                    </a:p>
                  </a:txBody>
                  <a:tcPr marL="144795" marR="144795" marT="72397" marB="72397"/>
                </a:tc>
                <a:tc>
                  <a:txBody>
                    <a:bodyPr/>
                    <a:lstStyle/>
                    <a:p>
                      <a:r>
                        <a:rPr lang="en-GB" sz="2900" dirty="0"/>
                        <a:t>0.93</a:t>
                      </a:r>
                    </a:p>
                  </a:txBody>
                  <a:tcPr marL="144795" marR="144795" marT="72397" marB="72397"/>
                </a:tc>
                <a:extLst>
                  <a:ext uri="{0D108BD9-81ED-4DB2-BD59-A6C34878D82A}">
                    <a16:rowId xmlns:a16="http://schemas.microsoft.com/office/drawing/2014/main" val="3896764774"/>
                  </a:ext>
                </a:extLst>
              </a:tr>
              <a:tr h="347910">
                <a:tc>
                  <a:txBody>
                    <a:bodyPr/>
                    <a:lstStyle/>
                    <a:p>
                      <a:pPr algn="just">
                        <a:lnSpc>
                          <a:spcPct val="107000"/>
                        </a:lnSpc>
                        <a:spcAft>
                          <a:spcPts val="800"/>
                        </a:spcAft>
                      </a:pPr>
                      <a:r>
                        <a:rPr lang="en-GB" sz="1900" dirty="0">
                          <a:effectLst/>
                          <a:latin typeface="Gill Sans MT" panose="020B0502020104020203" pitchFamily="34" charset="0"/>
                          <a:ea typeface="Gill Sans MT" panose="020B0502020104020203" pitchFamily="34" charset="0"/>
                          <a:cs typeface="Times New Roman" panose="02020603050405020304" pitchFamily="18" charset="0"/>
                        </a:rPr>
                        <a:t>Random Forest</a:t>
                      </a:r>
                    </a:p>
                  </a:txBody>
                  <a:tcPr marL="108596" marR="108596" marT="0" marB="0"/>
                </a:tc>
                <a:tc>
                  <a:txBody>
                    <a:bodyPr/>
                    <a:lstStyle/>
                    <a:p>
                      <a:r>
                        <a:rPr lang="en-GB" sz="2900" dirty="0"/>
                        <a:t>0.83</a:t>
                      </a:r>
                    </a:p>
                  </a:txBody>
                  <a:tcPr marL="144795" marR="144795" marT="72397" marB="72397"/>
                </a:tc>
                <a:tc>
                  <a:txBody>
                    <a:bodyPr/>
                    <a:lstStyle/>
                    <a:p>
                      <a:r>
                        <a:rPr lang="en-GB" sz="2900" dirty="0"/>
                        <a:t>0.80</a:t>
                      </a:r>
                    </a:p>
                  </a:txBody>
                  <a:tcPr marL="144795" marR="144795" marT="72397" marB="72397"/>
                </a:tc>
                <a:tc>
                  <a:txBody>
                    <a:bodyPr/>
                    <a:lstStyle/>
                    <a:p>
                      <a:r>
                        <a:rPr lang="en-GB" sz="2900" dirty="0"/>
                        <a:t>0.84</a:t>
                      </a:r>
                    </a:p>
                  </a:txBody>
                  <a:tcPr marL="144795" marR="144795" marT="72397" marB="72397"/>
                </a:tc>
                <a:tc>
                  <a:txBody>
                    <a:bodyPr/>
                    <a:lstStyle/>
                    <a:p>
                      <a:r>
                        <a:rPr lang="en-GB" sz="2900" dirty="0"/>
                        <a:t>0.74</a:t>
                      </a:r>
                    </a:p>
                  </a:txBody>
                  <a:tcPr marL="144795" marR="144795" marT="72397" marB="72397"/>
                </a:tc>
                <a:tc>
                  <a:txBody>
                    <a:bodyPr/>
                    <a:lstStyle/>
                    <a:p>
                      <a:r>
                        <a:rPr lang="en-GB" sz="2900" dirty="0"/>
                        <a:t>0.92</a:t>
                      </a:r>
                    </a:p>
                  </a:txBody>
                  <a:tcPr marL="144795" marR="144795" marT="72397" marB="72397"/>
                </a:tc>
                <a:extLst>
                  <a:ext uri="{0D108BD9-81ED-4DB2-BD59-A6C34878D82A}">
                    <a16:rowId xmlns:a16="http://schemas.microsoft.com/office/drawing/2014/main" val="2218208942"/>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XG Boost</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0.87</a:t>
                      </a:r>
                    </a:p>
                  </a:txBody>
                  <a:tcPr marL="144795" marR="144795" marT="72397" marB="72397"/>
                </a:tc>
                <a:tc>
                  <a:txBody>
                    <a:bodyPr/>
                    <a:lstStyle/>
                    <a:p>
                      <a:r>
                        <a:rPr lang="en-GB" sz="2900" dirty="0"/>
                        <a:t>0.83</a:t>
                      </a:r>
                    </a:p>
                  </a:txBody>
                  <a:tcPr marL="144795" marR="144795" marT="72397" marB="72397"/>
                </a:tc>
                <a:tc>
                  <a:txBody>
                    <a:bodyPr/>
                    <a:lstStyle/>
                    <a:p>
                      <a:r>
                        <a:rPr lang="en-GB" sz="2900" dirty="0"/>
                        <a:t>0.87</a:t>
                      </a:r>
                    </a:p>
                  </a:txBody>
                  <a:tcPr marL="144795" marR="144795" marT="72397" marB="72397"/>
                </a:tc>
                <a:tc>
                  <a:txBody>
                    <a:bodyPr/>
                    <a:lstStyle/>
                    <a:p>
                      <a:r>
                        <a:rPr lang="en-GB" sz="2900" dirty="0"/>
                        <a:t>0.74</a:t>
                      </a:r>
                    </a:p>
                  </a:txBody>
                  <a:tcPr marL="144795" marR="144795" marT="72397" marB="72397"/>
                </a:tc>
                <a:tc>
                  <a:txBody>
                    <a:bodyPr/>
                    <a:lstStyle/>
                    <a:p>
                      <a:r>
                        <a:rPr lang="en-GB" sz="2900" dirty="0"/>
                        <a:t>0.92</a:t>
                      </a:r>
                    </a:p>
                  </a:txBody>
                  <a:tcPr marL="144795" marR="144795" marT="72397" marB="72397"/>
                </a:tc>
                <a:extLst>
                  <a:ext uri="{0D108BD9-81ED-4DB2-BD59-A6C34878D82A}">
                    <a16:rowId xmlns:a16="http://schemas.microsoft.com/office/drawing/2014/main" val="2948229551"/>
                  </a:ext>
                </a:extLst>
              </a:tr>
            </a:tbl>
          </a:graphicData>
        </a:graphic>
      </p:graphicFrame>
      <p:sp>
        <p:nvSpPr>
          <p:cNvPr id="9" name="TextBox 8">
            <a:extLst>
              <a:ext uri="{FF2B5EF4-FFF2-40B4-BE49-F238E27FC236}">
                <a16:creationId xmlns:a16="http://schemas.microsoft.com/office/drawing/2014/main" id="{67EEEBD7-CFD8-C52F-EB41-28E73298672A}"/>
              </a:ext>
            </a:extLst>
          </p:cNvPr>
          <p:cNvSpPr txBox="1"/>
          <p:nvPr/>
        </p:nvSpPr>
        <p:spPr>
          <a:xfrm>
            <a:off x="952500" y="2070024"/>
            <a:ext cx="9277350" cy="369332"/>
          </a:xfrm>
          <a:prstGeom prst="rect">
            <a:avLst/>
          </a:prstGeom>
          <a:noFill/>
        </p:spPr>
        <p:txBody>
          <a:bodyPr wrap="square" rtlCol="0">
            <a:spAutoFit/>
          </a:bodyPr>
          <a:lstStyle/>
          <a:p>
            <a:r>
              <a:rPr lang="en-GB" b="1" dirty="0">
                <a:solidFill>
                  <a:schemeClr val="bg1"/>
                </a:solidFill>
              </a:rPr>
              <a:t>Exp 2b:  </a:t>
            </a:r>
            <a:r>
              <a:rPr lang="fr-FR" b="1" dirty="0">
                <a:solidFill>
                  <a:schemeClr val="bg1"/>
                </a:solidFill>
              </a:rPr>
              <a:t>SMOTE Technique on PCA - </a:t>
            </a:r>
            <a:r>
              <a:rPr lang="fr-FR" b="1" dirty="0" err="1">
                <a:solidFill>
                  <a:schemeClr val="bg1"/>
                </a:solidFill>
              </a:rPr>
              <a:t>Oversampling</a:t>
            </a:r>
            <a:endParaRPr lang="en-GB" b="1" dirty="0">
              <a:solidFill>
                <a:schemeClr val="bg1"/>
              </a:solidFill>
            </a:endParaRPr>
          </a:p>
        </p:txBody>
      </p:sp>
    </p:spTree>
    <p:extLst>
      <p:ext uri="{BB962C8B-B14F-4D97-AF65-F5344CB8AC3E}">
        <p14:creationId xmlns:p14="http://schemas.microsoft.com/office/powerpoint/2010/main" val="3547482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hart, diagram, histogram&#10;&#10;Description automatically generated">
            <a:extLst>
              <a:ext uri="{FF2B5EF4-FFF2-40B4-BE49-F238E27FC236}">
                <a16:creationId xmlns:a16="http://schemas.microsoft.com/office/drawing/2014/main" id="{55C94308-6837-14CA-174F-FC5C1BD4D85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686" r="1686"/>
          <a:stretch>
            <a:fillRect/>
          </a:stretch>
        </p:blipFill>
        <p:spPr/>
      </p:pic>
      <p:sp>
        <p:nvSpPr>
          <p:cNvPr id="6" name="Title 2">
            <a:extLst>
              <a:ext uri="{FF2B5EF4-FFF2-40B4-BE49-F238E27FC236}">
                <a16:creationId xmlns:a16="http://schemas.microsoft.com/office/drawing/2014/main" id="{B461A131-1746-08E9-9CE4-3C4C9C337020}"/>
              </a:ext>
            </a:extLst>
          </p:cNvPr>
          <p:cNvSpPr>
            <a:spLocks noGrp="1"/>
          </p:cNvSpPr>
          <p:nvPr>
            <p:ph type="title"/>
          </p:nvPr>
        </p:nvSpPr>
        <p:spPr>
          <a:xfrm>
            <a:off x="10165743" y="3429000"/>
            <a:ext cx="1854807" cy="610863"/>
          </a:xfrm>
        </p:spPr>
        <p:txBody>
          <a:bodyPr/>
          <a:lstStyle/>
          <a:p>
            <a:r>
              <a:rPr lang="en-GB" dirty="0">
                <a:solidFill>
                  <a:schemeClr val="bg1"/>
                </a:solidFill>
              </a:rPr>
              <a:t>Exp 2b</a:t>
            </a:r>
          </a:p>
        </p:txBody>
      </p:sp>
    </p:spTree>
    <p:extLst>
      <p:ext uri="{BB962C8B-B14F-4D97-AF65-F5344CB8AC3E}">
        <p14:creationId xmlns:p14="http://schemas.microsoft.com/office/powerpoint/2010/main" val="2620091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03457AF6-90BA-18B7-196F-2BFF6AE311A1}"/>
              </a:ext>
            </a:extLst>
          </p:cNvPr>
          <p:cNvSpPr>
            <a:spLocks noGrp="1"/>
          </p:cNvSpPr>
          <p:nvPr>
            <p:ph type="title"/>
          </p:nvPr>
        </p:nvSpPr>
        <p:spPr>
          <a:xfrm>
            <a:off x="964023" y="879063"/>
            <a:ext cx="7541802" cy="610863"/>
          </a:xfrm>
        </p:spPr>
        <p:txBody>
          <a:bodyPr anchor="b">
            <a:normAutofit/>
          </a:bodyPr>
          <a:lstStyle/>
          <a:p>
            <a:r>
              <a:rPr lang="en-US" sz="3400" dirty="0"/>
              <a:t>Predictions, Results and Evaluation</a:t>
            </a:r>
          </a:p>
        </p:txBody>
      </p:sp>
      <p:sp>
        <p:nvSpPr>
          <p:cNvPr id="21" name="Date Placeholder 4">
            <a:extLst>
              <a:ext uri="{FF2B5EF4-FFF2-40B4-BE49-F238E27FC236}">
                <a16:creationId xmlns:a16="http://schemas.microsoft.com/office/drawing/2014/main" id="{C88EA7BF-37CA-5CEB-CBDD-F06E6ED77184}"/>
              </a:ext>
            </a:extLst>
          </p:cNvPr>
          <p:cNvSpPr>
            <a:spLocks noGrp="1"/>
          </p:cNvSpPr>
          <p:nvPr>
            <p:ph type="dt" sz="half" idx="11"/>
          </p:nvPr>
        </p:nvSpPr>
        <p:spPr>
          <a:xfrm>
            <a:off x="2992120" y="6332220"/>
            <a:ext cx="1313180" cy="247651"/>
          </a:xfrm>
        </p:spPr>
        <p:txBody>
          <a:bodyPr anchor="t">
            <a:normAutofit/>
          </a:bodyPr>
          <a:lstStyle/>
          <a:p>
            <a:pPr>
              <a:spcAft>
                <a:spcPts val="600"/>
              </a:spcAft>
            </a:pPr>
            <a:r>
              <a:rPr lang="en-US" dirty="0"/>
              <a:t>April 26, 2023</a:t>
            </a:r>
          </a:p>
        </p:txBody>
      </p:sp>
      <p:sp>
        <p:nvSpPr>
          <p:cNvPr id="23" name="Footer Placeholder 5">
            <a:extLst>
              <a:ext uri="{FF2B5EF4-FFF2-40B4-BE49-F238E27FC236}">
                <a16:creationId xmlns:a16="http://schemas.microsoft.com/office/drawing/2014/main" id="{C2E7670F-429B-53D0-DCBA-7CB7D829269D}"/>
              </a:ext>
            </a:extLst>
          </p:cNvPr>
          <p:cNvSpPr>
            <a:spLocks noGrp="1"/>
          </p:cNvSpPr>
          <p:nvPr>
            <p:ph type="ftr" sz="quarter" idx="12"/>
          </p:nvPr>
        </p:nvSpPr>
        <p:spPr>
          <a:xfrm>
            <a:off x="1494790" y="6332220"/>
            <a:ext cx="1497330" cy="247651"/>
          </a:xfrm>
        </p:spPr>
        <p:txBody>
          <a:bodyPr anchor="t">
            <a:normAutofit/>
          </a:bodyPr>
          <a:lstStyle/>
          <a:p>
            <a:pPr>
              <a:spcAft>
                <a:spcPts val="600"/>
              </a:spcAft>
            </a:pPr>
            <a:r>
              <a:rPr lang="en-US" dirty="0"/>
              <a:t>Team Smart Banker</a:t>
            </a:r>
            <a:endParaRPr lang="en-US" b="0" dirty="0"/>
          </a:p>
        </p:txBody>
      </p:sp>
      <p:sp>
        <p:nvSpPr>
          <p:cNvPr id="25" name="Slide Number Placeholder 6">
            <a:extLst>
              <a:ext uri="{FF2B5EF4-FFF2-40B4-BE49-F238E27FC236}">
                <a16:creationId xmlns:a16="http://schemas.microsoft.com/office/drawing/2014/main" id="{98BB2D3A-DB97-4825-3EA5-AECE4E67299C}"/>
              </a:ext>
            </a:extLst>
          </p:cNvPr>
          <p:cNvSpPr>
            <a:spLocks noGrp="1"/>
          </p:cNvSpPr>
          <p:nvPr>
            <p:ph type="sldNum" sz="quarter" idx="13"/>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28</a:t>
            </a:fld>
            <a:endParaRPr lang="en-US"/>
          </a:p>
        </p:txBody>
      </p:sp>
      <p:graphicFrame>
        <p:nvGraphicFramePr>
          <p:cNvPr id="7" name="Table 8">
            <a:extLst>
              <a:ext uri="{FF2B5EF4-FFF2-40B4-BE49-F238E27FC236}">
                <a16:creationId xmlns:a16="http://schemas.microsoft.com/office/drawing/2014/main" id="{793CD55A-893F-A0BE-C1EB-6336F40C36E6}"/>
              </a:ext>
            </a:extLst>
          </p:cNvPr>
          <p:cNvGraphicFramePr>
            <a:graphicFrameLocks noGrp="1"/>
          </p:cNvGraphicFramePr>
          <p:nvPr>
            <p:ph type="chart" sz="quarter" idx="10"/>
            <p:extLst>
              <p:ext uri="{D42A27DB-BD31-4B8C-83A1-F6EECF244321}">
                <p14:modId xmlns:p14="http://schemas.microsoft.com/office/powerpoint/2010/main" val="680445720"/>
              </p:ext>
            </p:extLst>
          </p:nvPr>
        </p:nvGraphicFramePr>
        <p:xfrm>
          <a:off x="962025" y="2588946"/>
          <a:ext cx="10343286" cy="2244988"/>
        </p:xfrm>
        <a:graphic>
          <a:graphicData uri="http://schemas.openxmlformats.org/drawingml/2006/table">
            <a:tbl>
              <a:tblPr firstRow="1" bandRow="1">
                <a:tableStyleId>{5C22544A-7EE6-4342-B048-85BDC9FD1C3A}</a:tableStyleId>
              </a:tblPr>
              <a:tblGrid>
                <a:gridCol w="1977378">
                  <a:extLst>
                    <a:ext uri="{9D8B030D-6E8A-4147-A177-3AD203B41FA5}">
                      <a16:colId xmlns:a16="http://schemas.microsoft.com/office/drawing/2014/main" val="2509899926"/>
                    </a:ext>
                  </a:extLst>
                </a:gridCol>
                <a:gridCol w="1524365">
                  <a:extLst>
                    <a:ext uri="{9D8B030D-6E8A-4147-A177-3AD203B41FA5}">
                      <a16:colId xmlns:a16="http://schemas.microsoft.com/office/drawing/2014/main" val="3810391627"/>
                    </a:ext>
                  </a:extLst>
                </a:gridCol>
                <a:gridCol w="1898932">
                  <a:extLst>
                    <a:ext uri="{9D8B030D-6E8A-4147-A177-3AD203B41FA5}">
                      <a16:colId xmlns:a16="http://schemas.microsoft.com/office/drawing/2014/main" val="356716413"/>
                    </a:ext>
                  </a:extLst>
                </a:gridCol>
                <a:gridCol w="1914525">
                  <a:extLst>
                    <a:ext uri="{9D8B030D-6E8A-4147-A177-3AD203B41FA5}">
                      <a16:colId xmlns:a16="http://schemas.microsoft.com/office/drawing/2014/main" val="2172768427"/>
                    </a:ext>
                  </a:extLst>
                </a:gridCol>
                <a:gridCol w="1590675">
                  <a:extLst>
                    <a:ext uri="{9D8B030D-6E8A-4147-A177-3AD203B41FA5}">
                      <a16:colId xmlns:a16="http://schemas.microsoft.com/office/drawing/2014/main" val="3552210130"/>
                    </a:ext>
                  </a:extLst>
                </a:gridCol>
                <a:gridCol w="1437411">
                  <a:extLst>
                    <a:ext uri="{9D8B030D-6E8A-4147-A177-3AD203B41FA5}">
                      <a16:colId xmlns:a16="http://schemas.microsoft.com/office/drawing/2014/main" val="3803442579"/>
                    </a:ext>
                  </a:extLst>
                </a:gridCol>
              </a:tblGrid>
              <a:tr h="1071480">
                <a:tc>
                  <a:txBody>
                    <a:bodyPr/>
                    <a:lstStyle/>
                    <a:p>
                      <a:r>
                        <a:rPr lang="en-GB" sz="2900" dirty="0"/>
                        <a:t>Sample</a:t>
                      </a:r>
                    </a:p>
                  </a:txBody>
                  <a:tcPr marL="144795" marR="144795" marT="72397" marB="72397"/>
                </a:tc>
                <a:tc>
                  <a:txBody>
                    <a:bodyPr/>
                    <a:lstStyle/>
                    <a:p>
                      <a:r>
                        <a:rPr lang="en-GB" sz="2900" dirty="0" err="1"/>
                        <a:t>Accur</a:t>
                      </a:r>
                      <a:r>
                        <a:rPr lang="en-GB" sz="2900" dirty="0"/>
                        <a:t>.</a:t>
                      </a:r>
                    </a:p>
                    <a:p>
                      <a:r>
                        <a:rPr lang="en-GB" sz="2900" dirty="0"/>
                        <a:t>Score</a:t>
                      </a:r>
                    </a:p>
                  </a:txBody>
                  <a:tcPr marL="144795" marR="144795" marT="72397" marB="72397"/>
                </a:tc>
                <a:tc>
                  <a:txBody>
                    <a:bodyPr/>
                    <a:lstStyle/>
                    <a:p>
                      <a:r>
                        <a:rPr lang="en-GB" sz="2900" dirty="0"/>
                        <a:t>Macro F1-Score</a:t>
                      </a:r>
                    </a:p>
                  </a:txBody>
                  <a:tcPr marL="144795" marR="144795" marT="72397" marB="72397"/>
                </a:tc>
                <a:tc>
                  <a:txBody>
                    <a:bodyPr/>
                    <a:lstStyle/>
                    <a:p>
                      <a:r>
                        <a:rPr lang="en-GB" sz="2900" dirty="0"/>
                        <a:t>Weighted F1-Score</a:t>
                      </a:r>
                    </a:p>
                  </a:txBody>
                  <a:tcPr marL="144795" marR="144795" marT="72397" marB="72397"/>
                </a:tc>
                <a:tc>
                  <a:txBody>
                    <a:bodyPr/>
                    <a:lstStyle/>
                    <a:p>
                      <a:r>
                        <a:rPr lang="en-GB" sz="2900"/>
                        <a:t>P-R Curve</a:t>
                      </a:r>
                    </a:p>
                  </a:txBody>
                  <a:tcPr marL="144795" marR="144795" marT="72397" marB="72397"/>
                </a:tc>
                <a:tc>
                  <a:txBody>
                    <a:bodyPr/>
                    <a:lstStyle/>
                    <a:p>
                      <a:r>
                        <a:rPr lang="en-GB" sz="2900"/>
                        <a:t>AUC-ROC</a:t>
                      </a:r>
                    </a:p>
                  </a:txBody>
                  <a:tcPr marL="144795" marR="144795" marT="72397" marB="72397"/>
                </a:tc>
                <a:extLst>
                  <a:ext uri="{0D108BD9-81ED-4DB2-BD59-A6C34878D82A}">
                    <a16:rowId xmlns:a16="http://schemas.microsoft.com/office/drawing/2014/main" val="1226517800"/>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Best Features</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0.87</a:t>
                      </a:r>
                    </a:p>
                  </a:txBody>
                  <a:tcPr marL="144795" marR="144795" marT="72397" marB="72397"/>
                </a:tc>
                <a:tc>
                  <a:txBody>
                    <a:bodyPr/>
                    <a:lstStyle/>
                    <a:p>
                      <a:r>
                        <a:rPr lang="en-GB" sz="2900" dirty="0"/>
                        <a:t>0.82</a:t>
                      </a:r>
                    </a:p>
                  </a:txBody>
                  <a:tcPr marL="144795" marR="144795" marT="72397" marB="72397"/>
                </a:tc>
                <a:tc>
                  <a:txBody>
                    <a:bodyPr/>
                    <a:lstStyle/>
                    <a:p>
                      <a:r>
                        <a:rPr lang="en-GB" sz="2900" dirty="0"/>
                        <a:t>0.87</a:t>
                      </a:r>
                    </a:p>
                  </a:txBody>
                  <a:tcPr marL="144795" marR="144795" marT="72397" marB="72397"/>
                </a:tc>
                <a:tc>
                  <a:txBody>
                    <a:bodyPr/>
                    <a:lstStyle/>
                    <a:p>
                      <a:r>
                        <a:rPr lang="en-GB" sz="2900" dirty="0"/>
                        <a:t>0.63</a:t>
                      </a:r>
                    </a:p>
                  </a:txBody>
                  <a:tcPr marL="144795" marR="144795" marT="72397" marB="72397"/>
                </a:tc>
                <a:tc>
                  <a:txBody>
                    <a:bodyPr/>
                    <a:lstStyle/>
                    <a:p>
                      <a:r>
                        <a:rPr lang="en-GB" sz="2900" dirty="0"/>
                        <a:t>0.81</a:t>
                      </a:r>
                    </a:p>
                  </a:txBody>
                  <a:tcPr marL="144795" marR="144795" marT="72397" marB="72397"/>
                </a:tc>
                <a:extLst>
                  <a:ext uri="{0D108BD9-81ED-4DB2-BD59-A6C34878D82A}">
                    <a16:rowId xmlns:a16="http://schemas.microsoft.com/office/drawing/2014/main" val="2944831969"/>
                  </a:ext>
                </a:extLst>
              </a:tr>
              <a:tr h="347910">
                <a:tc>
                  <a:txBody>
                    <a:bodyPr/>
                    <a:lstStyle/>
                    <a:p>
                      <a:pPr algn="just">
                        <a:lnSpc>
                          <a:spcPct val="107000"/>
                        </a:lnSpc>
                        <a:spcAft>
                          <a:spcPts val="800"/>
                        </a:spcAft>
                      </a:pPr>
                      <a:r>
                        <a:rPr lang="en-US" sz="1900" dirty="0">
                          <a:effectLst/>
                          <a:latin typeface="Gill Sans MT" panose="020B0502020104020203" pitchFamily="34" charset="0"/>
                          <a:ea typeface="Gill Sans MT" panose="020B0502020104020203" pitchFamily="34" charset="0"/>
                          <a:cs typeface="Times New Roman" panose="02020603050405020304" pitchFamily="18" charset="0"/>
                        </a:rPr>
                        <a:t>SMOTE Sample</a:t>
                      </a:r>
                      <a:endParaRPr lang="en-GB" sz="19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08596" marR="108596" marT="0" marB="0"/>
                </a:tc>
                <a:tc>
                  <a:txBody>
                    <a:bodyPr/>
                    <a:lstStyle/>
                    <a:p>
                      <a:r>
                        <a:rPr lang="en-GB" sz="2900" dirty="0"/>
                        <a:t>0.86</a:t>
                      </a:r>
                    </a:p>
                  </a:txBody>
                  <a:tcPr marL="144795" marR="144795" marT="72397" marB="72397"/>
                </a:tc>
                <a:tc>
                  <a:txBody>
                    <a:bodyPr/>
                    <a:lstStyle/>
                    <a:p>
                      <a:r>
                        <a:rPr lang="en-GB" sz="2900" dirty="0"/>
                        <a:t>0.83</a:t>
                      </a:r>
                    </a:p>
                  </a:txBody>
                  <a:tcPr marL="144795" marR="144795" marT="72397" marB="72397"/>
                </a:tc>
                <a:tc>
                  <a:txBody>
                    <a:bodyPr/>
                    <a:lstStyle/>
                    <a:p>
                      <a:r>
                        <a:rPr lang="en-GB" sz="2900" dirty="0"/>
                        <a:t>0.87</a:t>
                      </a:r>
                    </a:p>
                  </a:txBody>
                  <a:tcPr marL="144795" marR="144795" marT="72397" marB="72397"/>
                </a:tc>
                <a:tc>
                  <a:txBody>
                    <a:bodyPr/>
                    <a:lstStyle/>
                    <a:p>
                      <a:r>
                        <a:rPr lang="en-GB" sz="2900" dirty="0"/>
                        <a:t>0.66</a:t>
                      </a:r>
                    </a:p>
                  </a:txBody>
                  <a:tcPr marL="144795" marR="144795" marT="72397" marB="72397"/>
                </a:tc>
                <a:tc>
                  <a:txBody>
                    <a:bodyPr/>
                    <a:lstStyle/>
                    <a:p>
                      <a:r>
                        <a:rPr lang="en-GB" sz="2900" dirty="0"/>
                        <a:t>0.85</a:t>
                      </a:r>
                    </a:p>
                  </a:txBody>
                  <a:tcPr marL="144795" marR="144795" marT="72397" marB="72397"/>
                </a:tc>
                <a:extLst>
                  <a:ext uri="{0D108BD9-81ED-4DB2-BD59-A6C34878D82A}">
                    <a16:rowId xmlns:a16="http://schemas.microsoft.com/office/drawing/2014/main" val="3433951999"/>
                  </a:ext>
                </a:extLst>
              </a:tr>
            </a:tbl>
          </a:graphicData>
        </a:graphic>
      </p:graphicFrame>
      <p:sp>
        <p:nvSpPr>
          <p:cNvPr id="9" name="TextBox 8">
            <a:extLst>
              <a:ext uri="{FF2B5EF4-FFF2-40B4-BE49-F238E27FC236}">
                <a16:creationId xmlns:a16="http://schemas.microsoft.com/office/drawing/2014/main" id="{67EEEBD7-CFD8-C52F-EB41-28E73298672A}"/>
              </a:ext>
            </a:extLst>
          </p:cNvPr>
          <p:cNvSpPr txBox="1"/>
          <p:nvPr/>
        </p:nvSpPr>
        <p:spPr>
          <a:xfrm>
            <a:off x="952500" y="2070024"/>
            <a:ext cx="9277350" cy="369332"/>
          </a:xfrm>
          <a:prstGeom prst="rect">
            <a:avLst/>
          </a:prstGeom>
          <a:noFill/>
        </p:spPr>
        <p:txBody>
          <a:bodyPr wrap="square" rtlCol="0">
            <a:spAutoFit/>
          </a:bodyPr>
          <a:lstStyle/>
          <a:p>
            <a:r>
              <a:rPr lang="en-GB" b="1" dirty="0">
                <a:solidFill>
                  <a:schemeClr val="bg1"/>
                </a:solidFill>
              </a:rPr>
              <a:t>Exp 3a/3b:  </a:t>
            </a:r>
            <a:r>
              <a:rPr lang="fr-FR" b="1" dirty="0" err="1">
                <a:solidFill>
                  <a:schemeClr val="bg1"/>
                </a:solidFill>
              </a:rPr>
              <a:t>Artificial</a:t>
            </a:r>
            <a:r>
              <a:rPr lang="fr-FR" b="1" dirty="0">
                <a:solidFill>
                  <a:schemeClr val="bg1"/>
                </a:solidFill>
              </a:rPr>
              <a:t> Neural Network Classification Model</a:t>
            </a:r>
            <a:endParaRPr lang="en-GB" b="1" dirty="0">
              <a:solidFill>
                <a:schemeClr val="bg1"/>
              </a:solidFill>
            </a:endParaRPr>
          </a:p>
        </p:txBody>
      </p:sp>
    </p:spTree>
    <p:extLst>
      <p:ext uri="{BB962C8B-B14F-4D97-AF65-F5344CB8AC3E}">
        <p14:creationId xmlns:p14="http://schemas.microsoft.com/office/powerpoint/2010/main" val="421857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08191"/>
            <a:ext cx="10604395" cy="1130918"/>
          </a:xfrm>
        </p:spPr>
        <p:txBody>
          <a:bodyPr vert="horz" lIns="0" tIns="0" rIns="0" bIns="0" rtlCol="0" anchor="b" anchorCtr="0">
            <a:noAutofit/>
          </a:bodyPr>
          <a:lstStyle/>
          <a:p>
            <a:r>
              <a:rPr lang="en-US" b="1" i="0" kern="1200" spc="100" baseline="0" dirty="0"/>
              <a:t>Reflection and Conclusion</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vert="horz" lIns="0" tIns="0" rIns="0" bIns="0" rtlCol="0" anchor="t" anchorCtr="0">
            <a:normAutofit/>
          </a:bodyPr>
          <a:lstStyle/>
          <a:p>
            <a:pPr>
              <a:spcAft>
                <a:spcPts val="600"/>
              </a:spcAft>
            </a:pPr>
            <a:r>
              <a:rPr lang="en-US" dirty="0"/>
              <a:t>April 26, 2023</a:t>
            </a:r>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vert="horz" lIns="0" tIns="0" rIns="0" bIns="0" rtlCol="0" anchor="t" anchorCtr="0">
            <a:normAutofit/>
          </a:bodyPr>
          <a:lstStyle/>
          <a:p>
            <a:pPr>
              <a:spcAft>
                <a:spcPts val="600"/>
              </a:spcAft>
            </a:pPr>
            <a:r>
              <a:rPr lang="en-US" dirty="0"/>
              <a:t>Team Smart Banker</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29</a:t>
            </a:fld>
            <a:endParaRPr lang="en-US"/>
          </a:p>
        </p:txBody>
      </p:sp>
      <p:graphicFrame>
        <p:nvGraphicFramePr>
          <p:cNvPr id="12" name="TextBox 7">
            <a:extLst>
              <a:ext uri="{FF2B5EF4-FFF2-40B4-BE49-F238E27FC236}">
                <a16:creationId xmlns:a16="http://schemas.microsoft.com/office/drawing/2014/main" id="{902DB43F-68E1-A174-E25F-0F2E0DC3B80D}"/>
              </a:ext>
            </a:extLst>
          </p:cNvPr>
          <p:cNvGraphicFramePr/>
          <p:nvPr>
            <p:extLst>
              <p:ext uri="{D42A27DB-BD31-4B8C-83A1-F6EECF244321}">
                <p14:modId xmlns:p14="http://schemas.microsoft.com/office/powerpoint/2010/main" val="1765868392"/>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952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Meet the Team</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885824" y="2146488"/>
            <a:ext cx="4572001" cy="2795232"/>
          </a:xfrm>
        </p:spPr>
        <p:txBody>
          <a:bodyPr/>
          <a:lstStyle/>
          <a:p>
            <a:r>
              <a:rPr lang="en-US" b="1" dirty="0"/>
              <a:t>Group Name</a:t>
            </a:r>
            <a:r>
              <a:rPr lang="en-US" dirty="0"/>
              <a:t>: Team Smart Banker</a:t>
            </a:r>
          </a:p>
          <a:p>
            <a:r>
              <a:rPr lang="en-US" b="1" dirty="0"/>
              <a:t>Member Name: </a:t>
            </a:r>
            <a:r>
              <a:rPr lang="en-US" dirty="0" err="1"/>
              <a:t>Chukwujekwu</a:t>
            </a:r>
            <a:r>
              <a:rPr lang="en-US" dirty="0"/>
              <a:t> Joseph Ezema</a:t>
            </a:r>
          </a:p>
          <a:p>
            <a:r>
              <a:rPr lang="en-US" b="1" dirty="0">
                <a:hlinkClick r:id="rId2"/>
              </a:rPr>
              <a:t>Email</a:t>
            </a:r>
            <a:r>
              <a:rPr lang="en-US" dirty="0">
                <a:hlinkClick r:id="rId2"/>
              </a:rPr>
              <a:t>: chukwujekwujeks@gmail.com</a:t>
            </a:r>
            <a:endParaRPr lang="en-US" dirty="0"/>
          </a:p>
          <a:p>
            <a:r>
              <a:rPr lang="en-US" b="1" dirty="0"/>
              <a:t>School: </a:t>
            </a:r>
            <a:r>
              <a:rPr lang="en-US" dirty="0"/>
              <a:t>Teesside University Middlesbrough</a:t>
            </a:r>
          </a:p>
          <a:p>
            <a:r>
              <a:rPr lang="en-US" b="1" dirty="0"/>
              <a:t>Country: </a:t>
            </a:r>
            <a:r>
              <a:rPr lang="en-US" dirty="0"/>
              <a:t>United Kingdom</a:t>
            </a:r>
          </a:p>
          <a:p>
            <a:r>
              <a:rPr lang="en-US" b="1" dirty="0"/>
              <a:t>Specialization: </a:t>
            </a:r>
            <a:r>
              <a:rPr lang="en-US" dirty="0"/>
              <a:t>Data Science</a:t>
            </a:r>
          </a:p>
          <a:p>
            <a:endParaRPr lang="en-US"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Team Smart Banker</a:t>
            </a:r>
          </a:p>
        </p:txBody>
      </p:sp>
      <p:sp>
        <p:nvSpPr>
          <p:cNvPr id="5" name="Date Placeholder 4">
            <a:extLst>
              <a:ext uri="{FF2B5EF4-FFF2-40B4-BE49-F238E27FC236}">
                <a16:creationId xmlns:a16="http://schemas.microsoft.com/office/drawing/2014/main" id="{2E803E71-3088-0347-9BCC-16ADB551CCC8}"/>
              </a:ext>
            </a:extLst>
          </p:cNvPr>
          <p:cNvSpPr>
            <a:spLocks noGrp="1"/>
          </p:cNvSpPr>
          <p:nvPr>
            <p:ph type="dt" sz="half" idx="14"/>
          </p:nvPr>
        </p:nvSpPr>
        <p:spPr>
          <a:xfrm>
            <a:off x="2992120" y="6332220"/>
            <a:ext cx="1313180" cy="247651"/>
          </a:xfrm>
        </p:spPr>
        <p:txBody>
          <a:bodyPr/>
          <a:lstStyle/>
          <a:p>
            <a:r>
              <a:rPr lang="en-US" dirty="0"/>
              <a:t>April 26, 2023</a:t>
            </a:r>
          </a:p>
        </p:txBody>
      </p:sp>
      <p:pic>
        <p:nvPicPr>
          <p:cNvPr id="8" name="Picture 7" descr="A person wearing glasses&#10;&#10;Description automatically generated with medium confidence">
            <a:extLst>
              <a:ext uri="{FF2B5EF4-FFF2-40B4-BE49-F238E27FC236}">
                <a16:creationId xmlns:a16="http://schemas.microsoft.com/office/drawing/2014/main" id="{1AA2A786-7CCD-7637-78D9-53ED0F385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443" y="0"/>
            <a:ext cx="5800599" cy="6858000"/>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9620-6CCC-A34D-9D45-D6B57F800708}"/>
              </a:ext>
            </a:extLst>
          </p:cNvPr>
          <p:cNvSpPr>
            <a:spLocks noGrp="1"/>
          </p:cNvSpPr>
          <p:nvPr>
            <p:ph type="title"/>
          </p:nvPr>
        </p:nvSpPr>
        <p:spPr>
          <a:xfrm>
            <a:off x="964023" y="879063"/>
            <a:ext cx="4941477" cy="610863"/>
          </a:xfrm>
        </p:spPr>
        <p:txBody>
          <a:bodyPr/>
          <a:lstStyle/>
          <a:p>
            <a:r>
              <a:rPr lang="en-US" dirty="0"/>
              <a:t>Project Timeline</a:t>
            </a:r>
          </a:p>
        </p:txBody>
      </p:sp>
      <p:sp>
        <p:nvSpPr>
          <p:cNvPr id="4" name="Text Placeholder 3">
            <a:extLst>
              <a:ext uri="{FF2B5EF4-FFF2-40B4-BE49-F238E27FC236}">
                <a16:creationId xmlns:a16="http://schemas.microsoft.com/office/drawing/2014/main" id="{86655189-E7B2-3A4A-99EE-997592791F7D}"/>
              </a:ext>
            </a:extLst>
          </p:cNvPr>
          <p:cNvSpPr>
            <a:spLocks noGrp="1"/>
          </p:cNvSpPr>
          <p:nvPr>
            <p:ph type="body" sz="quarter" idx="11"/>
          </p:nvPr>
        </p:nvSpPr>
        <p:spPr>
          <a:xfrm>
            <a:off x="1298224" y="2356072"/>
            <a:ext cx="3416651" cy="202560"/>
          </a:xfrm>
        </p:spPr>
        <p:txBody>
          <a:bodyPr/>
          <a:lstStyle/>
          <a:p>
            <a:r>
              <a:rPr lang="en-US" dirty="0"/>
              <a:t>Wk1. 19 Mar – 26 Mar 2023</a:t>
            </a:r>
          </a:p>
        </p:txBody>
      </p:sp>
      <p:sp>
        <p:nvSpPr>
          <p:cNvPr id="3" name="Text Placeholder 2">
            <a:extLst>
              <a:ext uri="{FF2B5EF4-FFF2-40B4-BE49-F238E27FC236}">
                <a16:creationId xmlns:a16="http://schemas.microsoft.com/office/drawing/2014/main" id="{6873C602-BA59-1744-B258-B489E00A3E14}"/>
              </a:ext>
            </a:extLst>
          </p:cNvPr>
          <p:cNvSpPr>
            <a:spLocks noGrp="1"/>
          </p:cNvSpPr>
          <p:nvPr>
            <p:ph type="body" sz="quarter" idx="12"/>
          </p:nvPr>
        </p:nvSpPr>
        <p:spPr>
          <a:xfrm>
            <a:off x="1233169" y="2668204"/>
            <a:ext cx="3900805" cy="513145"/>
          </a:xfrm>
        </p:spPr>
        <p:txBody>
          <a:bodyPr/>
          <a:lstStyle/>
          <a:p>
            <a:r>
              <a:rPr lang="en-GB" b="1" dirty="0"/>
              <a:t>Data Collection</a:t>
            </a:r>
            <a:r>
              <a:rPr lang="en-GB" dirty="0"/>
              <a:t>: Download the dataset from the given source and load it into a </a:t>
            </a:r>
            <a:r>
              <a:rPr lang="en-GB" dirty="0" err="1"/>
              <a:t>Jupyter</a:t>
            </a:r>
            <a:r>
              <a:rPr lang="en-GB" dirty="0"/>
              <a:t> notebook.</a:t>
            </a:r>
          </a:p>
          <a:p>
            <a:r>
              <a:rPr lang="en-GB" b="1" dirty="0"/>
              <a:t>Data Exploration: </a:t>
            </a:r>
            <a:r>
              <a:rPr lang="en-GB" dirty="0"/>
              <a:t>Perform preliminary data exploration to understand the dataset's structure, quality, and potential challenges.</a:t>
            </a:r>
            <a:endParaRPr lang="en-US" dirty="0"/>
          </a:p>
        </p:txBody>
      </p:sp>
      <p:sp>
        <p:nvSpPr>
          <p:cNvPr id="6" name="Text Placeholder 5">
            <a:extLst>
              <a:ext uri="{FF2B5EF4-FFF2-40B4-BE49-F238E27FC236}">
                <a16:creationId xmlns:a16="http://schemas.microsoft.com/office/drawing/2014/main" id="{8D4284CF-DF13-E947-ADA5-0FD9AAC03C23}"/>
              </a:ext>
            </a:extLst>
          </p:cNvPr>
          <p:cNvSpPr>
            <a:spLocks noGrp="1"/>
          </p:cNvSpPr>
          <p:nvPr>
            <p:ph type="body" sz="quarter" idx="31"/>
          </p:nvPr>
        </p:nvSpPr>
        <p:spPr>
          <a:xfrm>
            <a:off x="3897798" y="4256708"/>
            <a:ext cx="3493601" cy="247651"/>
          </a:xfrm>
        </p:spPr>
        <p:txBody>
          <a:bodyPr/>
          <a:lstStyle/>
          <a:p>
            <a:r>
              <a:rPr lang="en-US" dirty="0"/>
              <a:t>Wk3. 2 Apr – 9 Apr 2023	</a:t>
            </a:r>
          </a:p>
        </p:txBody>
      </p:sp>
      <p:sp>
        <p:nvSpPr>
          <p:cNvPr id="5" name="Text Placeholder 4">
            <a:extLst>
              <a:ext uri="{FF2B5EF4-FFF2-40B4-BE49-F238E27FC236}">
                <a16:creationId xmlns:a16="http://schemas.microsoft.com/office/drawing/2014/main" id="{FA4FEC49-A0F0-FB4E-9A87-B2EF11364721}"/>
              </a:ext>
            </a:extLst>
          </p:cNvPr>
          <p:cNvSpPr>
            <a:spLocks noGrp="1"/>
          </p:cNvSpPr>
          <p:nvPr>
            <p:ph type="body" sz="quarter" idx="30"/>
          </p:nvPr>
        </p:nvSpPr>
        <p:spPr>
          <a:xfrm>
            <a:off x="3897799" y="4572118"/>
            <a:ext cx="4074626" cy="478906"/>
          </a:xfrm>
        </p:spPr>
        <p:txBody>
          <a:bodyPr/>
          <a:lstStyle/>
          <a:p>
            <a:r>
              <a:rPr lang="en-GB" b="1" dirty="0"/>
              <a:t>Model Tuning: </a:t>
            </a:r>
            <a:r>
              <a:rPr lang="en-GB" dirty="0"/>
              <a:t>Tune the hyperparameters of the best-performing model to improve its performance further.</a:t>
            </a:r>
          </a:p>
          <a:p>
            <a:r>
              <a:rPr lang="en-GB" b="1" dirty="0"/>
              <a:t>Model Interpretation: </a:t>
            </a:r>
            <a:r>
              <a:rPr lang="en-GB" dirty="0"/>
              <a:t>Interpret the trained model and identify the most significant factors that contribute to the prediction.</a:t>
            </a:r>
            <a:endParaRPr lang="en-US" dirty="0"/>
          </a:p>
        </p:txBody>
      </p:sp>
      <p:sp>
        <p:nvSpPr>
          <p:cNvPr id="10" name="Text Placeholder 9">
            <a:extLst>
              <a:ext uri="{FF2B5EF4-FFF2-40B4-BE49-F238E27FC236}">
                <a16:creationId xmlns:a16="http://schemas.microsoft.com/office/drawing/2014/main" id="{9C396C20-F6DF-C940-BE16-6E008BFF9CB9}"/>
              </a:ext>
            </a:extLst>
          </p:cNvPr>
          <p:cNvSpPr>
            <a:spLocks noGrp="1"/>
          </p:cNvSpPr>
          <p:nvPr>
            <p:ph type="body" sz="quarter" idx="35"/>
          </p:nvPr>
        </p:nvSpPr>
        <p:spPr>
          <a:xfrm>
            <a:off x="6438143" y="2356071"/>
            <a:ext cx="3416650" cy="202561"/>
          </a:xfrm>
        </p:spPr>
        <p:txBody>
          <a:bodyPr/>
          <a:lstStyle/>
          <a:p>
            <a:r>
              <a:rPr lang="en-US" dirty="0"/>
              <a:t>Wk2. 26 Mar – 2 Apr 2023	</a:t>
            </a:r>
          </a:p>
        </p:txBody>
      </p:sp>
      <p:sp>
        <p:nvSpPr>
          <p:cNvPr id="9" name="Text Placeholder 8">
            <a:extLst>
              <a:ext uri="{FF2B5EF4-FFF2-40B4-BE49-F238E27FC236}">
                <a16:creationId xmlns:a16="http://schemas.microsoft.com/office/drawing/2014/main" id="{55F2A68F-70C1-7F46-9A1C-586701744F58}"/>
              </a:ext>
            </a:extLst>
          </p:cNvPr>
          <p:cNvSpPr>
            <a:spLocks noGrp="1"/>
          </p:cNvSpPr>
          <p:nvPr>
            <p:ph type="body" sz="quarter" idx="34"/>
          </p:nvPr>
        </p:nvSpPr>
        <p:spPr>
          <a:xfrm>
            <a:off x="6438143" y="2668204"/>
            <a:ext cx="4982332" cy="205837"/>
          </a:xfrm>
        </p:spPr>
        <p:txBody>
          <a:bodyPr/>
          <a:lstStyle/>
          <a:p>
            <a:r>
              <a:rPr lang="en-GB" b="1" dirty="0"/>
              <a:t>Data Preparation: </a:t>
            </a:r>
            <a:r>
              <a:rPr lang="en-GB" dirty="0"/>
              <a:t>Prepare the dataset for </a:t>
            </a:r>
            <a:r>
              <a:rPr lang="en-GB" dirty="0" err="1"/>
              <a:t>modeling</a:t>
            </a:r>
            <a:r>
              <a:rPr lang="en-GB" dirty="0"/>
              <a:t> by performing data cleaning, feature selection, feature engineering, and data transformation as necessary.</a:t>
            </a:r>
          </a:p>
          <a:p>
            <a:r>
              <a:rPr lang="en-GB" b="1" dirty="0" err="1"/>
              <a:t>Modeling</a:t>
            </a:r>
            <a:r>
              <a:rPr lang="en-GB" b="1" dirty="0"/>
              <a:t>: </a:t>
            </a:r>
            <a:r>
              <a:rPr lang="en-GB" dirty="0"/>
              <a:t>Train different classification models on the prepared dataset and evaluate their performance using appropriate metrics.</a:t>
            </a:r>
            <a:endParaRPr lang="en-US" dirty="0"/>
          </a:p>
        </p:txBody>
      </p:sp>
      <p:sp>
        <p:nvSpPr>
          <p:cNvPr id="8" name="Text Placeholder 7">
            <a:extLst>
              <a:ext uri="{FF2B5EF4-FFF2-40B4-BE49-F238E27FC236}">
                <a16:creationId xmlns:a16="http://schemas.microsoft.com/office/drawing/2014/main" id="{58554997-3B04-634C-A36E-69B03113315A}"/>
              </a:ext>
            </a:extLst>
          </p:cNvPr>
          <p:cNvSpPr>
            <a:spLocks noGrp="1"/>
          </p:cNvSpPr>
          <p:nvPr>
            <p:ph type="body" sz="quarter" idx="33"/>
          </p:nvPr>
        </p:nvSpPr>
        <p:spPr>
          <a:xfrm>
            <a:off x="9001710" y="4256708"/>
            <a:ext cx="2752139" cy="205837"/>
          </a:xfrm>
        </p:spPr>
        <p:txBody>
          <a:bodyPr/>
          <a:lstStyle/>
          <a:p>
            <a:r>
              <a:rPr lang="en-US" dirty="0"/>
              <a:t>Wk4. 9 Apr – 16 Apr 2023	</a:t>
            </a:r>
          </a:p>
        </p:txBody>
      </p:sp>
      <p:sp>
        <p:nvSpPr>
          <p:cNvPr id="7" name="Text Placeholder 6">
            <a:extLst>
              <a:ext uri="{FF2B5EF4-FFF2-40B4-BE49-F238E27FC236}">
                <a16:creationId xmlns:a16="http://schemas.microsoft.com/office/drawing/2014/main" id="{4E355B93-F7B4-8649-8BBF-819B529D7EC7}"/>
              </a:ext>
            </a:extLst>
          </p:cNvPr>
          <p:cNvSpPr>
            <a:spLocks noGrp="1"/>
          </p:cNvSpPr>
          <p:nvPr>
            <p:ph type="body" sz="quarter" idx="32"/>
          </p:nvPr>
        </p:nvSpPr>
        <p:spPr>
          <a:xfrm>
            <a:off x="9001710" y="4572117"/>
            <a:ext cx="2656889" cy="409457"/>
          </a:xfrm>
        </p:spPr>
        <p:txBody>
          <a:bodyPr/>
          <a:lstStyle/>
          <a:p>
            <a:r>
              <a:rPr lang="en-GB" b="1" dirty="0"/>
              <a:t>Finalize the project report</a:t>
            </a:r>
            <a:r>
              <a:rPr lang="en-GB" dirty="0"/>
              <a:t>: Create a comprehensive report documenting the entire project, including problem definition, methodology, results, and interpretation.</a:t>
            </a:r>
          </a:p>
          <a:p>
            <a:r>
              <a:rPr lang="en-GB" b="1" dirty="0"/>
              <a:t>Submission: </a:t>
            </a:r>
            <a:r>
              <a:rPr lang="en-GB" dirty="0"/>
              <a:t>Submit the final report within 2 weeks by April 28, 2023, as per the given deadline.</a:t>
            </a:r>
            <a:r>
              <a:rPr lang="en-US" dirty="0"/>
              <a:t>.</a:t>
            </a:r>
          </a:p>
          <a:p>
            <a:endParaRPr lang="en-US" dirty="0"/>
          </a:p>
        </p:txBody>
      </p:sp>
      <p:sp>
        <p:nvSpPr>
          <p:cNvPr id="13" name="Slide Number Placeholder 12">
            <a:extLst>
              <a:ext uri="{FF2B5EF4-FFF2-40B4-BE49-F238E27FC236}">
                <a16:creationId xmlns:a16="http://schemas.microsoft.com/office/drawing/2014/main" id="{B2B0E625-26CC-9744-9B92-56905E797B65}"/>
              </a:ext>
            </a:extLst>
          </p:cNvPr>
          <p:cNvSpPr>
            <a:spLocks noGrp="1"/>
          </p:cNvSpPr>
          <p:nvPr>
            <p:ph type="sldNum" sz="quarter" idx="38"/>
          </p:nvPr>
        </p:nvSpPr>
        <p:spPr>
          <a:xfrm>
            <a:off x="971550" y="6332220"/>
            <a:ext cx="523240" cy="247651"/>
          </a:xfrm>
        </p:spPr>
        <p:txBody>
          <a:bodyPr/>
          <a:lstStyle/>
          <a:p>
            <a:fld id="{294A09A9-5501-47C1-A89A-A340965A2BE2}" type="slidenum">
              <a:rPr lang="en-US" smtClean="0"/>
              <a:pPr/>
              <a:t>30</a:t>
            </a:fld>
            <a:endParaRPr lang="en-US" dirty="0"/>
          </a:p>
        </p:txBody>
      </p:sp>
      <p:sp>
        <p:nvSpPr>
          <p:cNvPr id="12" name="Footer Placeholder 11">
            <a:extLst>
              <a:ext uri="{FF2B5EF4-FFF2-40B4-BE49-F238E27FC236}">
                <a16:creationId xmlns:a16="http://schemas.microsoft.com/office/drawing/2014/main" id="{6F29C953-E914-EE4E-B001-1E1EAD7BFD8A}"/>
              </a:ext>
            </a:extLst>
          </p:cNvPr>
          <p:cNvSpPr>
            <a:spLocks noGrp="1"/>
          </p:cNvSpPr>
          <p:nvPr>
            <p:ph type="ftr" sz="quarter" idx="37"/>
          </p:nvPr>
        </p:nvSpPr>
        <p:spPr>
          <a:xfrm>
            <a:off x="1494790" y="6332220"/>
            <a:ext cx="1497330" cy="247651"/>
          </a:xfrm>
        </p:spPr>
        <p:txBody>
          <a:bodyPr/>
          <a:lstStyle/>
          <a:p>
            <a:r>
              <a:rPr lang="en-US" dirty="0"/>
              <a:t>Team Smart Banker</a:t>
            </a:r>
          </a:p>
        </p:txBody>
      </p:sp>
      <p:sp>
        <p:nvSpPr>
          <p:cNvPr id="11" name="Date Placeholder 10">
            <a:extLst>
              <a:ext uri="{FF2B5EF4-FFF2-40B4-BE49-F238E27FC236}">
                <a16:creationId xmlns:a16="http://schemas.microsoft.com/office/drawing/2014/main" id="{188C120B-6FFA-9C42-80DF-9F19DE9503F4}"/>
              </a:ext>
            </a:extLst>
          </p:cNvPr>
          <p:cNvSpPr>
            <a:spLocks noGrp="1"/>
          </p:cNvSpPr>
          <p:nvPr>
            <p:ph type="dt" sz="half" idx="36"/>
          </p:nvPr>
        </p:nvSpPr>
        <p:spPr>
          <a:xfrm>
            <a:off x="2992120" y="6332220"/>
            <a:ext cx="1313180" cy="247651"/>
          </a:xfrm>
        </p:spPr>
        <p:txBody>
          <a:bodyPr/>
          <a:lstStyle/>
          <a:p>
            <a:r>
              <a:rPr lang="en-US" dirty="0"/>
              <a:t>April 26, 2023</a:t>
            </a:r>
          </a:p>
        </p:txBody>
      </p:sp>
    </p:spTree>
    <p:extLst>
      <p:ext uri="{BB962C8B-B14F-4D97-AF65-F5344CB8AC3E}">
        <p14:creationId xmlns:p14="http://schemas.microsoft.com/office/powerpoint/2010/main" val="2509101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for going through this interesting journey with us. </a:t>
            </a:r>
          </a:p>
          <a:p>
            <a:r>
              <a:rPr lang="en-US" dirty="0"/>
              <a:t>We hope we have added value to this work. </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GitHub Link  </a:t>
            </a:r>
            <a:r>
              <a:rPr lang="en-US" dirty="0"/>
              <a:t>  </a:t>
            </a:r>
          </a:p>
          <a:p>
            <a:r>
              <a:rPr lang="en-US" dirty="0">
                <a:hlinkClick r:id="rId4"/>
              </a:rPr>
              <a:t>https://github.com/Jeks042/Data-Science-Projects</a:t>
            </a:r>
            <a:endParaRPr lang="en-US" dirty="0"/>
          </a:p>
          <a:p>
            <a:endParaRPr lang="en-US" dirty="0"/>
          </a:p>
        </p:txBody>
      </p:sp>
    </p:spTree>
    <p:extLst>
      <p:ext uri="{BB962C8B-B14F-4D97-AF65-F5344CB8AC3E}">
        <p14:creationId xmlns:p14="http://schemas.microsoft.com/office/powerpoint/2010/main" val="2336677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12F007AF-B3B3-4BBC-9990-D46E31738B7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A8704A28-E62C-2E4A-A2A4-AD85CB6126A2}"/>
              </a:ext>
            </a:extLst>
          </p:cNvPr>
          <p:cNvSpPr>
            <a:spLocks noGrp="1"/>
          </p:cNvSpPr>
          <p:nvPr>
            <p:ph type="title"/>
          </p:nvPr>
        </p:nvSpPr>
        <p:spPr>
          <a:xfrm>
            <a:off x="330460" y="2007212"/>
            <a:ext cx="4941477" cy="610863"/>
          </a:xfrm>
        </p:spPr>
        <p:txBody>
          <a:bodyPr>
            <a:normAutofit fontScale="90000"/>
          </a:bodyPr>
          <a:lstStyle/>
          <a:p>
            <a:r>
              <a:rPr lang="en-US" dirty="0"/>
              <a:t>Bank Marketing</a:t>
            </a:r>
            <a:br>
              <a:rPr lang="en-US" dirty="0"/>
            </a:br>
            <a:r>
              <a:rPr lang="en-US" dirty="0"/>
              <a:t>Campaign</a:t>
            </a:r>
          </a:p>
        </p:txBody>
      </p:sp>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355730" y="2794202"/>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F280F601-5863-EC1A-86A7-6085324B5D02}"/>
              </a:ext>
            </a:extLst>
          </p:cNvPr>
          <p:cNvSpPr txBox="1"/>
          <p:nvPr/>
        </p:nvSpPr>
        <p:spPr>
          <a:xfrm>
            <a:off x="355730" y="2924175"/>
            <a:ext cx="2396995" cy="369332"/>
          </a:xfrm>
          <a:prstGeom prst="rect">
            <a:avLst/>
          </a:prstGeom>
          <a:noFill/>
        </p:spPr>
        <p:txBody>
          <a:bodyPr wrap="square" rtlCol="0">
            <a:spAutoFit/>
          </a:bodyPr>
          <a:lstStyle/>
          <a:p>
            <a:r>
              <a:rPr lang="en-GB" dirty="0"/>
              <a:t>A Data Science Project</a:t>
            </a:r>
          </a:p>
        </p:txBody>
      </p:sp>
    </p:spTree>
    <p:extLst>
      <p:ext uri="{BB962C8B-B14F-4D97-AF65-F5344CB8AC3E}">
        <p14:creationId xmlns:p14="http://schemas.microsoft.com/office/powerpoint/2010/main"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4941477" cy="610863"/>
          </a:xfrm>
        </p:spPr>
        <p:txBody>
          <a:bodyPr vert="horz" lIns="0" tIns="0" rIns="0" bIns="0" rtlCol="0" anchor="b" anchorCtr="0">
            <a:normAutofit/>
          </a:bodyPr>
          <a:lstStyle/>
          <a:p>
            <a:r>
              <a:rPr lang="en-US" sz="4100" b="1" i="0" kern="1200" spc="100" baseline="0" dirty="0">
                <a:latin typeface="+mj-lt"/>
                <a:ea typeface="+mj-ea"/>
                <a:cs typeface="+mj-cs"/>
              </a:rPr>
              <a:t>Problem Description</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vert="horz" lIns="0" tIns="0" rIns="0" bIns="0" rtlCol="0" anchor="t" anchorCtr="0">
            <a:normAutofit/>
          </a:bodyPr>
          <a:lstStyle/>
          <a:p>
            <a:pPr>
              <a:spcAft>
                <a:spcPts val="600"/>
              </a:spcAft>
            </a:pPr>
            <a:r>
              <a:rPr lang="en-US" dirty="0"/>
              <a:t>April 26, 2023</a:t>
            </a:r>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vert="horz" lIns="0" tIns="0" rIns="0" bIns="0" rtlCol="0" anchor="t" anchorCtr="0">
            <a:normAutofit/>
          </a:bodyPr>
          <a:lstStyle/>
          <a:p>
            <a:pPr>
              <a:spcAft>
                <a:spcPts val="600"/>
              </a:spcAft>
            </a:pPr>
            <a:r>
              <a:rPr lang="en-US" dirty="0"/>
              <a:t>Team Smart Banker</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12" name="TextBox 7">
            <a:extLst>
              <a:ext uri="{FF2B5EF4-FFF2-40B4-BE49-F238E27FC236}">
                <a16:creationId xmlns:a16="http://schemas.microsoft.com/office/drawing/2014/main" id="{902DB43F-68E1-A174-E25F-0F2E0DC3B80D}"/>
              </a:ext>
            </a:extLst>
          </p:cNvPr>
          <p:cNvGraphicFramePr/>
          <p:nvPr>
            <p:extLst>
              <p:ext uri="{D42A27DB-BD31-4B8C-83A1-F6EECF244321}">
                <p14:modId xmlns:p14="http://schemas.microsoft.com/office/powerpoint/2010/main" val="2970464718"/>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1537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7525636" cy="610863"/>
          </a:xfrm>
        </p:spPr>
        <p:txBody>
          <a:bodyPr vert="horz" lIns="0" tIns="0" rIns="0" bIns="0" rtlCol="0" anchor="b" anchorCtr="0">
            <a:noAutofit/>
          </a:bodyPr>
          <a:lstStyle/>
          <a:p>
            <a:r>
              <a:rPr lang="en-US" sz="4000" b="1" i="0" kern="1200" spc="100" baseline="0" dirty="0"/>
              <a:t>Business Understanding</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vert="horz" lIns="0" tIns="0" rIns="0" bIns="0" rtlCol="0" anchor="t" anchorCtr="0">
            <a:normAutofit/>
          </a:bodyPr>
          <a:lstStyle/>
          <a:p>
            <a:pPr>
              <a:spcAft>
                <a:spcPts val="600"/>
              </a:spcAft>
            </a:pPr>
            <a:r>
              <a:rPr lang="en-US" dirty="0"/>
              <a:t>April 26, 2023</a:t>
            </a:r>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vert="horz" lIns="0" tIns="0" rIns="0" bIns="0" rtlCol="0" anchor="t" anchorCtr="0">
            <a:normAutofit/>
          </a:bodyPr>
          <a:lstStyle/>
          <a:p>
            <a:pPr>
              <a:spcAft>
                <a:spcPts val="600"/>
              </a:spcAft>
            </a:pPr>
            <a:r>
              <a:rPr lang="en-US" dirty="0"/>
              <a:t>Team Smart Banker</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6</a:t>
            </a:fld>
            <a:endParaRPr lang="en-US"/>
          </a:p>
        </p:txBody>
      </p:sp>
      <p:graphicFrame>
        <p:nvGraphicFramePr>
          <p:cNvPr id="12" name="TextBox 7">
            <a:extLst>
              <a:ext uri="{FF2B5EF4-FFF2-40B4-BE49-F238E27FC236}">
                <a16:creationId xmlns:a16="http://schemas.microsoft.com/office/drawing/2014/main" id="{902DB43F-68E1-A174-E25F-0F2E0DC3B80D}"/>
              </a:ext>
            </a:extLst>
          </p:cNvPr>
          <p:cNvGraphicFramePr/>
          <p:nvPr>
            <p:extLst>
              <p:ext uri="{D42A27DB-BD31-4B8C-83A1-F6EECF244321}">
                <p14:modId xmlns:p14="http://schemas.microsoft.com/office/powerpoint/2010/main" val="1918302109"/>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9814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9136322" cy="610863"/>
          </a:xfrm>
        </p:spPr>
        <p:txBody>
          <a:bodyPr vert="horz" lIns="0" tIns="0" rIns="0" bIns="0" rtlCol="0" anchor="b" anchorCtr="0">
            <a:noAutofit/>
          </a:bodyPr>
          <a:lstStyle/>
          <a:p>
            <a:r>
              <a:rPr lang="en-US" sz="4000" b="1" i="0" kern="1200" spc="100" baseline="0" dirty="0"/>
              <a:t>Data Types and Problems in the Data </a:t>
            </a:r>
          </a:p>
        </p:txBody>
      </p:sp>
      <p:sp>
        <p:nvSpPr>
          <p:cNvPr id="4" name="Date Placeholder 3">
            <a:extLst>
              <a:ext uri="{FF2B5EF4-FFF2-40B4-BE49-F238E27FC236}">
                <a16:creationId xmlns:a16="http://schemas.microsoft.com/office/drawing/2014/main" id="{B9865729-8F7C-E34E-AA31-9352CF6D9EB9}"/>
              </a:ext>
            </a:extLst>
          </p:cNvPr>
          <p:cNvSpPr>
            <a:spLocks noGrp="1"/>
          </p:cNvSpPr>
          <p:nvPr>
            <p:ph type="dt" sz="half" idx="11"/>
          </p:nvPr>
        </p:nvSpPr>
        <p:spPr>
          <a:xfrm>
            <a:off x="2992120" y="6332220"/>
            <a:ext cx="1313180" cy="247651"/>
          </a:xfrm>
        </p:spPr>
        <p:txBody>
          <a:bodyPr vert="horz" lIns="0" tIns="0" rIns="0" bIns="0" rtlCol="0" anchor="t" anchorCtr="0">
            <a:normAutofit/>
          </a:bodyPr>
          <a:lstStyle/>
          <a:p>
            <a:pPr>
              <a:spcAft>
                <a:spcPts val="600"/>
              </a:spcAft>
            </a:pPr>
            <a:r>
              <a:rPr lang="en-US" dirty="0"/>
              <a:t>April 26, 2023</a:t>
            </a:r>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vert="horz" lIns="0" tIns="0" rIns="0" bIns="0" rtlCol="0" anchor="t" anchorCtr="0">
            <a:normAutofit/>
          </a:bodyPr>
          <a:lstStyle/>
          <a:p>
            <a:pPr>
              <a:spcAft>
                <a:spcPts val="600"/>
              </a:spcAft>
            </a:pPr>
            <a:r>
              <a:rPr lang="en-US" dirty="0"/>
              <a:t>Team Smart Banker</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vert="horz" lIns="0" tIns="0" rIns="0" bIns="0" rtlCol="0" anchor="t" anchorCtr="0">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12" name="TextBox 7">
            <a:extLst>
              <a:ext uri="{FF2B5EF4-FFF2-40B4-BE49-F238E27FC236}">
                <a16:creationId xmlns:a16="http://schemas.microsoft.com/office/drawing/2014/main" id="{902DB43F-68E1-A174-E25F-0F2E0DC3B80D}"/>
              </a:ext>
            </a:extLst>
          </p:cNvPr>
          <p:cNvGraphicFramePr/>
          <p:nvPr>
            <p:extLst>
              <p:ext uri="{D42A27DB-BD31-4B8C-83A1-F6EECF244321}">
                <p14:modId xmlns:p14="http://schemas.microsoft.com/office/powerpoint/2010/main" val="1963290445"/>
              </p:ext>
            </p:extLst>
          </p:nvPr>
        </p:nvGraphicFramePr>
        <p:xfrm>
          <a:off x="952500" y="1939108"/>
          <a:ext cx="10352810" cy="4110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911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Graphical user interface, text, application&#10;&#10;Description automatically generated">
            <a:extLst>
              <a:ext uri="{FF2B5EF4-FFF2-40B4-BE49-F238E27FC236}">
                <a16:creationId xmlns:a16="http://schemas.microsoft.com/office/drawing/2014/main" id="{40D71778-1707-D11F-9CF8-836A23D9B02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774" r="4774"/>
          <a:stretch>
            <a:fillRect/>
          </a:stretch>
        </p:blipFill>
        <p:spPr/>
      </p:pic>
      <p:sp>
        <p:nvSpPr>
          <p:cNvPr id="3" name="Title 2">
            <a:extLst>
              <a:ext uri="{FF2B5EF4-FFF2-40B4-BE49-F238E27FC236}">
                <a16:creationId xmlns:a16="http://schemas.microsoft.com/office/drawing/2014/main" id="{1FD7109D-918E-2311-0DA8-15E1A6016618}"/>
              </a:ext>
            </a:extLst>
          </p:cNvPr>
          <p:cNvSpPr>
            <a:spLocks noGrp="1"/>
          </p:cNvSpPr>
          <p:nvPr>
            <p:ph type="title"/>
          </p:nvPr>
        </p:nvSpPr>
        <p:spPr/>
        <p:txBody>
          <a:bodyPr/>
          <a:lstStyle/>
          <a:p>
            <a:r>
              <a:rPr lang="en-GB" dirty="0">
                <a:solidFill>
                  <a:schemeClr val="bg1"/>
                </a:solidFill>
              </a:rPr>
              <a:t>Original Data Load</a:t>
            </a:r>
          </a:p>
        </p:txBody>
      </p:sp>
    </p:spTree>
    <p:extLst>
      <p:ext uri="{BB962C8B-B14F-4D97-AF65-F5344CB8AC3E}">
        <p14:creationId xmlns:p14="http://schemas.microsoft.com/office/powerpoint/2010/main" val="8871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256DF9-6CCB-59DD-BF49-8E05FD681033}"/>
              </a:ext>
            </a:extLst>
          </p:cNvPr>
          <p:cNvSpPr>
            <a:spLocks noGrp="1"/>
          </p:cNvSpPr>
          <p:nvPr>
            <p:ph type="title"/>
          </p:nvPr>
        </p:nvSpPr>
        <p:spPr>
          <a:xfrm>
            <a:off x="6907623" y="2173658"/>
            <a:ext cx="4903377" cy="610863"/>
          </a:xfrm>
        </p:spPr>
        <p:txBody>
          <a:bodyPr anchor="b">
            <a:normAutofit/>
          </a:bodyPr>
          <a:lstStyle/>
          <a:p>
            <a:r>
              <a:rPr lang="en-GB" sz="3400"/>
              <a:t>Inappropriate Datatypes</a:t>
            </a:r>
          </a:p>
        </p:txBody>
      </p:sp>
      <p:pic>
        <p:nvPicPr>
          <p:cNvPr id="5" name="Picture Placeholder 4">
            <a:extLst>
              <a:ext uri="{FF2B5EF4-FFF2-40B4-BE49-F238E27FC236}">
                <a16:creationId xmlns:a16="http://schemas.microsoft.com/office/drawing/2014/main" id="{5E5900D4-AEC9-01C5-46CB-94AB369F22E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794" r="51428" b="-1"/>
          <a:stretch/>
        </p:blipFill>
        <p:spPr>
          <a:xfrm>
            <a:off x="20" y="10"/>
            <a:ext cx="6095980" cy="6857990"/>
          </a:xfrm>
          <a:noFill/>
        </p:spPr>
      </p:pic>
    </p:spTree>
    <p:extLst>
      <p:ext uri="{BB962C8B-B14F-4D97-AF65-F5344CB8AC3E}">
        <p14:creationId xmlns:p14="http://schemas.microsoft.com/office/powerpoint/2010/main" val="165491347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purl.org/dc/elements/1.1/"/>
    <ds:schemaRef ds:uri="http://www.w3.org/XML/1998/namespace"/>
    <ds:schemaRef ds:uri="http://schemas.microsoft.com/office/2006/documentManagement/types"/>
    <ds:schemaRef ds:uri="http://purl.org/dc/terms/"/>
    <ds:schemaRef ds:uri="16c05727-aa75-4e4a-9b5f-8a80a1165891"/>
    <ds:schemaRef ds:uri="http://schemas.microsoft.com/office/2006/metadata/properties"/>
    <ds:schemaRef ds:uri="http://schemas.openxmlformats.org/package/2006/metadata/core-properties"/>
    <ds:schemaRef ds:uri="http://purl.org/dc/dcmitype/"/>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984</TotalTime>
  <Words>1618</Words>
  <Application>Microsoft Office PowerPoint</Application>
  <PresentationFormat>Widescreen</PresentationFormat>
  <Paragraphs>319</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Franklin Gothic Book</vt:lpstr>
      <vt:lpstr>Franklin Gothic Demi</vt:lpstr>
      <vt:lpstr>Gill Sans MT</vt:lpstr>
      <vt:lpstr>Wingdings</vt:lpstr>
      <vt:lpstr>Theme1</vt:lpstr>
      <vt:lpstr>Bank Deposit Subscription Prediction Report</vt:lpstr>
      <vt:lpstr>Agenda</vt:lpstr>
      <vt:lpstr>Meet the Team</vt:lpstr>
      <vt:lpstr>Bank Marketing Campaign</vt:lpstr>
      <vt:lpstr>Problem Description</vt:lpstr>
      <vt:lpstr>Business Understanding</vt:lpstr>
      <vt:lpstr>Data Types and Problems in the Data </vt:lpstr>
      <vt:lpstr>Original Data Load</vt:lpstr>
      <vt:lpstr>Inappropriate Datatypes</vt:lpstr>
      <vt:lpstr>Missing &amp; Duplicated Records</vt:lpstr>
      <vt:lpstr>Imbalanced Target Class</vt:lpstr>
      <vt:lpstr>Outliers</vt:lpstr>
      <vt:lpstr>Approach to Eliminate Problems in the Data</vt:lpstr>
      <vt:lpstr>Cleaned Dataset</vt:lpstr>
      <vt:lpstr>Dropped Duplicates and converted to numeric</vt:lpstr>
      <vt:lpstr>After Transformation</vt:lpstr>
      <vt:lpstr>ML Models</vt:lpstr>
      <vt:lpstr>ML Model Recommendations</vt:lpstr>
      <vt:lpstr>Why Choose them?</vt:lpstr>
      <vt:lpstr>Predictions, Results and Evaluation</vt:lpstr>
      <vt:lpstr>Exp 1a</vt:lpstr>
      <vt:lpstr>Predictions, Results and Evaluation</vt:lpstr>
      <vt:lpstr>Exp 1b</vt:lpstr>
      <vt:lpstr>Predictions, Results and Evaluation</vt:lpstr>
      <vt:lpstr>Exp 2a</vt:lpstr>
      <vt:lpstr>Predictions, Results and Evaluation</vt:lpstr>
      <vt:lpstr>Exp 2b</vt:lpstr>
      <vt:lpstr>Predictions, Results and Evaluation</vt:lpstr>
      <vt:lpstr>Reflection and Conclusion</vt:lpstr>
      <vt:lpstr>Project Timeline</vt:lpstr>
      <vt:lpstr>Thank you</vt:lpstr>
    </vt:vector>
  </TitlesOfParts>
  <Company>Ubisoft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Project Deliverables</dc:title>
  <dc:creator>Jeks Ezema</dc:creator>
  <cp:lastModifiedBy>EZEMA, CHUKWUJEKWU (Student)</cp:lastModifiedBy>
  <cp:revision>2</cp:revision>
  <dcterms:created xsi:type="dcterms:W3CDTF">2023-03-28T00:07:03Z</dcterms:created>
  <dcterms:modified xsi:type="dcterms:W3CDTF">2023-04-26T22:19:04Z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