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97EC681-5C82-45F9-A84C-71CDC1A5A53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HR Analytics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7F91428-E1FC-4CBB-A830-59160EC6AE6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03/05/2023 16:17:36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 DASHBOARD" id="2" name="slide2">
            <a:extLst>
              <a:ext uri="{FF2B5EF4-FFF2-40B4-BE49-F238E27FC236}">
                <a16:creationId xmlns:a16="http://schemas.microsoft.com/office/drawing/2014/main" id="{21355E39-1CF8-49B9-99F3-9378E9A662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203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2023-05-03T15:17:37Z</dcterms:created>
  <dcterms:modified xsi:type="dcterms:W3CDTF">2023-05-03T15:17:37Z</dcterms:modified>
</cp:coreProperties>
</file>