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Social Educational Platform based on Virtual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6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4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354" y="461554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2- Text Recognition Search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962297"/>
            <a:ext cx="755904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309" y="1349828"/>
            <a:ext cx="10580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Assignments: </a:t>
            </a:r>
          </a:p>
          <a:p>
            <a:endParaRPr lang="en-US" dirty="0" smtClean="0"/>
          </a:p>
          <a:p>
            <a:r>
              <a:rPr lang="en-US" dirty="0"/>
              <a:t> 	- Assignment overview: description, deadline, whether it has been submitted or not yet</a:t>
            </a:r>
            <a:r>
              <a:rPr lang="en-US" dirty="0" smtClean="0"/>
              <a:t>.</a:t>
            </a:r>
          </a:p>
          <a:p>
            <a:r>
              <a:rPr lang="en-US" dirty="0"/>
              <a:t>	- Live and history sections</a:t>
            </a:r>
            <a:r>
              <a:rPr lang="en-US" dirty="0" smtClean="0"/>
              <a:t>.</a:t>
            </a:r>
          </a:p>
          <a:p>
            <a:r>
              <a:rPr lang="en-US" dirty="0"/>
              <a:t>	- Online submission</a:t>
            </a:r>
            <a:r>
              <a:rPr lang="en-US" dirty="0" smtClean="0"/>
              <a:t>.</a:t>
            </a:r>
          </a:p>
          <a:p>
            <a:r>
              <a:rPr lang="en-US" dirty="0"/>
              <a:t>	- Avoid the hassle that we used to have with old traditional ways.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Lounge:</a:t>
            </a:r>
          </a:p>
          <a:p>
            <a:endParaRPr lang="en-US" dirty="0" smtClean="0"/>
          </a:p>
          <a:p>
            <a:r>
              <a:rPr lang="en-US" dirty="0"/>
              <a:t>	- This is the “Others” or “General” part of every group</a:t>
            </a:r>
            <a:r>
              <a:rPr lang="en-US" dirty="0" smtClean="0"/>
              <a:t>.</a:t>
            </a:r>
          </a:p>
          <a:p>
            <a:r>
              <a:rPr lang="en-US" dirty="0"/>
              <a:t>	- General posts, announcements, polls, etc</a:t>
            </a:r>
            <a:r>
              <a:rPr lang="en-US" dirty="0" smtClean="0"/>
              <a:t>.</a:t>
            </a:r>
          </a:p>
          <a:p>
            <a:r>
              <a:rPr lang="en-US" dirty="0"/>
              <a:t>	- Keep in touch with messaging system and following posts for real time </a:t>
            </a:r>
            <a:r>
              <a:rPr lang="en-US" dirty="0" smtClean="0"/>
              <a:t>notification.</a:t>
            </a:r>
          </a:p>
        </p:txBody>
      </p:sp>
    </p:spTree>
    <p:extLst>
      <p:ext uri="{BB962C8B-B14F-4D97-AF65-F5344CB8AC3E}">
        <p14:creationId xmlns:p14="http://schemas.microsoft.com/office/powerpoint/2010/main" val="344170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327795" y="0"/>
            <a:ext cx="5468822" cy="364889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96685" y="4153988"/>
            <a:ext cx="11018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VR </a:t>
            </a:r>
            <a:r>
              <a:rPr lang="en-US" dirty="0"/>
              <a:t>Editor: user can make VR experience with no prior knowledge of coding or graphics using Drag-Drop-Modify processes.</a:t>
            </a:r>
          </a:p>
          <a:p>
            <a:endParaRPr lang="en-US" dirty="0"/>
          </a:p>
          <a:p>
            <a:r>
              <a:rPr lang="en-US" dirty="0" smtClean="0"/>
              <a:t>- Asset </a:t>
            </a:r>
            <a:r>
              <a:rPr lang="en-US" dirty="0"/>
              <a:t>Store: store is the place where user can use a pre designed asset and import it inside his/her underdevelopment VR experience or upload assets and it will also be a great opportunity for 3d Designers, Animators, Game Artists, SFX Designers to upload their work and get paid.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8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444" y="644178"/>
            <a:ext cx="11005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- VR Live: after the user creates a VR experience he/she will be able to publish it using VR Live feature,</a:t>
            </a:r>
          </a:p>
          <a:p>
            <a:r>
              <a:rPr lang="en-US" dirty="0"/>
              <a:t>so other users can try it, the VR Live session will also have a live stream for the instructor voice, some helpers tools like the white board,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2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88932" y="0"/>
            <a:ext cx="5668560" cy="378216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96389" y="4293326"/>
            <a:ext cx="11382102" cy="231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- 3D </a:t>
            </a:r>
            <a:r>
              <a:rPr lang="en-US" dirty="0"/>
              <a:t>Model Constructor: enables user to import 3D Models from the asset store or uploaded manually by user.</a:t>
            </a:r>
          </a:p>
          <a:p>
            <a:endParaRPr lang="en-US" dirty="0"/>
          </a:p>
          <a:p>
            <a:r>
              <a:rPr lang="en-US" dirty="0" smtClean="0"/>
              <a:t> - Textures </a:t>
            </a:r>
            <a:r>
              <a:rPr lang="en-US" dirty="0"/>
              <a:t>&amp; Materials Constructor: enables user to make or use textures &amp; materials for the 3D models in the scene.</a:t>
            </a:r>
          </a:p>
          <a:p>
            <a:endParaRPr lang="en-US" dirty="0"/>
          </a:p>
          <a:p>
            <a:r>
              <a:rPr lang="en-US" dirty="0" smtClean="0"/>
              <a:t> - Animation </a:t>
            </a:r>
            <a:r>
              <a:rPr lang="en-US" dirty="0"/>
              <a:t>Constructor: enables user to make or user pre designed animations for the 3d models inside the scene.</a:t>
            </a:r>
          </a:p>
        </p:txBody>
      </p:sp>
    </p:spTree>
    <p:extLst>
      <p:ext uri="{BB962C8B-B14F-4D97-AF65-F5344CB8AC3E}">
        <p14:creationId xmlns:p14="http://schemas.microsoft.com/office/powerpoint/2010/main" val="325402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228" y="818606"/>
            <a:ext cx="10894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Lighting </a:t>
            </a:r>
            <a:r>
              <a:rPr lang="en-US" dirty="0"/>
              <a:t>Constructor: enables user to construct and edit Lighting &amp; Shadows inside the scene.</a:t>
            </a:r>
          </a:p>
          <a:p>
            <a:endParaRPr lang="en-US" dirty="0"/>
          </a:p>
          <a:p>
            <a:r>
              <a:rPr lang="en-US" dirty="0" smtClean="0"/>
              <a:t> - Music </a:t>
            </a:r>
            <a:r>
              <a:rPr lang="en-US" dirty="0"/>
              <a:t>&amp; SFX Constructor: enables user to use Music and sound effects inside the scene.</a:t>
            </a:r>
          </a:p>
          <a:p>
            <a:endParaRPr lang="en-US" dirty="0"/>
          </a:p>
          <a:p>
            <a:r>
              <a:rPr lang="en-US" dirty="0" smtClean="0"/>
              <a:t> - Events </a:t>
            </a:r>
            <a:r>
              <a:rPr lang="en-US" dirty="0"/>
              <a:t>Constructor: enables user to make interactions between game objects using VR controllers with zero coding just use blocks (something like scratch programming).</a:t>
            </a:r>
          </a:p>
        </p:txBody>
      </p:sp>
    </p:spTree>
    <p:extLst>
      <p:ext uri="{BB962C8B-B14F-4D97-AF65-F5344CB8AC3E}">
        <p14:creationId xmlns:p14="http://schemas.microsoft.com/office/powerpoint/2010/main" val="308054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10554" y="0"/>
            <a:ext cx="5668560" cy="378216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74469" y="4145280"/>
            <a:ext cx="1152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Upload </a:t>
            </a:r>
            <a:r>
              <a:rPr lang="en-US" dirty="0"/>
              <a:t>asset: user can upload his/her own custom assets and make it free or paid.</a:t>
            </a:r>
          </a:p>
          <a:p>
            <a:endParaRPr lang="en-US" dirty="0"/>
          </a:p>
          <a:p>
            <a:r>
              <a:rPr lang="en-US" dirty="0" smtClean="0"/>
              <a:t> - preview </a:t>
            </a:r>
            <a:r>
              <a:rPr lang="en-US" dirty="0"/>
              <a:t>asset: user can preview 3d assets and materials so he/she can use it in the VR Editor.</a:t>
            </a:r>
          </a:p>
          <a:p>
            <a:endParaRPr lang="en-US" dirty="0"/>
          </a:p>
          <a:p>
            <a:r>
              <a:rPr lang="en-US" dirty="0" smtClean="0"/>
              <a:t> - Integrate </a:t>
            </a:r>
            <a:r>
              <a:rPr lang="en-US" dirty="0"/>
              <a:t>with VR Editor: an integration with the VR Editor to enable users to use any assets to make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351745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775063"/>
            <a:ext cx="10964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VR </a:t>
            </a:r>
            <a:r>
              <a:rPr lang="en-US" dirty="0"/>
              <a:t>Experience Arena: the place where you choose the experience which you want to try.</a:t>
            </a:r>
          </a:p>
          <a:p>
            <a:endParaRPr lang="en-US" dirty="0"/>
          </a:p>
          <a:p>
            <a:r>
              <a:rPr lang="en-US" dirty="0" smtClean="0"/>
              <a:t> - In </a:t>
            </a:r>
            <a:r>
              <a:rPr lang="en-US" dirty="0"/>
              <a:t>Experience Audio Streaming: Instructor can audio stream his/her voice so students attending the live sessions while trying the experience can hear his voice and follow his instructions.</a:t>
            </a:r>
          </a:p>
          <a:p>
            <a:endParaRPr lang="en-US" dirty="0"/>
          </a:p>
          <a:p>
            <a:r>
              <a:rPr lang="en-US" dirty="0" smtClean="0"/>
              <a:t> - In </a:t>
            </a:r>
            <a:r>
              <a:rPr lang="en-US" dirty="0"/>
              <a:t>Experience Helpers Tools: Instructor can use some helpers tools within the experience like VR white board, etc..</a:t>
            </a:r>
          </a:p>
        </p:txBody>
      </p:sp>
    </p:spTree>
    <p:extLst>
      <p:ext uri="{BB962C8B-B14F-4D97-AF65-F5344CB8AC3E}">
        <p14:creationId xmlns:p14="http://schemas.microsoft.com/office/powerpoint/2010/main" val="402517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977" y="1663338"/>
            <a:ext cx="11251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VR Editor: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by the user to build the VR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doesn't have to have any background in  development and 3D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uses basic assets and external assets to build the scene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modify the properties of the objects he/she created from a GUI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add audio to the experience.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2" y="1541417"/>
            <a:ext cx="1164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Traditional Educational System Problems.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Poor Educational Material leads to poor educational experience.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It’s a communication problem too.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world is using cool new technologies in education.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177" y="600891"/>
            <a:ext cx="493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2" y="3018745"/>
            <a:ext cx="5928187" cy="37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4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4" y="322215"/>
            <a:ext cx="6891733" cy="60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9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189" y="583474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Assets store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109" y="1271451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place integrated with VR editor that user can access to import external assets (Models).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Freelancers can push their assets to the assets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assets store contains Models, Audios, UI components, Experiences.</a:t>
            </a:r>
          </a:p>
        </p:txBody>
      </p:sp>
    </p:spTree>
    <p:extLst>
      <p:ext uri="{BB962C8B-B14F-4D97-AF65-F5344CB8AC3E}">
        <p14:creationId xmlns:p14="http://schemas.microsoft.com/office/powerpoint/2010/main" val="116912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79" y="359120"/>
            <a:ext cx="8142564" cy="60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6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03" y="757646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VR Live: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1323703"/>
            <a:ext cx="1096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place that hosts the experiences that users can interact with, and search among various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use the head mount to enter the experience and try it. </a:t>
            </a:r>
          </a:p>
        </p:txBody>
      </p:sp>
    </p:spTree>
    <p:extLst>
      <p:ext uri="{BB962C8B-B14F-4D97-AF65-F5344CB8AC3E}">
        <p14:creationId xmlns:p14="http://schemas.microsoft.com/office/powerpoint/2010/main" val="281966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" y="583475"/>
            <a:ext cx="433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Problem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429" y="1262743"/>
            <a:ext cx="11242765" cy="33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Communications problem reduce the impact of educator’s effort.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All the ways to share materials are expensive or free but distractive.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Ability of remote auditing is a mandatory nowadays.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Visual content is important to make educational experience more powerful.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One of those technologies is Virtual Reality.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VR Experience is rich and interactive but development process is hard and expensive.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057" y="687977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Solution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83473" y="1619794"/>
            <a:ext cx="10763795" cy="388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A social interactive channel is the best solution.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Strong bonds between educators and students.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A free solution we all can share.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For visualization there’s a tool to reduce time, effort and cost of getting a VR educational experience.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Live sessions to serve large sector of students. </a:t>
            </a:r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0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229" y="52251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Our System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9" y="1015909"/>
            <a:ext cx="10058400" cy="54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2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30286" y="0"/>
            <a:ext cx="6008914" cy="4469435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3475" y="5146765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</a:rPr>
              <a:t>- Social </a:t>
            </a:r>
            <a:r>
              <a:rPr lang="en-US" dirty="0">
                <a:latin typeface="Arial"/>
              </a:rPr>
              <a:t>Platform: the modules that handles the interaction between users, study groups, user profiles, news feed, messaging system, etc.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latin typeface="Arial"/>
              </a:rPr>
              <a:t>- VR </a:t>
            </a:r>
            <a:r>
              <a:rPr lang="en-US" dirty="0">
                <a:latin typeface="Arial"/>
              </a:rPr>
              <a:t>Hub: the module that handles all the VR functionalities like VR Editor, VR Live, VR Asset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021874" y="-1"/>
            <a:ext cx="6064800" cy="4093029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72869" y="4267651"/>
            <a:ext cx="11015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</a:rPr>
              <a:t>- Study </a:t>
            </a:r>
            <a:r>
              <a:rPr lang="en-US" dirty="0">
                <a:latin typeface="Arial"/>
              </a:rPr>
              <a:t>Groups: a place where students, Professors, TAs and school teachers can communicate to have an efficient educational experience.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latin typeface="Arial"/>
              </a:rPr>
              <a:t>- User </a:t>
            </a:r>
            <a:r>
              <a:rPr lang="en-US" dirty="0">
                <a:latin typeface="Arial"/>
              </a:rPr>
              <a:t>Profiles: each user has his own profile, he/she can post, share stuff also there is the news feed that grabs all feed from different groups.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latin typeface="Arial"/>
              </a:rPr>
              <a:t>- Messaging</a:t>
            </a:r>
            <a:r>
              <a:rPr lang="en-US" dirty="0">
                <a:latin typeface="Arial"/>
              </a:rPr>
              <a:t>: Absolutely a chat system is mandatory in any social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2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91245" y="-1"/>
            <a:ext cx="5913893" cy="4005943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2514" y="4241074"/>
            <a:ext cx="8255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Questions: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This section is a -</a:t>
            </a:r>
            <a:r>
              <a:rPr lang="en-US" dirty="0" err="1"/>
              <a:t>S</a:t>
            </a:r>
            <a:r>
              <a:rPr lang="en-US" dirty="0" err="1" smtClean="0"/>
              <a:t>tackoverflow</a:t>
            </a:r>
            <a:r>
              <a:rPr lang="en-US" dirty="0" smtClean="0"/>
              <a:t>- style.</a:t>
            </a:r>
          </a:p>
          <a:p>
            <a:r>
              <a:rPr lang="en-US" dirty="0"/>
              <a:t> </a:t>
            </a:r>
            <a:r>
              <a:rPr lang="en-US" dirty="0" smtClean="0"/>
              <a:t>- Questions and answers can include attachments like images and links.</a:t>
            </a:r>
          </a:p>
          <a:p>
            <a:r>
              <a:rPr lang="en-US" dirty="0"/>
              <a:t> </a:t>
            </a:r>
            <a:r>
              <a:rPr lang="en-US" dirty="0" smtClean="0"/>
              <a:t>- Accepted answers, Professors, Teachers and TAs are in control. </a:t>
            </a:r>
          </a:p>
          <a:p>
            <a:r>
              <a:rPr lang="en-US" dirty="0" smtClean="0"/>
              <a:t> - Up and down votes.</a:t>
            </a:r>
          </a:p>
        </p:txBody>
      </p:sp>
    </p:spTree>
    <p:extLst>
      <p:ext uri="{BB962C8B-B14F-4D97-AF65-F5344CB8AC3E}">
        <p14:creationId xmlns:p14="http://schemas.microsoft.com/office/powerpoint/2010/main" val="14459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314" y="661852"/>
            <a:ext cx="9307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</a:t>
            </a:r>
          </a:p>
          <a:p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- All data come together in an organized manners.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- Upload, download and view almost every popular format like pdf, links, zip files,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Images, audio and video. 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- Mark as favorite for later easy access.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314" y="4197532"/>
            <a:ext cx="4120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Search Engine Included:</a:t>
            </a:r>
          </a:p>
          <a:p>
            <a:endParaRPr lang="en-US" dirty="0"/>
          </a:p>
          <a:p>
            <a:r>
              <a:rPr lang="en-US" dirty="0" smtClean="0"/>
              <a:t>   1- Speech Recognition Search: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935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2</vt:lpstr>
      <vt:lpstr>Quotable</vt:lpstr>
      <vt:lpstr>Move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ihap mustapha</dc:creator>
  <cp:lastModifiedBy>ihap mustapha</cp:lastModifiedBy>
  <cp:revision>10</cp:revision>
  <dcterms:created xsi:type="dcterms:W3CDTF">2018-02-17T18:51:20Z</dcterms:created>
  <dcterms:modified xsi:type="dcterms:W3CDTF">2018-02-17T20:41:07Z</dcterms:modified>
</cp:coreProperties>
</file>