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6" r:id="rId2"/>
    <p:sldId id="257" r:id="rId3"/>
    <p:sldId id="302" r:id="rId4"/>
    <p:sldId id="258" r:id="rId5"/>
    <p:sldId id="259" r:id="rId6"/>
    <p:sldId id="260" r:id="rId7"/>
    <p:sldId id="261" r:id="rId8"/>
    <p:sldId id="262" r:id="rId9"/>
    <p:sldId id="263" r:id="rId10"/>
    <p:sldId id="272" r:id="rId11"/>
    <p:sldId id="264" r:id="rId12"/>
    <p:sldId id="265" r:id="rId13"/>
    <p:sldId id="273" r:id="rId14"/>
    <p:sldId id="266" r:id="rId15"/>
    <p:sldId id="274" r:id="rId16"/>
    <p:sldId id="267" r:id="rId17"/>
    <p:sldId id="271" r:id="rId18"/>
    <p:sldId id="268" r:id="rId19"/>
    <p:sldId id="269" r:id="rId20"/>
    <p:sldId id="270" r:id="rId21"/>
    <p:sldId id="275" r:id="rId22"/>
    <p:sldId id="303" r:id="rId23"/>
    <p:sldId id="276" r:id="rId24"/>
    <p:sldId id="277" r:id="rId25"/>
    <p:sldId id="278" r:id="rId26"/>
    <p:sldId id="304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86D0CE-75A4-15B5-012C-3461B1EB48B0}" v="814" dt="2024-09-01T10:02:10.6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3355" autoAdjust="0"/>
  </p:normalViewPr>
  <p:slideViewPr>
    <p:cSldViewPr snapToGrid="0">
      <p:cViewPr varScale="1">
        <p:scale>
          <a:sx n="119" d="100"/>
          <a:sy n="119" d="100"/>
        </p:scale>
        <p:origin x="10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 HASSAN BUKHARI Alssadig" userId="S::alssadig.ali-hassan-bukhari.auditeur@lecnam.net::91d1b2be-3ee3-40b6-90d5-1ca8f27bb6e3" providerId="AD" clId="Web-{4186D0CE-75A4-15B5-012C-3461B1EB48B0}"/>
    <pc:docChg chg="addSld delSld modSld">
      <pc:chgData name="ALI HASSAN BUKHARI Alssadig" userId="S::alssadig.ali-hassan-bukhari.auditeur@lecnam.net::91d1b2be-3ee3-40b6-90d5-1ca8f27bb6e3" providerId="AD" clId="Web-{4186D0CE-75A4-15B5-012C-3461B1EB48B0}" dt="2024-09-01T10:02:10.614" v="798" actId="20577"/>
      <pc:docMkLst>
        <pc:docMk/>
      </pc:docMkLst>
      <pc:sldChg chg="delSp modSp">
        <pc:chgData name="ALI HASSAN BUKHARI Alssadig" userId="S::alssadig.ali-hassan-bukhari.auditeur@lecnam.net::91d1b2be-3ee3-40b6-90d5-1ca8f27bb6e3" providerId="AD" clId="Web-{4186D0CE-75A4-15B5-012C-3461B1EB48B0}" dt="2024-09-01T08:10:53.109" v="211" actId="14100"/>
        <pc:sldMkLst>
          <pc:docMk/>
          <pc:sldMk cId="3856144342" sldId="256"/>
        </pc:sldMkLst>
        <pc:spChg chg="mod">
          <ac:chgData name="ALI HASSAN BUKHARI Alssadig" userId="S::alssadig.ali-hassan-bukhari.auditeur@lecnam.net::91d1b2be-3ee3-40b6-90d5-1ca8f27bb6e3" providerId="AD" clId="Web-{4186D0CE-75A4-15B5-012C-3461B1EB48B0}" dt="2024-09-01T08:10:53.109" v="211" actId="14100"/>
          <ac:spMkLst>
            <pc:docMk/>
            <pc:sldMk cId="3856144342" sldId="256"/>
            <ac:spMk id="2" creationId="{00000000-0000-0000-0000-000000000000}"/>
          </ac:spMkLst>
        </pc:spChg>
        <pc:spChg chg="del mod">
          <ac:chgData name="ALI HASSAN BUKHARI Alssadig" userId="S::alssadig.ali-hassan-bukhari.auditeur@lecnam.net::91d1b2be-3ee3-40b6-90d5-1ca8f27bb6e3" providerId="AD" clId="Web-{4186D0CE-75A4-15B5-012C-3461B1EB48B0}" dt="2024-09-01T07:37:39.216" v="18"/>
          <ac:spMkLst>
            <pc:docMk/>
            <pc:sldMk cId="3856144342" sldId="256"/>
            <ac:spMk id="3" creationId="{00000000-0000-0000-0000-000000000000}"/>
          </ac:spMkLst>
        </pc:spChg>
      </pc:sldChg>
      <pc:sldChg chg="addSp delSp modSp new">
        <pc:chgData name="ALI HASSAN BUKHARI Alssadig" userId="S::alssadig.ali-hassan-bukhari.auditeur@lecnam.net::91d1b2be-3ee3-40b6-90d5-1ca8f27bb6e3" providerId="AD" clId="Web-{4186D0CE-75A4-15B5-012C-3461B1EB48B0}" dt="2024-09-01T08:09:08.995" v="202" actId="14100"/>
        <pc:sldMkLst>
          <pc:docMk/>
          <pc:sldMk cId="259898219" sldId="257"/>
        </pc:sldMkLst>
        <pc:spChg chg="del mod">
          <ac:chgData name="ALI HASSAN BUKHARI Alssadig" userId="S::alssadig.ali-hassan-bukhari.auditeur@lecnam.net::91d1b2be-3ee3-40b6-90d5-1ca8f27bb6e3" providerId="AD" clId="Web-{4186D0CE-75A4-15B5-012C-3461B1EB48B0}" dt="2024-09-01T08:07:11.366" v="167"/>
          <ac:spMkLst>
            <pc:docMk/>
            <pc:sldMk cId="259898219" sldId="257"/>
            <ac:spMk id="2" creationId="{CD95DD19-4B43-0454-25ED-1D9A8C9EC300}"/>
          </ac:spMkLst>
        </pc:spChg>
        <pc:spChg chg="mod">
          <ac:chgData name="ALI HASSAN BUKHARI Alssadig" userId="S::alssadig.ali-hassan-bukhari.auditeur@lecnam.net::91d1b2be-3ee3-40b6-90d5-1ca8f27bb6e3" providerId="AD" clId="Web-{4186D0CE-75A4-15B5-012C-3461B1EB48B0}" dt="2024-09-01T08:09:08.995" v="202" actId="14100"/>
          <ac:spMkLst>
            <pc:docMk/>
            <pc:sldMk cId="259898219" sldId="257"/>
            <ac:spMk id="3" creationId="{E6B065EE-016D-BC64-B979-D331B2D21A0B}"/>
          </ac:spMkLst>
        </pc:spChg>
        <pc:spChg chg="add del mod">
          <ac:chgData name="ALI HASSAN BUKHARI Alssadig" userId="S::alssadig.ali-hassan-bukhari.auditeur@lecnam.net::91d1b2be-3ee3-40b6-90d5-1ca8f27bb6e3" providerId="AD" clId="Web-{4186D0CE-75A4-15B5-012C-3461B1EB48B0}" dt="2024-09-01T08:07:21.913" v="170"/>
          <ac:spMkLst>
            <pc:docMk/>
            <pc:sldMk cId="259898219" sldId="257"/>
            <ac:spMk id="5" creationId="{B1CE6B97-A3DD-A7E6-773A-55932D93541C}"/>
          </ac:spMkLst>
        </pc:spChg>
      </pc:sldChg>
      <pc:sldChg chg="modSp new">
        <pc:chgData name="ALI HASSAN BUKHARI Alssadig" userId="S::alssadig.ali-hassan-bukhari.auditeur@lecnam.net::91d1b2be-3ee3-40b6-90d5-1ca8f27bb6e3" providerId="AD" clId="Web-{4186D0CE-75A4-15B5-012C-3461B1EB48B0}" dt="2024-09-01T08:47:48.952" v="421" actId="20577"/>
        <pc:sldMkLst>
          <pc:docMk/>
          <pc:sldMk cId="3728170377" sldId="258"/>
        </pc:sldMkLst>
        <pc:spChg chg="mod">
          <ac:chgData name="ALI HASSAN BUKHARI Alssadig" userId="S::alssadig.ali-hassan-bukhari.auditeur@lecnam.net::91d1b2be-3ee3-40b6-90d5-1ca8f27bb6e3" providerId="AD" clId="Web-{4186D0CE-75A4-15B5-012C-3461B1EB48B0}" dt="2024-09-01T08:47:08.981" v="416" actId="20577"/>
          <ac:spMkLst>
            <pc:docMk/>
            <pc:sldMk cId="3728170377" sldId="258"/>
            <ac:spMk id="2" creationId="{54A3EFB5-6F19-DB94-4AEA-3CCBBABD7EC0}"/>
          </ac:spMkLst>
        </pc:spChg>
        <pc:spChg chg="mod">
          <ac:chgData name="ALI HASSAN BUKHARI Alssadig" userId="S::alssadig.ali-hassan-bukhari.auditeur@lecnam.net::91d1b2be-3ee3-40b6-90d5-1ca8f27bb6e3" providerId="AD" clId="Web-{4186D0CE-75A4-15B5-012C-3461B1EB48B0}" dt="2024-09-01T08:47:48.952" v="421" actId="20577"/>
          <ac:spMkLst>
            <pc:docMk/>
            <pc:sldMk cId="3728170377" sldId="258"/>
            <ac:spMk id="3" creationId="{998DAB48-A975-A441-150C-52759C333891}"/>
          </ac:spMkLst>
        </pc:spChg>
      </pc:sldChg>
      <pc:sldChg chg="delSp modSp new">
        <pc:chgData name="ALI HASSAN BUKHARI Alssadig" userId="S::alssadig.ali-hassan-bukhari.auditeur@lecnam.net::91d1b2be-3ee3-40b6-90d5-1ca8f27bb6e3" providerId="AD" clId="Web-{4186D0CE-75A4-15B5-012C-3461B1EB48B0}" dt="2024-09-01T09:28:53.115" v="473" actId="20577"/>
        <pc:sldMkLst>
          <pc:docMk/>
          <pc:sldMk cId="4187998130" sldId="259"/>
        </pc:sldMkLst>
        <pc:spChg chg="del mod">
          <ac:chgData name="ALI HASSAN BUKHARI Alssadig" userId="S::alssadig.ali-hassan-bukhari.auditeur@lecnam.net::91d1b2be-3ee3-40b6-90d5-1ca8f27bb6e3" providerId="AD" clId="Web-{4186D0CE-75A4-15B5-012C-3461B1EB48B0}" dt="2024-09-01T07:48:53.261" v="64"/>
          <ac:spMkLst>
            <pc:docMk/>
            <pc:sldMk cId="4187998130" sldId="259"/>
            <ac:spMk id="2" creationId="{EB0949B6-4B2B-7E91-6394-960FAC28FBA1}"/>
          </ac:spMkLst>
        </pc:spChg>
        <pc:spChg chg="mod">
          <ac:chgData name="ALI HASSAN BUKHARI Alssadig" userId="S::alssadig.ali-hassan-bukhari.auditeur@lecnam.net::91d1b2be-3ee3-40b6-90d5-1ca8f27bb6e3" providerId="AD" clId="Web-{4186D0CE-75A4-15B5-012C-3461B1EB48B0}" dt="2024-09-01T09:28:53.115" v="473" actId="20577"/>
          <ac:spMkLst>
            <pc:docMk/>
            <pc:sldMk cId="4187998130" sldId="259"/>
            <ac:spMk id="3" creationId="{485D6CB3-FE4F-BA1B-D685-A93C47DA5840}"/>
          </ac:spMkLst>
        </pc:spChg>
      </pc:sldChg>
      <pc:sldChg chg="delSp modSp new">
        <pc:chgData name="ALI HASSAN BUKHARI Alssadig" userId="S::alssadig.ali-hassan-bukhari.auditeur@lecnam.net::91d1b2be-3ee3-40b6-90d5-1ca8f27bb6e3" providerId="AD" clId="Web-{4186D0CE-75A4-15B5-012C-3461B1EB48B0}" dt="2024-09-01T09:28:04.223" v="451" actId="20577"/>
        <pc:sldMkLst>
          <pc:docMk/>
          <pc:sldMk cId="2054793722" sldId="260"/>
        </pc:sldMkLst>
        <pc:spChg chg="del mod">
          <ac:chgData name="ALI HASSAN BUKHARI Alssadig" userId="S::alssadig.ali-hassan-bukhari.auditeur@lecnam.net::91d1b2be-3ee3-40b6-90d5-1ca8f27bb6e3" providerId="AD" clId="Web-{4186D0CE-75A4-15B5-012C-3461B1EB48B0}" dt="2024-09-01T07:52:42.598" v="93"/>
          <ac:spMkLst>
            <pc:docMk/>
            <pc:sldMk cId="2054793722" sldId="260"/>
            <ac:spMk id="2" creationId="{B3795BA3-3CCB-62DD-E3FF-504E4DC70DBA}"/>
          </ac:spMkLst>
        </pc:spChg>
        <pc:spChg chg="mod">
          <ac:chgData name="ALI HASSAN BUKHARI Alssadig" userId="S::alssadig.ali-hassan-bukhari.auditeur@lecnam.net::91d1b2be-3ee3-40b6-90d5-1ca8f27bb6e3" providerId="AD" clId="Web-{4186D0CE-75A4-15B5-012C-3461B1EB48B0}" dt="2024-09-01T09:28:04.223" v="451" actId="20577"/>
          <ac:spMkLst>
            <pc:docMk/>
            <pc:sldMk cId="2054793722" sldId="260"/>
            <ac:spMk id="3" creationId="{1EA76EFB-8302-62A7-6677-98BD5E317615}"/>
          </ac:spMkLst>
        </pc:spChg>
      </pc:sldChg>
      <pc:sldChg chg="delSp modSp new">
        <pc:chgData name="ALI HASSAN BUKHARI Alssadig" userId="S::alssadig.ali-hassan-bukhari.auditeur@lecnam.net::91d1b2be-3ee3-40b6-90d5-1ca8f27bb6e3" providerId="AD" clId="Web-{4186D0CE-75A4-15B5-012C-3461B1EB48B0}" dt="2024-09-01T08:06:09.488" v="160" actId="20577"/>
        <pc:sldMkLst>
          <pc:docMk/>
          <pc:sldMk cId="4093661464" sldId="261"/>
        </pc:sldMkLst>
        <pc:spChg chg="del mod">
          <ac:chgData name="ALI HASSAN BUKHARI Alssadig" userId="S::alssadig.ali-hassan-bukhari.auditeur@lecnam.net::91d1b2be-3ee3-40b6-90d5-1ca8f27bb6e3" providerId="AD" clId="Web-{4186D0CE-75A4-15B5-012C-3461B1EB48B0}" dt="2024-09-01T07:54:13.977" v="103"/>
          <ac:spMkLst>
            <pc:docMk/>
            <pc:sldMk cId="4093661464" sldId="261"/>
            <ac:spMk id="2" creationId="{4229EFC9-51C5-51C7-E439-2F1DE6EA4233}"/>
          </ac:spMkLst>
        </pc:spChg>
        <pc:spChg chg="mod">
          <ac:chgData name="ALI HASSAN BUKHARI Alssadig" userId="S::alssadig.ali-hassan-bukhari.auditeur@lecnam.net::91d1b2be-3ee3-40b6-90d5-1ca8f27bb6e3" providerId="AD" clId="Web-{4186D0CE-75A4-15B5-012C-3461B1EB48B0}" dt="2024-09-01T08:06:09.488" v="160" actId="20577"/>
          <ac:spMkLst>
            <pc:docMk/>
            <pc:sldMk cId="4093661464" sldId="261"/>
            <ac:spMk id="3" creationId="{DDB8A628-0FFF-848B-AA0F-9BE59A5BC326}"/>
          </ac:spMkLst>
        </pc:spChg>
      </pc:sldChg>
      <pc:sldChg chg="delSp modSp new">
        <pc:chgData name="ALI HASSAN BUKHARI Alssadig" userId="S::alssadig.ali-hassan-bukhari.auditeur@lecnam.net::91d1b2be-3ee3-40b6-90d5-1ca8f27bb6e3" providerId="AD" clId="Web-{4186D0CE-75A4-15B5-012C-3461B1EB48B0}" dt="2024-09-01T09:31:18.558" v="498" actId="20577"/>
        <pc:sldMkLst>
          <pc:docMk/>
          <pc:sldMk cId="2967964200" sldId="262"/>
        </pc:sldMkLst>
        <pc:spChg chg="del mod">
          <ac:chgData name="ALI HASSAN BUKHARI Alssadig" userId="S::alssadig.ali-hassan-bukhari.auditeur@lecnam.net::91d1b2be-3ee3-40b6-90d5-1ca8f27bb6e3" providerId="AD" clId="Web-{4186D0CE-75A4-15B5-012C-3461B1EB48B0}" dt="2024-09-01T08:00:53.492" v="122"/>
          <ac:spMkLst>
            <pc:docMk/>
            <pc:sldMk cId="2967964200" sldId="262"/>
            <ac:spMk id="2" creationId="{BFEA4D99-3FF6-C8EE-C5E7-768D88A4C455}"/>
          </ac:spMkLst>
        </pc:spChg>
        <pc:spChg chg="mod">
          <ac:chgData name="ALI HASSAN BUKHARI Alssadig" userId="S::alssadig.ali-hassan-bukhari.auditeur@lecnam.net::91d1b2be-3ee3-40b6-90d5-1ca8f27bb6e3" providerId="AD" clId="Web-{4186D0CE-75A4-15B5-012C-3461B1EB48B0}" dt="2024-09-01T09:31:18.558" v="498" actId="20577"/>
          <ac:spMkLst>
            <pc:docMk/>
            <pc:sldMk cId="2967964200" sldId="262"/>
            <ac:spMk id="3" creationId="{C881C9BB-AD54-6814-E68C-ABEB61EC899D}"/>
          </ac:spMkLst>
        </pc:spChg>
      </pc:sldChg>
      <pc:sldChg chg="delSp modSp new">
        <pc:chgData name="ALI HASSAN BUKHARI Alssadig" userId="S::alssadig.ali-hassan-bukhari.auditeur@lecnam.net::91d1b2be-3ee3-40b6-90d5-1ca8f27bb6e3" providerId="AD" clId="Web-{4186D0CE-75A4-15B5-012C-3461B1EB48B0}" dt="2024-09-01T08:05:37.425" v="155" actId="20577"/>
        <pc:sldMkLst>
          <pc:docMk/>
          <pc:sldMk cId="1093339705" sldId="263"/>
        </pc:sldMkLst>
        <pc:spChg chg="del mod">
          <ac:chgData name="ALI HASSAN BUKHARI Alssadig" userId="S::alssadig.ali-hassan-bukhari.auditeur@lecnam.net::91d1b2be-3ee3-40b6-90d5-1ca8f27bb6e3" providerId="AD" clId="Web-{4186D0CE-75A4-15B5-012C-3461B1EB48B0}" dt="2024-09-01T08:03:10.075" v="140"/>
          <ac:spMkLst>
            <pc:docMk/>
            <pc:sldMk cId="1093339705" sldId="263"/>
            <ac:spMk id="2" creationId="{07CDAA65-917C-4D1B-B587-185CFC41DBCE}"/>
          </ac:spMkLst>
        </pc:spChg>
        <pc:spChg chg="mod">
          <ac:chgData name="ALI HASSAN BUKHARI Alssadig" userId="S::alssadig.ali-hassan-bukhari.auditeur@lecnam.net::91d1b2be-3ee3-40b6-90d5-1ca8f27bb6e3" providerId="AD" clId="Web-{4186D0CE-75A4-15B5-012C-3461B1EB48B0}" dt="2024-09-01T08:05:37.425" v="155" actId="20577"/>
          <ac:spMkLst>
            <pc:docMk/>
            <pc:sldMk cId="1093339705" sldId="263"/>
            <ac:spMk id="3" creationId="{DC44FA3A-7764-049F-C868-3FF0B3833309}"/>
          </ac:spMkLst>
        </pc:spChg>
      </pc:sldChg>
      <pc:sldChg chg="delSp modSp new">
        <pc:chgData name="ALI HASSAN BUKHARI Alssadig" userId="S::alssadig.ali-hassan-bukhari.auditeur@lecnam.net::91d1b2be-3ee3-40b6-90d5-1ca8f27bb6e3" providerId="AD" clId="Web-{4186D0CE-75A4-15B5-012C-3461B1EB48B0}" dt="2024-09-01T09:34:32.330" v="540" actId="20577"/>
        <pc:sldMkLst>
          <pc:docMk/>
          <pc:sldMk cId="1703644009" sldId="264"/>
        </pc:sldMkLst>
        <pc:spChg chg="del mod">
          <ac:chgData name="ALI HASSAN BUKHARI Alssadig" userId="S::alssadig.ali-hassan-bukhari.auditeur@lecnam.net::91d1b2be-3ee3-40b6-90d5-1ca8f27bb6e3" providerId="AD" clId="Web-{4186D0CE-75A4-15B5-012C-3461B1EB48B0}" dt="2024-09-01T08:04:30.047" v="143"/>
          <ac:spMkLst>
            <pc:docMk/>
            <pc:sldMk cId="1703644009" sldId="264"/>
            <ac:spMk id="2" creationId="{90304E6E-F80E-0A11-D5FA-9C927A19AE37}"/>
          </ac:spMkLst>
        </pc:spChg>
        <pc:spChg chg="mod">
          <ac:chgData name="ALI HASSAN BUKHARI Alssadig" userId="S::alssadig.ali-hassan-bukhari.auditeur@lecnam.net::91d1b2be-3ee3-40b6-90d5-1ca8f27bb6e3" providerId="AD" clId="Web-{4186D0CE-75A4-15B5-012C-3461B1EB48B0}" dt="2024-09-01T09:34:32.330" v="540" actId="20577"/>
          <ac:spMkLst>
            <pc:docMk/>
            <pc:sldMk cId="1703644009" sldId="264"/>
            <ac:spMk id="3" creationId="{1A7FBDBD-1C7F-6601-D07C-B9A73B0B1588}"/>
          </ac:spMkLst>
        </pc:spChg>
      </pc:sldChg>
      <pc:sldChg chg="delSp modSp new">
        <pc:chgData name="ALI HASSAN BUKHARI Alssadig" userId="S::alssadig.ali-hassan-bukhari.auditeur@lecnam.net::91d1b2be-3ee3-40b6-90d5-1ca8f27bb6e3" providerId="AD" clId="Web-{4186D0CE-75A4-15B5-012C-3461B1EB48B0}" dt="2024-09-01T08:12:47.925" v="222" actId="14100"/>
        <pc:sldMkLst>
          <pc:docMk/>
          <pc:sldMk cId="1270349390" sldId="265"/>
        </pc:sldMkLst>
        <pc:spChg chg="del mod">
          <ac:chgData name="ALI HASSAN BUKHARI Alssadig" userId="S::alssadig.ali-hassan-bukhari.auditeur@lecnam.net::91d1b2be-3ee3-40b6-90d5-1ca8f27bb6e3" providerId="AD" clId="Web-{4186D0CE-75A4-15B5-012C-3461B1EB48B0}" dt="2024-09-01T08:11:12.203" v="213"/>
          <ac:spMkLst>
            <pc:docMk/>
            <pc:sldMk cId="1270349390" sldId="265"/>
            <ac:spMk id="2" creationId="{29A816E5-D70C-C7F8-B10D-2BA0CE30B0D1}"/>
          </ac:spMkLst>
        </pc:spChg>
        <pc:spChg chg="mod">
          <ac:chgData name="ALI HASSAN BUKHARI Alssadig" userId="S::alssadig.ali-hassan-bukhari.auditeur@lecnam.net::91d1b2be-3ee3-40b6-90d5-1ca8f27bb6e3" providerId="AD" clId="Web-{4186D0CE-75A4-15B5-012C-3461B1EB48B0}" dt="2024-09-01T08:12:47.925" v="222" actId="14100"/>
          <ac:spMkLst>
            <pc:docMk/>
            <pc:sldMk cId="1270349390" sldId="265"/>
            <ac:spMk id="3" creationId="{3EC56BAA-52AC-1C8D-07E6-F955228CF07C}"/>
          </ac:spMkLst>
        </pc:spChg>
      </pc:sldChg>
      <pc:sldChg chg="delSp modSp new">
        <pc:chgData name="ALI HASSAN BUKHARI Alssadig" userId="S::alssadig.ali-hassan-bukhari.auditeur@lecnam.net::91d1b2be-3ee3-40b6-90d5-1ca8f27bb6e3" providerId="AD" clId="Web-{4186D0CE-75A4-15B5-012C-3461B1EB48B0}" dt="2024-09-01T09:38:22.469" v="566" actId="20577"/>
        <pc:sldMkLst>
          <pc:docMk/>
          <pc:sldMk cId="307978577" sldId="266"/>
        </pc:sldMkLst>
        <pc:spChg chg="del mod">
          <ac:chgData name="ALI HASSAN BUKHARI Alssadig" userId="S::alssadig.ali-hassan-bukhari.auditeur@lecnam.net::91d1b2be-3ee3-40b6-90d5-1ca8f27bb6e3" providerId="AD" clId="Web-{4186D0CE-75A4-15B5-012C-3461B1EB48B0}" dt="2024-09-01T08:12:59.551" v="224"/>
          <ac:spMkLst>
            <pc:docMk/>
            <pc:sldMk cId="307978577" sldId="266"/>
            <ac:spMk id="2" creationId="{CF027D0E-5275-9FA0-3D0D-5D07267F67F6}"/>
          </ac:spMkLst>
        </pc:spChg>
        <pc:spChg chg="mod">
          <ac:chgData name="ALI HASSAN BUKHARI Alssadig" userId="S::alssadig.ali-hassan-bukhari.auditeur@lecnam.net::91d1b2be-3ee3-40b6-90d5-1ca8f27bb6e3" providerId="AD" clId="Web-{4186D0CE-75A4-15B5-012C-3461B1EB48B0}" dt="2024-09-01T09:38:22.469" v="566" actId="20577"/>
          <ac:spMkLst>
            <pc:docMk/>
            <pc:sldMk cId="307978577" sldId="266"/>
            <ac:spMk id="3" creationId="{4D415E2C-B263-EAB5-7291-6D8C4905058A}"/>
          </ac:spMkLst>
        </pc:spChg>
      </pc:sldChg>
      <pc:sldChg chg="delSp modSp new">
        <pc:chgData name="ALI HASSAN BUKHARI Alssadig" userId="S::alssadig.ali-hassan-bukhari.auditeur@lecnam.net::91d1b2be-3ee3-40b6-90d5-1ca8f27bb6e3" providerId="AD" clId="Web-{4186D0CE-75A4-15B5-012C-3461B1EB48B0}" dt="2024-09-01T09:41:18.506" v="607" actId="20577"/>
        <pc:sldMkLst>
          <pc:docMk/>
          <pc:sldMk cId="931969915" sldId="267"/>
        </pc:sldMkLst>
        <pc:spChg chg="del mod">
          <ac:chgData name="ALI HASSAN BUKHARI Alssadig" userId="S::alssadig.ali-hassan-bukhari.auditeur@lecnam.net::91d1b2be-3ee3-40b6-90d5-1ca8f27bb6e3" providerId="AD" clId="Web-{4186D0CE-75A4-15B5-012C-3461B1EB48B0}" dt="2024-09-01T08:14:09.913" v="232"/>
          <ac:spMkLst>
            <pc:docMk/>
            <pc:sldMk cId="931969915" sldId="267"/>
            <ac:spMk id="2" creationId="{36FD2B6B-7428-EDAE-D66D-F22C362AAC86}"/>
          </ac:spMkLst>
        </pc:spChg>
        <pc:spChg chg="mod">
          <ac:chgData name="ALI HASSAN BUKHARI Alssadig" userId="S::alssadig.ali-hassan-bukhari.auditeur@lecnam.net::91d1b2be-3ee3-40b6-90d5-1ca8f27bb6e3" providerId="AD" clId="Web-{4186D0CE-75A4-15B5-012C-3461B1EB48B0}" dt="2024-09-01T09:41:18.506" v="607" actId="20577"/>
          <ac:spMkLst>
            <pc:docMk/>
            <pc:sldMk cId="931969915" sldId="267"/>
            <ac:spMk id="3" creationId="{8407B477-36D0-C8E7-BF96-F80F716283B3}"/>
          </ac:spMkLst>
        </pc:spChg>
      </pc:sldChg>
      <pc:sldChg chg="addSp delSp modSp new">
        <pc:chgData name="ALI HASSAN BUKHARI Alssadig" userId="S::alssadig.ali-hassan-bukhari.auditeur@lecnam.net::91d1b2be-3ee3-40b6-90d5-1ca8f27bb6e3" providerId="AD" clId="Web-{4186D0CE-75A4-15B5-012C-3461B1EB48B0}" dt="2024-09-01T08:24:40.206" v="258" actId="14100"/>
        <pc:sldMkLst>
          <pc:docMk/>
          <pc:sldMk cId="1442186698" sldId="268"/>
        </pc:sldMkLst>
        <pc:spChg chg="del mod">
          <ac:chgData name="ALI HASSAN BUKHARI Alssadig" userId="S::alssadig.ali-hassan-bukhari.auditeur@lecnam.net::91d1b2be-3ee3-40b6-90d5-1ca8f27bb6e3" providerId="AD" clId="Web-{4186D0CE-75A4-15B5-012C-3461B1EB48B0}" dt="2024-09-01T08:24:36.718" v="257"/>
          <ac:spMkLst>
            <pc:docMk/>
            <pc:sldMk cId="1442186698" sldId="268"/>
            <ac:spMk id="2" creationId="{8385FAAF-E0DF-AA9E-7D42-5723659CD24D}"/>
          </ac:spMkLst>
        </pc:spChg>
        <pc:spChg chg="mod">
          <ac:chgData name="ALI HASSAN BUKHARI Alssadig" userId="S::alssadig.ali-hassan-bukhari.auditeur@lecnam.net::91d1b2be-3ee3-40b6-90d5-1ca8f27bb6e3" providerId="AD" clId="Web-{4186D0CE-75A4-15B5-012C-3461B1EB48B0}" dt="2024-09-01T08:24:40.206" v="258" actId="14100"/>
          <ac:spMkLst>
            <pc:docMk/>
            <pc:sldMk cId="1442186698" sldId="268"/>
            <ac:spMk id="3" creationId="{D77FF07E-FC67-888B-7D83-FE1037998D5F}"/>
          </ac:spMkLst>
        </pc:spChg>
        <pc:spChg chg="add del mod">
          <ac:chgData name="ALI HASSAN BUKHARI Alssadig" userId="S::alssadig.ali-hassan-bukhari.auditeur@lecnam.net::91d1b2be-3ee3-40b6-90d5-1ca8f27bb6e3" providerId="AD" clId="Web-{4186D0CE-75A4-15B5-012C-3461B1EB48B0}" dt="2024-09-01T08:24:05.842" v="250"/>
          <ac:spMkLst>
            <pc:docMk/>
            <pc:sldMk cId="1442186698" sldId="268"/>
            <ac:spMk id="4" creationId="{DE4D30D6-1D91-A5DA-C924-7D4E10749EC9}"/>
          </ac:spMkLst>
        </pc:spChg>
      </pc:sldChg>
      <pc:sldChg chg="delSp modSp new">
        <pc:chgData name="ALI HASSAN BUKHARI Alssadig" userId="S::alssadig.ali-hassan-bukhari.auditeur@lecnam.net::91d1b2be-3ee3-40b6-90d5-1ca8f27bb6e3" providerId="AD" clId="Web-{4186D0CE-75A4-15B5-012C-3461B1EB48B0}" dt="2024-09-01T08:26:03.565" v="269" actId="20577"/>
        <pc:sldMkLst>
          <pc:docMk/>
          <pc:sldMk cId="3613573558" sldId="269"/>
        </pc:sldMkLst>
        <pc:spChg chg="del mod">
          <ac:chgData name="ALI HASSAN BUKHARI Alssadig" userId="S::alssadig.ali-hassan-bukhari.auditeur@lecnam.net::91d1b2be-3ee3-40b6-90d5-1ca8f27bb6e3" providerId="AD" clId="Web-{4186D0CE-75A4-15B5-012C-3461B1EB48B0}" dt="2024-09-01T08:24:51.094" v="260"/>
          <ac:spMkLst>
            <pc:docMk/>
            <pc:sldMk cId="3613573558" sldId="269"/>
            <ac:spMk id="2" creationId="{FC6C6DB2-7946-4A18-F1EA-A7DE6617A88A}"/>
          </ac:spMkLst>
        </pc:spChg>
        <pc:spChg chg="mod">
          <ac:chgData name="ALI HASSAN BUKHARI Alssadig" userId="S::alssadig.ali-hassan-bukhari.auditeur@lecnam.net::91d1b2be-3ee3-40b6-90d5-1ca8f27bb6e3" providerId="AD" clId="Web-{4186D0CE-75A4-15B5-012C-3461B1EB48B0}" dt="2024-09-01T08:26:03.565" v="269" actId="20577"/>
          <ac:spMkLst>
            <pc:docMk/>
            <pc:sldMk cId="3613573558" sldId="269"/>
            <ac:spMk id="3" creationId="{E8D7A8C0-C6E1-77A6-60BD-11CD5201BE00}"/>
          </ac:spMkLst>
        </pc:spChg>
      </pc:sldChg>
      <pc:sldChg chg="new">
        <pc:chgData name="ALI HASSAN BUKHARI Alssadig" userId="S::alssadig.ali-hassan-bukhari.auditeur@lecnam.net::91d1b2be-3ee3-40b6-90d5-1ca8f27bb6e3" providerId="AD" clId="Web-{4186D0CE-75A4-15B5-012C-3461B1EB48B0}" dt="2024-09-01T07:55:56.137" v="120"/>
        <pc:sldMkLst>
          <pc:docMk/>
          <pc:sldMk cId="2961904353" sldId="270"/>
        </pc:sldMkLst>
      </pc:sldChg>
      <pc:sldChg chg="new">
        <pc:chgData name="ALI HASSAN BUKHARI Alssadig" userId="S::alssadig.ali-hassan-bukhari.auditeur@lecnam.net::91d1b2be-3ee3-40b6-90d5-1ca8f27bb6e3" providerId="AD" clId="Web-{4186D0CE-75A4-15B5-012C-3461B1EB48B0}" dt="2024-09-01T08:21:54.665" v="240"/>
        <pc:sldMkLst>
          <pc:docMk/>
          <pc:sldMk cId="3217875605" sldId="271"/>
        </pc:sldMkLst>
      </pc:sldChg>
      <pc:sldChg chg="new">
        <pc:chgData name="ALI HASSAN BUKHARI Alssadig" userId="S::alssadig.ali-hassan-bukhari.auditeur@lecnam.net::91d1b2be-3ee3-40b6-90d5-1ca8f27bb6e3" providerId="AD" clId="Web-{4186D0CE-75A4-15B5-012C-3461B1EB48B0}" dt="2024-09-01T08:22:25.307" v="241"/>
        <pc:sldMkLst>
          <pc:docMk/>
          <pc:sldMk cId="3733051923" sldId="272"/>
        </pc:sldMkLst>
      </pc:sldChg>
      <pc:sldChg chg="new">
        <pc:chgData name="ALI HASSAN BUKHARI Alssadig" userId="S::alssadig.ali-hassan-bukhari.auditeur@lecnam.net::91d1b2be-3ee3-40b6-90d5-1ca8f27bb6e3" providerId="AD" clId="Web-{4186D0CE-75A4-15B5-012C-3461B1EB48B0}" dt="2024-09-01T08:22:41.557" v="242"/>
        <pc:sldMkLst>
          <pc:docMk/>
          <pc:sldMk cId="1293410686" sldId="273"/>
        </pc:sldMkLst>
      </pc:sldChg>
      <pc:sldChg chg="new">
        <pc:chgData name="ALI HASSAN BUKHARI Alssadig" userId="S::alssadig.ali-hassan-bukhari.auditeur@lecnam.net::91d1b2be-3ee3-40b6-90d5-1ca8f27bb6e3" providerId="AD" clId="Web-{4186D0CE-75A4-15B5-012C-3461B1EB48B0}" dt="2024-09-01T08:23:01.074" v="243"/>
        <pc:sldMkLst>
          <pc:docMk/>
          <pc:sldMk cId="3836150973" sldId="274"/>
        </pc:sldMkLst>
      </pc:sldChg>
      <pc:sldChg chg="delSp modSp new">
        <pc:chgData name="ALI HASSAN BUKHARI Alssadig" userId="S::alssadig.ali-hassan-bukhari.auditeur@lecnam.net::91d1b2be-3ee3-40b6-90d5-1ca8f27bb6e3" providerId="AD" clId="Web-{4186D0CE-75A4-15B5-012C-3461B1EB48B0}" dt="2024-09-01T09:44:04.919" v="646" actId="14100"/>
        <pc:sldMkLst>
          <pc:docMk/>
          <pc:sldMk cId="2007733061" sldId="275"/>
        </pc:sldMkLst>
        <pc:spChg chg="del mod">
          <ac:chgData name="ALI HASSAN BUKHARI Alssadig" userId="S::alssadig.ali-hassan-bukhari.auditeur@lecnam.net::91d1b2be-3ee3-40b6-90d5-1ca8f27bb6e3" providerId="AD" clId="Web-{4186D0CE-75A4-15B5-012C-3461B1EB48B0}" dt="2024-09-01T08:26:46.676" v="273"/>
          <ac:spMkLst>
            <pc:docMk/>
            <pc:sldMk cId="2007733061" sldId="275"/>
            <ac:spMk id="2" creationId="{F8D4C169-E2CA-A2BB-311C-E83610828798}"/>
          </ac:spMkLst>
        </pc:spChg>
        <pc:spChg chg="mod">
          <ac:chgData name="ALI HASSAN BUKHARI Alssadig" userId="S::alssadig.ali-hassan-bukhari.auditeur@lecnam.net::91d1b2be-3ee3-40b6-90d5-1ca8f27bb6e3" providerId="AD" clId="Web-{4186D0CE-75A4-15B5-012C-3461B1EB48B0}" dt="2024-09-01T09:44:04.919" v="646" actId="14100"/>
          <ac:spMkLst>
            <pc:docMk/>
            <pc:sldMk cId="2007733061" sldId="275"/>
            <ac:spMk id="3" creationId="{84EED38A-7C06-5016-19DC-5F60E274FFB9}"/>
          </ac:spMkLst>
        </pc:spChg>
      </pc:sldChg>
      <pc:sldChg chg="delSp modSp new">
        <pc:chgData name="ALI HASSAN BUKHARI Alssadig" userId="S::alssadig.ali-hassan-bukhari.auditeur@lecnam.net::91d1b2be-3ee3-40b6-90d5-1ca8f27bb6e3" providerId="AD" clId="Web-{4186D0CE-75A4-15B5-012C-3461B1EB48B0}" dt="2024-09-01T09:46:58.112" v="671" actId="20577"/>
        <pc:sldMkLst>
          <pc:docMk/>
          <pc:sldMk cId="2105428820" sldId="276"/>
        </pc:sldMkLst>
        <pc:spChg chg="del mod">
          <ac:chgData name="ALI HASSAN BUKHARI Alssadig" userId="S::alssadig.ali-hassan-bukhari.auditeur@lecnam.net::91d1b2be-3ee3-40b6-90d5-1ca8f27bb6e3" providerId="AD" clId="Web-{4186D0CE-75A4-15B5-012C-3461B1EB48B0}" dt="2024-09-01T09:44:44.639" v="648"/>
          <ac:spMkLst>
            <pc:docMk/>
            <pc:sldMk cId="2105428820" sldId="276"/>
            <ac:spMk id="2" creationId="{33274437-31E2-4D9B-4AD1-D3502D0B82A3}"/>
          </ac:spMkLst>
        </pc:spChg>
        <pc:spChg chg="mod">
          <ac:chgData name="ALI HASSAN BUKHARI Alssadig" userId="S::alssadig.ali-hassan-bukhari.auditeur@lecnam.net::91d1b2be-3ee3-40b6-90d5-1ca8f27bb6e3" providerId="AD" clId="Web-{4186D0CE-75A4-15B5-012C-3461B1EB48B0}" dt="2024-09-01T09:46:58.112" v="671" actId="20577"/>
          <ac:spMkLst>
            <pc:docMk/>
            <pc:sldMk cId="2105428820" sldId="276"/>
            <ac:spMk id="3" creationId="{F5BA57F3-68EC-983A-C519-B21695FCA02F}"/>
          </ac:spMkLst>
        </pc:spChg>
      </pc:sldChg>
      <pc:sldChg chg="new">
        <pc:chgData name="ALI HASSAN BUKHARI Alssadig" userId="S::alssadig.ali-hassan-bukhari.auditeur@lecnam.net::91d1b2be-3ee3-40b6-90d5-1ca8f27bb6e3" providerId="AD" clId="Web-{4186D0CE-75A4-15B5-012C-3461B1EB48B0}" dt="2024-09-01T08:27:46.134" v="280"/>
        <pc:sldMkLst>
          <pc:docMk/>
          <pc:sldMk cId="485589510" sldId="277"/>
        </pc:sldMkLst>
      </pc:sldChg>
      <pc:sldChg chg="delSp modSp new">
        <pc:chgData name="ALI HASSAN BUKHARI Alssadig" userId="S::alssadig.ali-hassan-bukhari.auditeur@lecnam.net::91d1b2be-3ee3-40b6-90d5-1ca8f27bb6e3" providerId="AD" clId="Web-{4186D0CE-75A4-15B5-012C-3461B1EB48B0}" dt="2024-09-01T09:49:04.696" v="693" actId="20577"/>
        <pc:sldMkLst>
          <pc:docMk/>
          <pc:sldMk cId="3524606882" sldId="278"/>
        </pc:sldMkLst>
        <pc:spChg chg="del mod">
          <ac:chgData name="ALI HASSAN BUKHARI Alssadig" userId="S::alssadig.ali-hassan-bukhari.auditeur@lecnam.net::91d1b2be-3ee3-40b6-90d5-1ca8f27bb6e3" providerId="AD" clId="Web-{4186D0CE-75A4-15B5-012C-3461B1EB48B0}" dt="2024-09-01T09:47:38.129" v="674"/>
          <ac:spMkLst>
            <pc:docMk/>
            <pc:sldMk cId="3524606882" sldId="278"/>
            <ac:spMk id="2" creationId="{8FD8798E-78F7-B323-1341-DC11C469E273}"/>
          </ac:spMkLst>
        </pc:spChg>
        <pc:spChg chg="mod">
          <ac:chgData name="ALI HASSAN BUKHARI Alssadig" userId="S::alssadig.ali-hassan-bukhari.auditeur@lecnam.net::91d1b2be-3ee3-40b6-90d5-1ca8f27bb6e3" providerId="AD" clId="Web-{4186D0CE-75A4-15B5-012C-3461B1EB48B0}" dt="2024-09-01T09:49:04.696" v="693" actId="20577"/>
          <ac:spMkLst>
            <pc:docMk/>
            <pc:sldMk cId="3524606882" sldId="278"/>
            <ac:spMk id="3" creationId="{82F0E8A0-C33F-1F7E-7334-837FCEEFAFE5}"/>
          </ac:spMkLst>
        </pc:spChg>
      </pc:sldChg>
      <pc:sldChg chg="delSp modSp new">
        <pc:chgData name="ALI HASSAN BUKHARI Alssadig" userId="S::alssadig.ali-hassan-bukhari.auditeur@lecnam.net::91d1b2be-3ee3-40b6-90d5-1ca8f27bb6e3" providerId="AD" clId="Web-{4186D0CE-75A4-15B5-012C-3461B1EB48B0}" dt="2024-09-01T09:51:52.687" v="745" actId="20577"/>
        <pc:sldMkLst>
          <pc:docMk/>
          <pc:sldMk cId="3145484486" sldId="279"/>
        </pc:sldMkLst>
        <pc:spChg chg="del mod">
          <ac:chgData name="ALI HASSAN BUKHARI Alssadig" userId="S::alssadig.ali-hassan-bukhari.auditeur@lecnam.net::91d1b2be-3ee3-40b6-90d5-1ca8f27bb6e3" providerId="AD" clId="Web-{4186D0CE-75A4-15B5-012C-3461B1EB48B0}" dt="2024-09-01T08:28:14.260" v="286"/>
          <ac:spMkLst>
            <pc:docMk/>
            <pc:sldMk cId="3145484486" sldId="279"/>
            <ac:spMk id="2" creationId="{43568BB3-79FA-3292-935E-AA486C46BABE}"/>
          </ac:spMkLst>
        </pc:spChg>
        <pc:spChg chg="mod">
          <ac:chgData name="ALI HASSAN BUKHARI Alssadig" userId="S::alssadig.ali-hassan-bukhari.auditeur@lecnam.net::91d1b2be-3ee3-40b6-90d5-1ca8f27bb6e3" providerId="AD" clId="Web-{4186D0CE-75A4-15B5-012C-3461B1EB48B0}" dt="2024-09-01T09:51:52.687" v="745" actId="20577"/>
          <ac:spMkLst>
            <pc:docMk/>
            <pc:sldMk cId="3145484486" sldId="279"/>
            <ac:spMk id="3" creationId="{418E889F-CE46-D449-930D-BA2D69CEAF73}"/>
          </ac:spMkLst>
        </pc:spChg>
      </pc:sldChg>
      <pc:sldChg chg="new">
        <pc:chgData name="ALI HASSAN BUKHARI Alssadig" userId="S::alssadig.ali-hassan-bukhari.auditeur@lecnam.net::91d1b2be-3ee3-40b6-90d5-1ca8f27bb6e3" providerId="AD" clId="Web-{4186D0CE-75A4-15B5-012C-3461B1EB48B0}" dt="2024-09-01T08:28:03.791" v="283"/>
        <pc:sldMkLst>
          <pc:docMk/>
          <pc:sldMk cId="4202494911" sldId="280"/>
        </pc:sldMkLst>
      </pc:sldChg>
      <pc:sldChg chg="delSp modSp new">
        <pc:chgData name="ALI HASSAN BUKHARI Alssadig" userId="S::alssadig.ali-hassan-bukhari.auditeur@lecnam.net::91d1b2be-3ee3-40b6-90d5-1ca8f27bb6e3" providerId="AD" clId="Web-{4186D0CE-75A4-15B5-012C-3461B1EB48B0}" dt="2024-09-01T08:30:41.548" v="302" actId="14100"/>
        <pc:sldMkLst>
          <pc:docMk/>
          <pc:sldMk cId="324903848" sldId="281"/>
        </pc:sldMkLst>
        <pc:spChg chg="del mod">
          <ac:chgData name="ALI HASSAN BUKHARI Alssadig" userId="S::alssadig.ali-hassan-bukhari.auditeur@lecnam.net::91d1b2be-3ee3-40b6-90d5-1ca8f27bb6e3" providerId="AD" clId="Web-{4186D0CE-75A4-15B5-012C-3461B1EB48B0}" dt="2024-09-01T08:29:48.593" v="296"/>
          <ac:spMkLst>
            <pc:docMk/>
            <pc:sldMk cId="324903848" sldId="281"/>
            <ac:spMk id="2" creationId="{B5DBB577-9311-9E4B-E18F-4FE5DA6B0E4C}"/>
          </ac:spMkLst>
        </pc:spChg>
        <pc:spChg chg="mod">
          <ac:chgData name="ALI HASSAN BUKHARI Alssadig" userId="S::alssadig.ali-hassan-bukhari.auditeur@lecnam.net::91d1b2be-3ee3-40b6-90d5-1ca8f27bb6e3" providerId="AD" clId="Web-{4186D0CE-75A4-15B5-012C-3461B1EB48B0}" dt="2024-09-01T08:30:41.548" v="302" actId="14100"/>
          <ac:spMkLst>
            <pc:docMk/>
            <pc:sldMk cId="324903848" sldId="281"/>
            <ac:spMk id="3" creationId="{704C3332-2DFD-898A-987D-A4EEB1438CA3}"/>
          </ac:spMkLst>
        </pc:spChg>
      </pc:sldChg>
      <pc:sldChg chg="new">
        <pc:chgData name="ALI HASSAN BUKHARI Alssadig" userId="S::alssadig.ali-hassan-bukhari.auditeur@lecnam.net::91d1b2be-3ee3-40b6-90d5-1ca8f27bb6e3" providerId="AD" clId="Web-{4186D0CE-75A4-15B5-012C-3461B1EB48B0}" dt="2024-09-01T08:29:35.966" v="293"/>
        <pc:sldMkLst>
          <pc:docMk/>
          <pc:sldMk cId="1968868900" sldId="282"/>
        </pc:sldMkLst>
      </pc:sldChg>
      <pc:sldChg chg="delSp modSp new">
        <pc:chgData name="ALI HASSAN BUKHARI Alssadig" userId="S::alssadig.ali-hassan-bukhari.auditeur@lecnam.net::91d1b2be-3ee3-40b6-90d5-1ca8f27bb6e3" providerId="AD" clId="Web-{4186D0CE-75A4-15B5-012C-3461B1EB48B0}" dt="2024-09-01T08:32:03.395" v="311" actId="14100"/>
        <pc:sldMkLst>
          <pc:docMk/>
          <pc:sldMk cId="3068470901" sldId="283"/>
        </pc:sldMkLst>
        <pc:spChg chg="del mod">
          <ac:chgData name="ALI HASSAN BUKHARI Alssadig" userId="S::alssadig.ali-hassan-bukhari.auditeur@lecnam.net::91d1b2be-3ee3-40b6-90d5-1ca8f27bb6e3" providerId="AD" clId="Web-{4186D0CE-75A4-15B5-012C-3461B1EB48B0}" dt="2024-09-01T08:30:53.955" v="304"/>
          <ac:spMkLst>
            <pc:docMk/>
            <pc:sldMk cId="3068470901" sldId="283"/>
            <ac:spMk id="2" creationId="{229D4918-BF58-22AD-20CB-2C7EA637E9B7}"/>
          </ac:spMkLst>
        </pc:spChg>
        <pc:spChg chg="mod">
          <ac:chgData name="ALI HASSAN BUKHARI Alssadig" userId="S::alssadig.ali-hassan-bukhari.auditeur@lecnam.net::91d1b2be-3ee3-40b6-90d5-1ca8f27bb6e3" providerId="AD" clId="Web-{4186D0CE-75A4-15B5-012C-3461B1EB48B0}" dt="2024-09-01T08:32:03.395" v="311" actId="14100"/>
          <ac:spMkLst>
            <pc:docMk/>
            <pc:sldMk cId="3068470901" sldId="283"/>
            <ac:spMk id="3" creationId="{C8D3B492-4F2D-C275-97E0-233019DA7EF8}"/>
          </ac:spMkLst>
        </pc:spChg>
      </pc:sldChg>
      <pc:sldChg chg="new">
        <pc:chgData name="ALI HASSAN BUKHARI Alssadig" userId="S::alssadig.ali-hassan-bukhari.auditeur@lecnam.net::91d1b2be-3ee3-40b6-90d5-1ca8f27bb6e3" providerId="AD" clId="Web-{4186D0CE-75A4-15B5-012C-3461B1EB48B0}" dt="2024-09-01T08:32:11.804" v="312"/>
        <pc:sldMkLst>
          <pc:docMk/>
          <pc:sldMk cId="1865390006" sldId="284"/>
        </pc:sldMkLst>
      </pc:sldChg>
      <pc:sldChg chg="new">
        <pc:chgData name="ALI HASSAN BUKHARI Alssadig" userId="S::alssadig.ali-hassan-bukhari.auditeur@lecnam.net::91d1b2be-3ee3-40b6-90d5-1ca8f27bb6e3" providerId="AD" clId="Web-{4186D0CE-75A4-15B5-012C-3461B1EB48B0}" dt="2024-09-01T08:32:12.742" v="313"/>
        <pc:sldMkLst>
          <pc:docMk/>
          <pc:sldMk cId="3033773755" sldId="285"/>
        </pc:sldMkLst>
      </pc:sldChg>
      <pc:sldChg chg="delSp modSp new">
        <pc:chgData name="ALI HASSAN BUKHARI Alssadig" userId="S::alssadig.ali-hassan-bukhari.auditeur@lecnam.net::91d1b2be-3ee3-40b6-90d5-1ca8f27bb6e3" providerId="AD" clId="Web-{4186D0CE-75A4-15B5-012C-3461B1EB48B0}" dt="2024-09-01T08:33:42.011" v="325" actId="14100"/>
        <pc:sldMkLst>
          <pc:docMk/>
          <pc:sldMk cId="1595630825" sldId="286"/>
        </pc:sldMkLst>
        <pc:spChg chg="del mod">
          <ac:chgData name="ALI HASSAN BUKHARI Alssadig" userId="S::alssadig.ali-hassan-bukhari.auditeur@lecnam.net::91d1b2be-3ee3-40b6-90d5-1ca8f27bb6e3" providerId="AD" clId="Web-{4186D0CE-75A4-15B5-012C-3461B1EB48B0}" dt="2024-09-01T08:32:37.524" v="317"/>
          <ac:spMkLst>
            <pc:docMk/>
            <pc:sldMk cId="1595630825" sldId="286"/>
            <ac:spMk id="2" creationId="{CF0DBC07-40FD-5BE8-3E64-AC588920C360}"/>
          </ac:spMkLst>
        </pc:spChg>
        <pc:spChg chg="mod">
          <ac:chgData name="ALI HASSAN BUKHARI Alssadig" userId="S::alssadig.ali-hassan-bukhari.auditeur@lecnam.net::91d1b2be-3ee3-40b6-90d5-1ca8f27bb6e3" providerId="AD" clId="Web-{4186D0CE-75A4-15B5-012C-3461B1EB48B0}" dt="2024-09-01T08:33:42.011" v="325" actId="14100"/>
          <ac:spMkLst>
            <pc:docMk/>
            <pc:sldMk cId="1595630825" sldId="286"/>
            <ac:spMk id="3" creationId="{B228F8C9-8B9B-45A3-2DE2-454543D40D8C}"/>
          </ac:spMkLst>
        </pc:spChg>
      </pc:sldChg>
      <pc:sldChg chg="new">
        <pc:chgData name="ALI HASSAN BUKHARI Alssadig" userId="S::alssadig.ali-hassan-bukhari.auditeur@lecnam.net::91d1b2be-3ee3-40b6-90d5-1ca8f27bb6e3" providerId="AD" clId="Web-{4186D0CE-75A4-15B5-012C-3461B1EB48B0}" dt="2024-09-01T08:32:25.711" v="315"/>
        <pc:sldMkLst>
          <pc:docMk/>
          <pc:sldMk cId="891984506" sldId="287"/>
        </pc:sldMkLst>
      </pc:sldChg>
      <pc:sldChg chg="delSp modSp new">
        <pc:chgData name="ALI HASSAN BUKHARI Alssadig" userId="S::alssadig.ali-hassan-bukhari.auditeur@lecnam.net::91d1b2be-3ee3-40b6-90d5-1ca8f27bb6e3" providerId="AD" clId="Web-{4186D0CE-75A4-15B5-012C-3461B1EB48B0}" dt="2024-09-01T10:02:10.614" v="798" actId="20577"/>
        <pc:sldMkLst>
          <pc:docMk/>
          <pc:sldMk cId="4198066235" sldId="288"/>
        </pc:sldMkLst>
        <pc:spChg chg="del mod">
          <ac:chgData name="ALI HASSAN BUKHARI Alssadig" userId="S::alssadig.ali-hassan-bukhari.auditeur@lecnam.net::91d1b2be-3ee3-40b6-90d5-1ca8f27bb6e3" providerId="AD" clId="Web-{4186D0CE-75A4-15B5-012C-3461B1EB48B0}" dt="2024-09-01T08:34:06.762" v="329"/>
          <ac:spMkLst>
            <pc:docMk/>
            <pc:sldMk cId="4198066235" sldId="288"/>
            <ac:spMk id="2" creationId="{4B7617A9-3965-79AA-CDF5-CF070D30FFB8}"/>
          </ac:spMkLst>
        </pc:spChg>
        <pc:spChg chg="mod">
          <ac:chgData name="ALI HASSAN BUKHARI Alssadig" userId="S::alssadig.ali-hassan-bukhari.auditeur@lecnam.net::91d1b2be-3ee3-40b6-90d5-1ca8f27bb6e3" providerId="AD" clId="Web-{4186D0CE-75A4-15B5-012C-3461B1EB48B0}" dt="2024-09-01T10:02:10.614" v="798" actId="20577"/>
          <ac:spMkLst>
            <pc:docMk/>
            <pc:sldMk cId="4198066235" sldId="288"/>
            <ac:spMk id="3" creationId="{E876F741-AC63-A402-771B-05E05A4555B6}"/>
          </ac:spMkLst>
        </pc:spChg>
      </pc:sldChg>
      <pc:sldChg chg="new">
        <pc:chgData name="ALI HASSAN BUKHARI Alssadig" userId="S::alssadig.ali-hassan-bukhari.auditeur@lecnam.net::91d1b2be-3ee3-40b6-90d5-1ca8f27bb6e3" providerId="AD" clId="Web-{4186D0CE-75A4-15B5-012C-3461B1EB48B0}" dt="2024-09-01T08:33:51.715" v="327"/>
        <pc:sldMkLst>
          <pc:docMk/>
          <pc:sldMk cId="1813340875" sldId="289"/>
        </pc:sldMkLst>
      </pc:sldChg>
      <pc:sldChg chg="new">
        <pc:chgData name="ALI HASSAN BUKHARI Alssadig" userId="S::alssadig.ali-hassan-bukhari.auditeur@lecnam.net::91d1b2be-3ee3-40b6-90d5-1ca8f27bb6e3" providerId="AD" clId="Web-{4186D0CE-75A4-15B5-012C-3461B1EB48B0}" dt="2024-09-01T08:35:08.547" v="336"/>
        <pc:sldMkLst>
          <pc:docMk/>
          <pc:sldMk cId="2134050895" sldId="290"/>
        </pc:sldMkLst>
      </pc:sldChg>
      <pc:sldChg chg="delSp modSp new">
        <pc:chgData name="ALI HASSAN BUKHARI Alssadig" userId="S::alssadig.ali-hassan-bukhari.auditeur@lecnam.net::91d1b2be-3ee3-40b6-90d5-1ca8f27bb6e3" providerId="AD" clId="Web-{4186D0CE-75A4-15B5-012C-3461B1EB48B0}" dt="2024-09-01T08:36:08.893" v="345" actId="14100"/>
        <pc:sldMkLst>
          <pc:docMk/>
          <pc:sldMk cId="2509683910" sldId="291"/>
        </pc:sldMkLst>
        <pc:spChg chg="del mod">
          <ac:chgData name="ALI HASSAN BUKHARI Alssadig" userId="S::alssadig.ali-hassan-bukhari.auditeur@lecnam.net::91d1b2be-3ee3-40b6-90d5-1ca8f27bb6e3" providerId="AD" clId="Web-{4186D0CE-75A4-15B5-012C-3461B1EB48B0}" dt="2024-09-01T08:35:20" v="339"/>
          <ac:spMkLst>
            <pc:docMk/>
            <pc:sldMk cId="2509683910" sldId="291"/>
            <ac:spMk id="2" creationId="{539E088E-50AD-0055-2C11-FBC0E07734F9}"/>
          </ac:spMkLst>
        </pc:spChg>
        <pc:spChg chg="mod">
          <ac:chgData name="ALI HASSAN BUKHARI Alssadig" userId="S::alssadig.ali-hassan-bukhari.auditeur@lecnam.net::91d1b2be-3ee3-40b6-90d5-1ca8f27bb6e3" providerId="AD" clId="Web-{4186D0CE-75A4-15B5-012C-3461B1EB48B0}" dt="2024-09-01T08:36:08.893" v="345" actId="14100"/>
          <ac:spMkLst>
            <pc:docMk/>
            <pc:sldMk cId="2509683910" sldId="291"/>
            <ac:spMk id="3" creationId="{75377BCE-0826-C196-6F43-058CAF369575}"/>
          </ac:spMkLst>
        </pc:spChg>
      </pc:sldChg>
      <pc:sldChg chg="new">
        <pc:chgData name="ALI HASSAN BUKHARI Alssadig" userId="S::alssadig.ali-hassan-bukhari.auditeur@lecnam.net::91d1b2be-3ee3-40b6-90d5-1ca8f27bb6e3" providerId="AD" clId="Web-{4186D0CE-75A4-15B5-012C-3461B1EB48B0}" dt="2024-09-01T08:36:15.737" v="346"/>
        <pc:sldMkLst>
          <pc:docMk/>
          <pc:sldMk cId="3245727990" sldId="292"/>
        </pc:sldMkLst>
      </pc:sldChg>
      <pc:sldChg chg="new">
        <pc:chgData name="ALI HASSAN BUKHARI Alssadig" userId="S::alssadig.ali-hassan-bukhari.auditeur@lecnam.net::91d1b2be-3ee3-40b6-90d5-1ca8f27bb6e3" providerId="AD" clId="Web-{4186D0CE-75A4-15B5-012C-3461B1EB48B0}" dt="2024-09-01T08:36:17.612" v="347"/>
        <pc:sldMkLst>
          <pc:docMk/>
          <pc:sldMk cId="804991034" sldId="293"/>
        </pc:sldMkLst>
      </pc:sldChg>
      <pc:sldChg chg="delSp modSp new">
        <pc:chgData name="ALI HASSAN BUKHARI Alssadig" userId="S::alssadig.ali-hassan-bukhari.auditeur@lecnam.net::91d1b2be-3ee3-40b6-90d5-1ca8f27bb6e3" providerId="AD" clId="Web-{4186D0CE-75A4-15B5-012C-3461B1EB48B0}" dt="2024-09-01T08:37:27.849" v="358" actId="14100"/>
        <pc:sldMkLst>
          <pc:docMk/>
          <pc:sldMk cId="131122586" sldId="294"/>
        </pc:sldMkLst>
        <pc:spChg chg="del mod">
          <ac:chgData name="ALI HASSAN BUKHARI Alssadig" userId="S::alssadig.ali-hassan-bukhari.auditeur@lecnam.net::91d1b2be-3ee3-40b6-90d5-1ca8f27bb6e3" providerId="AD" clId="Web-{4186D0CE-75A4-15B5-012C-3461B1EB48B0}" dt="2024-09-01T08:36:32.066" v="351"/>
          <ac:spMkLst>
            <pc:docMk/>
            <pc:sldMk cId="131122586" sldId="294"/>
            <ac:spMk id="2" creationId="{DBFEA31F-36EC-8401-E1C6-7CCC93A83FEF}"/>
          </ac:spMkLst>
        </pc:spChg>
        <pc:spChg chg="mod">
          <ac:chgData name="ALI HASSAN BUKHARI Alssadig" userId="S::alssadig.ali-hassan-bukhari.auditeur@lecnam.net::91d1b2be-3ee3-40b6-90d5-1ca8f27bb6e3" providerId="AD" clId="Web-{4186D0CE-75A4-15B5-012C-3461B1EB48B0}" dt="2024-09-01T08:37:27.849" v="358" actId="14100"/>
          <ac:spMkLst>
            <pc:docMk/>
            <pc:sldMk cId="131122586" sldId="294"/>
            <ac:spMk id="3" creationId="{C8612B90-C88D-2A85-8222-BC37A488046F}"/>
          </ac:spMkLst>
        </pc:spChg>
      </pc:sldChg>
      <pc:sldChg chg="new">
        <pc:chgData name="ALI HASSAN BUKHARI Alssadig" userId="S::alssadig.ali-hassan-bukhari.auditeur@lecnam.net::91d1b2be-3ee3-40b6-90d5-1ca8f27bb6e3" providerId="AD" clId="Web-{4186D0CE-75A4-15B5-012C-3461B1EB48B0}" dt="2024-09-01T08:36:25.003" v="349"/>
        <pc:sldMkLst>
          <pc:docMk/>
          <pc:sldMk cId="1898525398" sldId="295"/>
        </pc:sldMkLst>
      </pc:sldChg>
      <pc:sldChg chg="delSp modSp new">
        <pc:chgData name="ALI HASSAN BUKHARI Alssadig" userId="S::alssadig.ali-hassan-bukhari.auditeur@lecnam.net::91d1b2be-3ee3-40b6-90d5-1ca8f27bb6e3" providerId="AD" clId="Web-{4186D0CE-75A4-15B5-012C-3461B1EB48B0}" dt="2024-09-01T08:38:38.774" v="368" actId="14100"/>
        <pc:sldMkLst>
          <pc:docMk/>
          <pc:sldMk cId="2481236517" sldId="296"/>
        </pc:sldMkLst>
        <pc:spChg chg="del mod">
          <ac:chgData name="ALI HASSAN BUKHARI Alssadig" userId="S::alssadig.ali-hassan-bukhari.auditeur@lecnam.net::91d1b2be-3ee3-40b6-90d5-1ca8f27bb6e3" providerId="AD" clId="Web-{4186D0CE-75A4-15B5-012C-3461B1EB48B0}" dt="2024-09-01T08:37:53.069" v="362"/>
          <ac:spMkLst>
            <pc:docMk/>
            <pc:sldMk cId="2481236517" sldId="296"/>
            <ac:spMk id="2" creationId="{75AFEE34-1266-C4DC-C4D0-0D5C0536D8F6}"/>
          </ac:spMkLst>
        </pc:spChg>
        <pc:spChg chg="mod">
          <ac:chgData name="ALI HASSAN BUKHARI Alssadig" userId="S::alssadig.ali-hassan-bukhari.auditeur@lecnam.net::91d1b2be-3ee3-40b6-90d5-1ca8f27bb6e3" providerId="AD" clId="Web-{4186D0CE-75A4-15B5-012C-3461B1EB48B0}" dt="2024-09-01T08:38:38.774" v="368" actId="14100"/>
          <ac:spMkLst>
            <pc:docMk/>
            <pc:sldMk cId="2481236517" sldId="296"/>
            <ac:spMk id="3" creationId="{613FC976-9C45-E973-3D6E-11F529AC150B}"/>
          </ac:spMkLst>
        </pc:spChg>
      </pc:sldChg>
      <pc:sldChg chg="delSp modSp new">
        <pc:chgData name="ALI HASSAN BUKHARI Alssadig" userId="S::alssadig.ali-hassan-bukhari.auditeur@lecnam.net::91d1b2be-3ee3-40b6-90d5-1ca8f27bb6e3" providerId="AD" clId="Web-{4186D0CE-75A4-15B5-012C-3461B1EB48B0}" dt="2024-09-01T08:39:29.573" v="376" actId="14100"/>
        <pc:sldMkLst>
          <pc:docMk/>
          <pc:sldMk cId="486222748" sldId="297"/>
        </pc:sldMkLst>
        <pc:spChg chg="del mod">
          <ac:chgData name="ALI HASSAN BUKHARI Alssadig" userId="S::alssadig.ali-hassan-bukhari.auditeur@lecnam.net::91d1b2be-3ee3-40b6-90d5-1ca8f27bb6e3" providerId="AD" clId="Web-{4186D0CE-75A4-15B5-012C-3461B1EB48B0}" dt="2024-09-01T08:38:48.493" v="370"/>
          <ac:spMkLst>
            <pc:docMk/>
            <pc:sldMk cId="486222748" sldId="297"/>
            <ac:spMk id="2" creationId="{07521546-D540-A5C5-ACA4-6632BF7BC062}"/>
          </ac:spMkLst>
        </pc:spChg>
        <pc:spChg chg="mod">
          <ac:chgData name="ALI HASSAN BUKHARI Alssadig" userId="S::alssadig.ali-hassan-bukhari.auditeur@lecnam.net::91d1b2be-3ee3-40b6-90d5-1ca8f27bb6e3" providerId="AD" clId="Web-{4186D0CE-75A4-15B5-012C-3461B1EB48B0}" dt="2024-09-01T08:39:29.573" v="376" actId="14100"/>
          <ac:spMkLst>
            <pc:docMk/>
            <pc:sldMk cId="486222748" sldId="297"/>
            <ac:spMk id="3" creationId="{540AC786-DBDB-C3C5-E39F-10346C6BC856}"/>
          </ac:spMkLst>
        </pc:spChg>
      </pc:sldChg>
      <pc:sldChg chg="delSp modSp new">
        <pc:chgData name="ALI HASSAN BUKHARI Alssadig" userId="S::alssadig.ali-hassan-bukhari.auditeur@lecnam.net::91d1b2be-3ee3-40b6-90d5-1ca8f27bb6e3" providerId="AD" clId="Web-{4186D0CE-75A4-15B5-012C-3461B1EB48B0}" dt="2024-09-01T08:40:31.872" v="386" actId="14100"/>
        <pc:sldMkLst>
          <pc:docMk/>
          <pc:sldMk cId="3935377177" sldId="298"/>
        </pc:sldMkLst>
        <pc:spChg chg="del mod">
          <ac:chgData name="ALI HASSAN BUKHARI Alssadig" userId="S::alssadig.ali-hassan-bukhari.auditeur@lecnam.net::91d1b2be-3ee3-40b6-90d5-1ca8f27bb6e3" providerId="AD" clId="Web-{4186D0CE-75A4-15B5-012C-3461B1EB48B0}" dt="2024-09-01T08:39:43.526" v="380"/>
          <ac:spMkLst>
            <pc:docMk/>
            <pc:sldMk cId="3935377177" sldId="298"/>
            <ac:spMk id="2" creationId="{CFB5FD79-99D2-4AAC-0738-C55BAF4FD79B}"/>
          </ac:spMkLst>
        </pc:spChg>
        <pc:spChg chg="mod">
          <ac:chgData name="ALI HASSAN BUKHARI Alssadig" userId="S::alssadig.ali-hassan-bukhari.auditeur@lecnam.net::91d1b2be-3ee3-40b6-90d5-1ca8f27bb6e3" providerId="AD" clId="Web-{4186D0CE-75A4-15B5-012C-3461B1EB48B0}" dt="2024-09-01T08:40:31.872" v="386" actId="14100"/>
          <ac:spMkLst>
            <pc:docMk/>
            <pc:sldMk cId="3935377177" sldId="298"/>
            <ac:spMk id="3" creationId="{86D68E7E-0570-059C-E371-631759D52FF4}"/>
          </ac:spMkLst>
        </pc:spChg>
      </pc:sldChg>
      <pc:sldChg chg="delSp modSp new">
        <pc:chgData name="ALI HASSAN BUKHARI Alssadig" userId="S::alssadig.ali-hassan-bukhari.auditeur@lecnam.net::91d1b2be-3ee3-40b6-90d5-1ca8f27bb6e3" providerId="AD" clId="Web-{4186D0CE-75A4-15B5-012C-3461B1EB48B0}" dt="2024-09-01T08:41:35.234" v="394" actId="14100"/>
        <pc:sldMkLst>
          <pc:docMk/>
          <pc:sldMk cId="2589494326" sldId="299"/>
        </pc:sldMkLst>
        <pc:spChg chg="del mod">
          <ac:chgData name="ALI HASSAN BUKHARI Alssadig" userId="S::alssadig.ali-hassan-bukhari.auditeur@lecnam.net::91d1b2be-3ee3-40b6-90d5-1ca8f27bb6e3" providerId="AD" clId="Web-{4186D0CE-75A4-15B5-012C-3461B1EB48B0}" dt="2024-09-01T08:40:39.466" v="388"/>
          <ac:spMkLst>
            <pc:docMk/>
            <pc:sldMk cId="2589494326" sldId="299"/>
            <ac:spMk id="2" creationId="{EFAD7574-5B0A-142D-C90A-D43CA5411914}"/>
          </ac:spMkLst>
        </pc:spChg>
        <pc:spChg chg="mod">
          <ac:chgData name="ALI HASSAN BUKHARI Alssadig" userId="S::alssadig.ali-hassan-bukhari.auditeur@lecnam.net::91d1b2be-3ee3-40b6-90d5-1ca8f27bb6e3" providerId="AD" clId="Web-{4186D0CE-75A4-15B5-012C-3461B1EB48B0}" dt="2024-09-01T08:41:35.234" v="394" actId="14100"/>
          <ac:spMkLst>
            <pc:docMk/>
            <pc:sldMk cId="2589494326" sldId="299"/>
            <ac:spMk id="3" creationId="{AC63B659-40FC-F7E8-02EF-6E2A7473417D}"/>
          </ac:spMkLst>
        </pc:spChg>
      </pc:sldChg>
      <pc:sldChg chg="new">
        <pc:chgData name="ALI HASSAN BUKHARI Alssadig" userId="S::alssadig.ali-hassan-bukhari.auditeur@lecnam.net::91d1b2be-3ee3-40b6-90d5-1ca8f27bb6e3" providerId="AD" clId="Web-{4186D0CE-75A4-15B5-012C-3461B1EB48B0}" dt="2024-09-01T08:41:42.187" v="395"/>
        <pc:sldMkLst>
          <pc:docMk/>
          <pc:sldMk cId="2712657314" sldId="300"/>
        </pc:sldMkLst>
      </pc:sldChg>
      <pc:sldChg chg="delSp modSp new">
        <pc:chgData name="ALI HASSAN BUKHARI Alssadig" userId="S::alssadig.ali-hassan-bukhari.auditeur@lecnam.net::91d1b2be-3ee3-40b6-90d5-1ca8f27bb6e3" providerId="AD" clId="Web-{4186D0CE-75A4-15B5-012C-3461B1EB48B0}" dt="2024-09-01T08:43:54.536" v="402" actId="14100"/>
        <pc:sldMkLst>
          <pc:docMk/>
          <pc:sldMk cId="322494549" sldId="301"/>
        </pc:sldMkLst>
        <pc:spChg chg="del mod">
          <ac:chgData name="ALI HASSAN BUKHARI Alssadig" userId="S::alssadig.ali-hassan-bukhari.auditeur@lecnam.net::91d1b2be-3ee3-40b6-90d5-1ca8f27bb6e3" providerId="AD" clId="Web-{4186D0CE-75A4-15B5-012C-3461B1EB48B0}" dt="2024-09-01T08:41:51.453" v="398"/>
          <ac:spMkLst>
            <pc:docMk/>
            <pc:sldMk cId="322494549" sldId="301"/>
            <ac:spMk id="2" creationId="{8092BD43-B755-7608-9597-CBCE7F7201F6}"/>
          </ac:spMkLst>
        </pc:spChg>
        <pc:spChg chg="mod">
          <ac:chgData name="ALI HASSAN BUKHARI Alssadig" userId="S::alssadig.ali-hassan-bukhari.auditeur@lecnam.net::91d1b2be-3ee3-40b6-90d5-1ca8f27bb6e3" providerId="AD" clId="Web-{4186D0CE-75A4-15B5-012C-3461B1EB48B0}" dt="2024-09-01T08:43:54.536" v="402" actId="14100"/>
          <ac:spMkLst>
            <pc:docMk/>
            <pc:sldMk cId="322494549" sldId="301"/>
            <ac:spMk id="3" creationId="{E8AE4824-7620-4003-D720-2C714DC6C507}"/>
          </ac:spMkLst>
        </pc:spChg>
      </pc:sldChg>
      <pc:sldChg chg="delSp modSp new">
        <pc:chgData name="ALI HASSAN BUKHARI Alssadig" userId="S::alssadig.ali-hassan-bukhari.auditeur@lecnam.net::91d1b2be-3ee3-40b6-90d5-1ca8f27bb6e3" providerId="AD" clId="Web-{4186D0CE-75A4-15B5-012C-3461B1EB48B0}" dt="2024-09-01T08:46:28.713" v="414" actId="14100"/>
        <pc:sldMkLst>
          <pc:docMk/>
          <pc:sldMk cId="1894283914" sldId="302"/>
        </pc:sldMkLst>
        <pc:spChg chg="del mod">
          <ac:chgData name="ALI HASSAN BUKHARI Alssadig" userId="S::alssadig.ali-hassan-bukhari.auditeur@lecnam.net::91d1b2be-3ee3-40b6-90d5-1ca8f27bb6e3" providerId="AD" clId="Web-{4186D0CE-75A4-15B5-012C-3461B1EB48B0}" dt="2024-09-01T08:45:10.351" v="405"/>
          <ac:spMkLst>
            <pc:docMk/>
            <pc:sldMk cId="1894283914" sldId="302"/>
            <ac:spMk id="2" creationId="{33544E75-8F68-4108-6BDB-149C9B4941FB}"/>
          </ac:spMkLst>
        </pc:spChg>
        <pc:spChg chg="mod">
          <ac:chgData name="ALI HASSAN BUKHARI Alssadig" userId="S::alssadig.ali-hassan-bukhari.auditeur@lecnam.net::91d1b2be-3ee3-40b6-90d5-1ca8f27bb6e3" providerId="AD" clId="Web-{4186D0CE-75A4-15B5-012C-3461B1EB48B0}" dt="2024-09-01T08:46:28.713" v="414" actId="14100"/>
          <ac:spMkLst>
            <pc:docMk/>
            <pc:sldMk cId="1894283914" sldId="302"/>
            <ac:spMk id="3" creationId="{53DF0FF7-1210-86F0-3026-B9542F3D0792}"/>
          </ac:spMkLst>
        </pc:spChg>
      </pc:sldChg>
      <pc:sldChg chg="new">
        <pc:chgData name="ALI HASSAN BUKHARI Alssadig" userId="S::alssadig.ali-hassan-bukhari.auditeur@lecnam.net::91d1b2be-3ee3-40b6-90d5-1ca8f27bb6e3" providerId="AD" clId="Web-{4186D0CE-75A4-15B5-012C-3461B1EB48B0}" dt="2024-09-01T09:47:02.471" v="672"/>
        <pc:sldMkLst>
          <pc:docMk/>
          <pc:sldMk cId="2680382353" sldId="303"/>
        </pc:sldMkLst>
      </pc:sldChg>
      <pc:sldChg chg="new">
        <pc:chgData name="ALI HASSAN BUKHARI Alssadig" userId="S::alssadig.ali-hassan-bukhari.auditeur@lecnam.net::91d1b2be-3ee3-40b6-90d5-1ca8f27bb6e3" providerId="AD" clId="Web-{4186D0CE-75A4-15B5-012C-3461B1EB48B0}" dt="2024-09-01T09:49:09.103" v="694"/>
        <pc:sldMkLst>
          <pc:docMk/>
          <pc:sldMk cId="3303215829" sldId="304"/>
        </pc:sldMkLst>
      </pc:sldChg>
      <pc:sldChg chg="new del">
        <pc:chgData name="ALI HASSAN BUKHARI Alssadig" userId="S::alssadig.ali-hassan-bukhari.auditeur@lecnam.net::91d1b2be-3ee3-40b6-90d5-1ca8f27bb6e3" providerId="AD" clId="Web-{4186D0CE-75A4-15B5-012C-3461B1EB48B0}" dt="2024-09-01T09:51:56.344" v="746"/>
        <pc:sldMkLst>
          <pc:docMk/>
          <pc:sldMk cId="3338035440" sldId="30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0669A63A-7243-43A0-B0D2-A0322F7ADA4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F63D0D6-1F39-4ED9-AA68-D36D6D0B62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630AF-4A22-442B-A90C-CF8A5596C07A}" type="datetime1">
              <a:rPr lang="fr-FR" smtClean="0"/>
              <a:t>01/09/2024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5D0D389-31C2-4F3F-8C86-A9FC85FA12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A237D49-08AC-4133-B71B-123DFD1BBA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DA1D3C-81E3-4F82-A636-A03F4EB401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89624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2032E-1DA1-4EB9-8EAC-82ECCBFFB3BF}" type="datetime1">
              <a:rPr lang="fr-FR" smtClean="0"/>
              <a:pPr/>
              <a:t>01/09/2024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5C75A-E371-44FC-B30A-F7354713727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40946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15C75A-E371-44FC-B30A-F7354713727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8360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e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orme libre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orme libre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orme libre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orme libre 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orme libre 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orme libre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orme libre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orme libre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orme libre 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orme libre 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orme libre 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orme libre 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orme libre 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orme libre 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orme libre 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orme libre 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orme libre 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orme libre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orme libre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orme libre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orme libre 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orme libre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orme libre 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orme libre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orme libre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orme libre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orme libre 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orme libre 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orme libre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orme libre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orme libre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orme libre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orme libre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orme libre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orme libre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orme libre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orme libre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orme libre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orme libre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orme libre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orme libre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orme libre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orme libre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orme libre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orme libre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orme libre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orme libre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orme libre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orme libre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orme libre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CF08D668-4BC0-4CDB-9B86-DE682481DFF9}" type="datetime1">
              <a:rPr lang="fr-FR" noProof="0" smtClean="0"/>
              <a:t>01/09/2024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2A2F9B-B86E-43F2-B18A-D15C606BA300}" type="datetime1">
              <a:rPr lang="fr-FR" noProof="0" smtClean="0"/>
              <a:t>01/09/2024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F4344E-2C8A-4FC4-815A-156BDBB794F2}" type="datetime1">
              <a:rPr lang="fr-FR" noProof="0" smtClean="0"/>
              <a:t>01/09/2024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9E2943-6345-49E8-B783-0A66EF9421BF}" type="datetime1">
              <a:rPr lang="fr-FR" noProof="0" smtClean="0"/>
              <a:t>01/09/2024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60" name="Zone de texte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Zone de texte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professionn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73B138-4BC2-48EB-B6B5-1F9010E477D6}" type="datetime1">
              <a:rPr lang="fr-FR" noProof="0" smtClean="0"/>
              <a:t>01/09/2024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C8AC54-47E8-455F-B946-6C2146701BCA}" type="datetime1">
              <a:rPr lang="fr-FR" noProof="0" smtClean="0"/>
              <a:t>01/09/2024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nne 3 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r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9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0" name="Espace réservé d’image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21" name="Espace réservé du texte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3" name="Espace réservé d’image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24" name="Espace réservé du texte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6" name="Espace réservé d’image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27" name="Espace réservé du texte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02EE67-FF17-4DF0-9829-ED602516B6AB}" type="datetime1">
              <a:rPr lang="fr-FR" noProof="0" smtClean="0"/>
              <a:t>01/09/2024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00739E-7E62-4E1D-904B-086EE85DD8B1}" type="datetime1">
              <a:rPr lang="fr-FR" noProof="0" smtClean="0"/>
              <a:t>01/09/2024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EC66CD-B356-4D5C-AD50-6BD69D931936}" type="datetime1">
              <a:rPr lang="fr-FR" noProof="0" smtClean="0"/>
              <a:t>01/09/2024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35E71B-828B-42B2-8FFF-8F54F3728D31}" type="datetime1">
              <a:rPr lang="fr-FR" noProof="0" smtClean="0"/>
              <a:t>01/09/2024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978BD7-C93B-4C81-8808-0602EEAA0D4F}" type="datetime1">
              <a:rPr lang="fr-FR" noProof="0" smtClean="0"/>
              <a:t>01/09/2024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9D595D-8C95-4E32-87C5-13737C68A710}" type="datetime1">
              <a:rPr lang="fr-FR" noProof="0" smtClean="0"/>
              <a:t>01/09/2024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370019" y="2249486"/>
            <a:ext cx="4649783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400808" y="2249485"/>
            <a:ext cx="464660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DA759D-04B2-44BC-90BE-4B87CBA3108B}" type="datetime1">
              <a:rPr lang="fr-FR" noProof="0" smtClean="0"/>
              <a:t>01/09/2024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1026B5-A485-46D6-AB07-2FC62B781980}" type="datetime1">
              <a:rPr lang="fr-FR" noProof="0" smtClean="0"/>
              <a:t>01/09/2024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0F356B-B2AC-4095-9654-914AF32EFF7B}" type="datetime1">
              <a:rPr lang="fr-FR" noProof="0" smtClean="0"/>
              <a:t>01/09/2024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4F51B8-F97F-4B39-9088-1B1A9605BAAD}" type="datetime1">
              <a:rPr lang="fr-FR" noProof="0" smtClean="0"/>
              <a:t>01/09/2024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32467C-5233-4442-B487-3C3607DDD274}" type="datetime1">
              <a:rPr lang="fr-FR" noProof="0" smtClean="0"/>
              <a:t>01/09/2024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e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e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orme libre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orme libre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orme libre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orme libre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orme libre 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orme libre 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orme libre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orme libre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orme libre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orme libre 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gne 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orme libre 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orme libre 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orme libre 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orme libre 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orme libre 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orme libre 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orme libre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orme libre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orme libre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orme libre 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orme libre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orme libre 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orme libre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orme libre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e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orme libre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orme libre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orme libre 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orme libre 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orme libre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orme libre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orme libre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orme libre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orme libre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06F074-D86C-47E3-B58D-F95F5D2B8846}" type="datetime1">
              <a:rPr lang="fr-FR" noProof="0" smtClean="0"/>
              <a:t>01/09/2024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00128" y="2119548"/>
            <a:ext cx="8772760" cy="1635008"/>
          </a:xfrm>
        </p:spPr>
        <p:txBody>
          <a:bodyPr rtlCol="0"/>
          <a:lstStyle/>
          <a:p>
            <a:r>
              <a:rPr lang="fr-FR" sz="3600" b="1" dirty="0">
                <a:solidFill>
                  <a:schemeClr val="bg1"/>
                </a:solidFill>
                <a:latin typeface="Baskerville Old Face"/>
              </a:rPr>
              <a:t>Application de Gestion de Stock</a:t>
            </a:r>
          </a:p>
          <a:p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85614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B92A2F-AF68-50C7-FF56-7626C8303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267907-EDBE-4970-80E0-72AC5FE70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3051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7FBDBD-1C7F-6601-D07C-B9A73B0B1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41487"/>
            <a:ext cx="9905999" cy="4849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fr-FR" sz="2000" b="1" dirty="0">
                <a:solidFill>
                  <a:schemeClr val="bg1"/>
                </a:solidFill>
              </a:rPr>
              <a:t>Choix des Technologies</a:t>
            </a:r>
            <a:endParaRPr lang="fr-FR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600" b="1" dirty="0">
                <a:solidFill>
                  <a:schemeClr val="bg1"/>
                </a:solidFill>
                <a:ea typeface="+mn-lt"/>
                <a:cs typeface="+mn-lt"/>
              </a:rPr>
              <a:t> Backend :</a:t>
            </a:r>
            <a:r>
              <a:rPr lang="fr-FR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</a:p>
          <a:p>
            <a:pPr marL="0" indent="0">
              <a:buNone/>
            </a:pPr>
            <a:r>
              <a:rPr lang="fr-FR" sz="1600" dirty="0">
                <a:solidFill>
                  <a:schemeClr val="bg1"/>
                </a:solidFill>
                <a:ea typeface="+mn-lt"/>
                <a:cs typeface="+mn-lt"/>
              </a:rPr>
              <a:t>  Python 3.x et Flask pour créer une API RESTful légère et extensible.</a:t>
            </a: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600" b="1" dirty="0">
                <a:solidFill>
                  <a:schemeClr val="bg1"/>
                </a:solidFill>
                <a:ea typeface="+mn-lt"/>
                <a:cs typeface="+mn-lt"/>
              </a:rPr>
              <a:t> Base de données :</a:t>
            </a:r>
            <a:r>
              <a:rPr lang="fr-FR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endParaRPr lang="fr-FR" dirty="0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fr-FR" sz="1600" dirty="0">
                <a:solidFill>
                  <a:schemeClr val="bg1"/>
                </a:solidFill>
                <a:ea typeface="+mn-lt"/>
                <a:cs typeface="+mn-lt"/>
              </a:rPr>
              <a:t>  SQLite en développement, MySQL pour la production pour gérer les données relationnelles de manière efficace.</a:t>
            </a:r>
            <a:endParaRPr lang="fr-FR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600" b="1" dirty="0">
                <a:solidFill>
                  <a:schemeClr val="bg1"/>
                </a:solidFill>
                <a:ea typeface="+mn-lt"/>
                <a:cs typeface="+mn-lt"/>
              </a:rPr>
              <a:t> Frontend :</a:t>
            </a:r>
            <a:r>
              <a:rPr lang="fr-FR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endParaRPr lang="fr-FR" dirty="0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fr-FR" sz="1600" dirty="0">
                <a:solidFill>
                  <a:schemeClr val="bg1"/>
                </a:solidFill>
                <a:ea typeface="+mn-lt"/>
                <a:cs typeface="+mn-lt"/>
              </a:rPr>
              <a:t>  Framework </a:t>
            </a:r>
            <a:r>
              <a:rPr lang="fr-FR" sz="1600" dirty="0" err="1">
                <a:solidFill>
                  <a:schemeClr val="bg1"/>
                </a:solidFill>
                <a:ea typeface="+mn-lt"/>
                <a:cs typeface="+mn-lt"/>
              </a:rPr>
              <a:t>React</a:t>
            </a:r>
            <a:r>
              <a:rPr lang="fr-FR" sz="1600" dirty="0">
                <a:solidFill>
                  <a:schemeClr val="bg1"/>
                </a:solidFill>
                <a:ea typeface="+mn-lt"/>
                <a:cs typeface="+mn-lt"/>
              </a:rPr>
              <a:t> pour un frontend réactif et interactif.</a:t>
            </a:r>
            <a:endParaRPr lang="fr-FR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600" b="1" dirty="0">
                <a:solidFill>
                  <a:schemeClr val="bg1"/>
                </a:solidFill>
                <a:ea typeface="+mn-lt"/>
                <a:cs typeface="+mn-lt"/>
              </a:rPr>
              <a:t> CI/CD :</a:t>
            </a:r>
            <a:r>
              <a:rPr lang="fr-FR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endParaRPr lang="fr-FR" dirty="0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fr-FR" sz="1600" dirty="0">
                <a:solidFill>
                  <a:schemeClr val="bg1"/>
                </a:solidFill>
                <a:ea typeface="+mn-lt"/>
                <a:cs typeface="+mn-lt"/>
              </a:rPr>
              <a:t>  GitHub Actions pour l'intégration continue et Jenkins pour le déploiement automatisé.</a:t>
            </a:r>
            <a:endParaRPr lang="fr-FR" dirty="0">
              <a:solidFill>
                <a:schemeClr val="bg1"/>
              </a:solidFill>
            </a:endParaRPr>
          </a:p>
          <a:p>
            <a:pPr>
              <a:buFont typeface="Arial"/>
              <a:buChar char="•"/>
            </a:pPr>
            <a:endParaRPr lang="fr-FR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644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C56BAA-52AC-1C8D-07E6-F955228CF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77487"/>
            <a:ext cx="6857999" cy="4213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fr-FR" sz="2000" b="1" dirty="0">
                <a:solidFill>
                  <a:schemeClr val="bg1"/>
                </a:solidFill>
              </a:rPr>
              <a:t>Justification des Technologies</a:t>
            </a:r>
            <a:endParaRPr lang="fr-FR" sz="2000">
              <a:solidFill>
                <a:schemeClr val="bg1"/>
              </a:solidFill>
            </a:endParaRPr>
          </a:p>
          <a:p>
            <a:pPr>
              <a:buFont typeface="Arial"/>
              <a:buChar char="•"/>
            </a:pPr>
            <a:r>
              <a:rPr lang="fr-FR" sz="1600" dirty="0">
                <a:solidFill>
                  <a:schemeClr val="bg1"/>
                </a:solidFill>
                <a:ea typeface="+mn-lt"/>
                <a:cs typeface="+mn-lt"/>
              </a:rPr>
              <a:t>Pourquoi ces technologies ont été choisies (légèreté, simplicité, adaptabilité)</a:t>
            </a:r>
            <a:endParaRPr lang="fr-FR" sz="1600">
              <a:solidFill>
                <a:schemeClr val="bg1"/>
              </a:solidFill>
            </a:endParaRPr>
          </a:p>
          <a:p>
            <a:pPr>
              <a:buFont typeface="Arial"/>
              <a:buChar char="•"/>
            </a:pPr>
            <a:r>
              <a:rPr lang="fr-FR" sz="1600" dirty="0">
                <a:solidFill>
                  <a:schemeClr val="bg1"/>
                </a:solidFill>
                <a:ea typeface="+mn-lt"/>
                <a:cs typeface="+mn-lt"/>
              </a:rPr>
              <a:t>Avantages du </a:t>
            </a:r>
            <a:r>
              <a:rPr lang="fr-FR" sz="1600" err="1">
                <a:solidFill>
                  <a:schemeClr val="bg1"/>
                </a:solidFill>
                <a:ea typeface="+mn-lt"/>
                <a:cs typeface="+mn-lt"/>
              </a:rPr>
              <a:t>framework</a:t>
            </a:r>
            <a:r>
              <a:rPr lang="fr-FR" sz="1600" dirty="0">
                <a:solidFill>
                  <a:schemeClr val="bg1"/>
                </a:solidFill>
                <a:ea typeface="+mn-lt"/>
                <a:cs typeface="+mn-lt"/>
              </a:rPr>
              <a:t> Flask pour les petites applications web</a:t>
            </a:r>
            <a:endParaRPr lang="fr-FR" sz="1600">
              <a:solidFill>
                <a:schemeClr val="bg1"/>
              </a:solidFill>
            </a:endParaRPr>
          </a:p>
          <a:p>
            <a:pPr>
              <a:buFont typeface="Arial"/>
              <a:buChar char="•"/>
            </a:pPr>
            <a:r>
              <a:rPr lang="fr-FR" sz="1600" dirty="0">
                <a:solidFill>
                  <a:schemeClr val="bg1"/>
                </a:solidFill>
                <a:ea typeface="+mn-lt"/>
                <a:cs typeface="+mn-lt"/>
              </a:rPr>
              <a:t>Capacité de l'application à évoluer</a:t>
            </a:r>
            <a:endParaRPr lang="fr-FR" sz="16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0349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2DB607-7DDC-73E6-B6C3-C78A3DB7C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6F6252-1E50-37A2-ECE4-4C7233B54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3410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415E2C-B263-EAB5-7291-6D8C49050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37487"/>
            <a:ext cx="9905999" cy="4153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fr-FR" sz="2000" b="1" dirty="0">
                <a:solidFill>
                  <a:schemeClr val="bg1"/>
                </a:solidFill>
              </a:rPr>
              <a:t>Architecture de l'Application</a:t>
            </a:r>
            <a:endParaRPr lang="fr-FR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600" b="1">
                <a:solidFill>
                  <a:schemeClr val="bg1"/>
                </a:solidFill>
                <a:ea typeface="+mn-lt"/>
                <a:cs typeface="+mn-lt"/>
              </a:rPr>
              <a:t>L'architecture suit un modèle **client-serveur** :</a:t>
            </a:r>
          </a:p>
          <a:p>
            <a:pPr marL="0" indent="0">
              <a:buNone/>
            </a:pPr>
            <a:r>
              <a:rPr lang="fr-FR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fr-FR" sz="1600" b="1" dirty="0">
                <a:solidFill>
                  <a:schemeClr val="bg1"/>
                </a:solidFill>
                <a:ea typeface="+mn-lt"/>
                <a:cs typeface="+mn-lt"/>
              </a:rPr>
              <a:t>Frontend :</a:t>
            </a:r>
            <a:r>
              <a:rPr lang="fr-FR" sz="1600" dirty="0">
                <a:solidFill>
                  <a:schemeClr val="bg1"/>
                </a:solidFill>
                <a:ea typeface="+mn-lt"/>
                <a:cs typeface="+mn-lt"/>
              </a:rPr>
              <a:t> Géré avec </a:t>
            </a:r>
            <a:r>
              <a:rPr lang="fr-FR" sz="1600" dirty="0" err="1">
                <a:solidFill>
                  <a:schemeClr val="bg1"/>
                </a:solidFill>
                <a:ea typeface="+mn-lt"/>
                <a:cs typeface="+mn-lt"/>
              </a:rPr>
              <a:t>React</a:t>
            </a:r>
            <a:r>
              <a:rPr lang="fr-FR" sz="1600" dirty="0">
                <a:solidFill>
                  <a:schemeClr val="bg1"/>
                </a:solidFill>
                <a:ea typeface="+mn-lt"/>
                <a:cs typeface="+mn-lt"/>
              </a:rPr>
              <a:t>/Vue.js, il interagit avec l’utilisateur final pour afficher les informations de stock.</a:t>
            </a:r>
            <a:endParaRPr lang="fr-F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600" b="1" dirty="0">
                <a:solidFill>
                  <a:schemeClr val="bg1"/>
                </a:solidFill>
                <a:ea typeface="+mn-lt"/>
                <a:cs typeface="+mn-lt"/>
              </a:rPr>
              <a:t> Backend </a:t>
            </a:r>
            <a:r>
              <a:rPr lang="fr-FR" sz="1600" dirty="0">
                <a:solidFill>
                  <a:schemeClr val="bg1"/>
                </a:solidFill>
                <a:ea typeface="+mn-lt"/>
                <a:cs typeface="+mn-lt"/>
              </a:rPr>
              <a:t>: Utilise Flask pour gérer les requêtes API et envoyer les données à partir de la base de données.</a:t>
            </a:r>
            <a:endParaRPr lang="fr-F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600" b="1" dirty="0">
                <a:solidFill>
                  <a:schemeClr val="bg1"/>
                </a:solidFill>
                <a:ea typeface="+mn-lt"/>
                <a:cs typeface="+mn-lt"/>
              </a:rPr>
              <a:t> Base de données : </a:t>
            </a:r>
            <a:r>
              <a:rPr lang="fr-FR" sz="1600" dirty="0">
                <a:solidFill>
                  <a:schemeClr val="bg1"/>
                </a:solidFill>
                <a:ea typeface="+mn-lt"/>
                <a:cs typeface="+mn-lt"/>
              </a:rPr>
              <a:t>SQLite/MySQL pour stocker les données des composants, allées, emplacements, etc.</a:t>
            </a:r>
            <a:endParaRPr lang="fr-FR" dirty="0">
              <a:solidFill>
                <a:schemeClr val="bg1"/>
              </a:solidFill>
            </a:endParaRPr>
          </a:p>
          <a:p>
            <a:pPr>
              <a:buFont typeface="Arial"/>
              <a:buChar char="•"/>
            </a:pP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978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592929-51CE-3DE6-7B93-4F648561C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B3F685-6B11-C967-8118-43C53EABC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150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07B477-36D0-C8E7-BF96-F80F71628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21487"/>
            <a:ext cx="9905999" cy="4069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fr-FR" sz="2000" b="1" dirty="0">
                <a:solidFill>
                  <a:schemeClr val="bg1"/>
                </a:solidFill>
              </a:rPr>
              <a:t>Schéma de Base de Données</a:t>
            </a:r>
            <a:endParaRPr lang="fr-FR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600" b="1" dirty="0">
                <a:solidFill>
                  <a:schemeClr val="bg1"/>
                </a:solidFill>
                <a:ea typeface="+mn-lt"/>
                <a:cs typeface="+mn-lt"/>
              </a:rPr>
              <a:t>Les principales tables de la base de données incluent :</a:t>
            </a:r>
          </a:p>
          <a:p>
            <a:pPr marL="0" indent="0">
              <a:buNone/>
            </a:pPr>
            <a:r>
              <a:rPr lang="fr-FR" sz="16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fr-FR" sz="1600" b="1" dirty="0" err="1">
                <a:solidFill>
                  <a:schemeClr val="bg1"/>
                </a:solidFill>
                <a:ea typeface="+mn-lt"/>
                <a:cs typeface="+mn-lt"/>
              </a:rPr>
              <a:t>Aisles</a:t>
            </a:r>
            <a:r>
              <a:rPr lang="fr-FR" sz="1600" b="1" dirty="0">
                <a:solidFill>
                  <a:schemeClr val="bg1"/>
                </a:solidFill>
                <a:ea typeface="+mn-lt"/>
                <a:cs typeface="+mn-lt"/>
              </a:rPr>
              <a:t> (Allées) :</a:t>
            </a:r>
            <a:r>
              <a:rPr lang="fr-FR" sz="1600" dirty="0">
                <a:solidFill>
                  <a:schemeClr val="bg1"/>
                </a:solidFill>
                <a:ea typeface="+mn-lt"/>
                <a:cs typeface="+mn-lt"/>
              </a:rPr>
              <a:t> stocke les informations sur les allées disponibles.</a:t>
            </a:r>
            <a:endParaRPr lang="fr-F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600" b="1" dirty="0">
                <a:solidFill>
                  <a:schemeClr val="bg1"/>
                </a:solidFill>
                <a:ea typeface="+mn-lt"/>
                <a:cs typeface="+mn-lt"/>
              </a:rPr>
              <a:t> Locations (Emplacements) : </a:t>
            </a:r>
            <a:r>
              <a:rPr lang="fr-FR" sz="1600" dirty="0">
                <a:solidFill>
                  <a:schemeClr val="bg1"/>
                </a:solidFill>
                <a:ea typeface="+mn-lt"/>
                <a:cs typeface="+mn-lt"/>
              </a:rPr>
              <a:t>stocke les emplacements disponibles dans chaque allée.</a:t>
            </a:r>
            <a:endParaRPr lang="fr-F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600" b="1" dirty="0">
                <a:solidFill>
                  <a:schemeClr val="bg1"/>
                </a:solidFill>
                <a:ea typeface="+mn-lt"/>
                <a:cs typeface="+mn-lt"/>
              </a:rPr>
              <a:t> Components (Composants) :</a:t>
            </a:r>
            <a:r>
              <a:rPr lang="fr-FR" sz="1600" dirty="0">
                <a:solidFill>
                  <a:schemeClr val="bg1"/>
                </a:solidFill>
                <a:ea typeface="+mn-lt"/>
                <a:cs typeface="+mn-lt"/>
              </a:rPr>
              <a:t> contient les détails sur les composants stockés (nom, référence, date d'arrivée).</a:t>
            </a:r>
            <a:endParaRPr lang="fr-F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600" b="1" dirty="0">
                <a:solidFill>
                  <a:schemeClr val="bg1"/>
                </a:solidFill>
                <a:ea typeface="+mn-lt"/>
                <a:cs typeface="+mn-lt"/>
              </a:rPr>
              <a:t> Inventories :</a:t>
            </a:r>
            <a:r>
              <a:rPr lang="fr-FR" sz="1600" dirty="0">
                <a:solidFill>
                  <a:schemeClr val="bg1"/>
                </a:solidFill>
                <a:ea typeface="+mn-lt"/>
                <a:cs typeface="+mn-lt"/>
              </a:rPr>
              <a:t> enregistre l'état des stocks et des emplacements des composants.</a:t>
            </a:r>
            <a:endParaRPr lang="fr-FR" dirty="0">
              <a:solidFill>
                <a:schemeClr val="bg1"/>
              </a:solidFill>
            </a:endParaRPr>
          </a:p>
          <a:p>
            <a:pPr>
              <a:buFont typeface="Arial"/>
              <a:buChar char="•"/>
            </a:pPr>
            <a:r>
              <a:rPr lang="fr-FR" sz="1600" dirty="0">
                <a:solidFill>
                  <a:schemeClr val="bg1"/>
                </a:solidFill>
                <a:ea typeface="+mn-lt"/>
                <a:cs typeface="+mn-lt"/>
              </a:rPr>
              <a:t>Chaque table est liée par des relations clés étrangères pour assurer l'intégrité des données.</a:t>
            </a:r>
            <a:endParaRPr lang="fr-F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1969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7E12D9-1B15-F325-6BFE-6A3584947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FB04EE-AAA8-CAA8-D474-A2721B485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7875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7FF07E-FC67-888B-7D83-FE1037998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25487"/>
            <a:ext cx="9905999" cy="4165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fr-FR" sz="2000" b="1" dirty="0">
                <a:solidFill>
                  <a:schemeClr val="bg1"/>
                </a:solidFill>
              </a:rPr>
              <a:t>API RESTful</a:t>
            </a:r>
            <a:endParaRPr lang="fr-FR" sz="2000" dirty="0">
              <a:solidFill>
                <a:schemeClr val="bg1"/>
              </a:solidFill>
            </a:endParaRPr>
          </a:p>
          <a:p>
            <a:pPr>
              <a:buFont typeface="Arial"/>
              <a:buChar char="•"/>
            </a:pPr>
            <a:r>
              <a:rPr lang="fr-FR" sz="1600" dirty="0">
                <a:solidFill>
                  <a:schemeClr val="bg1"/>
                </a:solidFill>
                <a:ea typeface="+mn-lt"/>
                <a:cs typeface="+mn-lt"/>
              </a:rPr>
              <a:t>Structure et </a:t>
            </a:r>
            <a:r>
              <a:rPr lang="fr-FR" sz="1600" err="1">
                <a:solidFill>
                  <a:schemeClr val="bg1"/>
                </a:solidFill>
                <a:ea typeface="+mn-lt"/>
                <a:cs typeface="+mn-lt"/>
              </a:rPr>
              <a:t>endpoints</a:t>
            </a:r>
            <a:r>
              <a:rPr lang="fr-FR" sz="1600" dirty="0">
                <a:solidFill>
                  <a:schemeClr val="bg1"/>
                </a:solidFill>
                <a:ea typeface="+mn-lt"/>
                <a:cs typeface="+mn-lt"/>
              </a:rPr>
              <a:t> principaux (CRUD pour les composants, emplacements, etc.)</a:t>
            </a:r>
            <a:endParaRPr lang="fr-FR" sz="1600" dirty="0">
              <a:solidFill>
                <a:schemeClr val="bg1"/>
              </a:solidFill>
            </a:endParaRPr>
          </a:p>
          <a:p>
            <a:pPr>
              <a:buFont typeface="Arial"/>
              <a:buChar char="•"/>
            </a:pPr>
            <a:r>
              <a:rPr lang="fr-FR" sz="1600" dirty="0">
                <a:solidFill>
                  <a:schemeClr val="bg1"/>
                </a:solidFill>
                <a:ea typeface="+mn-lt"/>
                <a:cs typeface="+mn-lt"/>
              </a:rPr>
              <a:t>Présentation des </a:t>
            </a:r>
            <a:r>
              <a:rPr lang="fr-FR" sz="1600" err="1">
                <a:solidFill>
                  <a:schemeClr val="bg1"/>
                </a:solidFill>
                <a:ea typeface="+mn-lt"/>
                <a:cs typeface="+mn-lt"/>
              </a:rPr>
              <a:t>endpoints</a:t>
            </a:r>
            <a:r>
              <a:rPr lang="fr-FR" sz="1600" dirty="0">
                <a:solidFill>
                  <a:schemeClr val="bg1"/>
                </a:solidFill>
                <a:ea typeface="+mn-lt"/>
                <a:cs typeface="+mn-lt"/>
              </a:rPr>
              <a:t> et exemples de requêtes (GET, POST, PUT, DELETE)</a:t>
            </a: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186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D7A8C0-C6E1-77A6-60BD-11CD5201B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21487"/>
            <a:ext cx="9905999" cy="3085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fr-FR" sz="2000" b="1" dirty="0">
                <a:solidFill>
                  <a:schemeClr val="bg1"/>
                </a:solidFill>
              </a:rPr>
              <a:t>Diagramme UML des Cas d'Utilisation</a:t>
            </a:r>
            <a:endParaRPr lang="fr-FR" sz="2000">
              <a:solidFill>
                <a:schemeClr val="bg1"/>
              </a:solidFill>
            </a:endParaRPr>
          </a:p>
          <a:p>
            <a:pPr>
              <a:buFont typeface="Arial"/>
              <a:buChar char="•"/>
            </a:pPr>
            <a:r>
              <a:rPr lang="fr-FR" sz="1600" dirty="0">
                <a:solidFill>
                  <a:schemeClr val="bg1"/>
                </a:solidFill>
                <a:ea typeface="+mn-lt"/>
                <a:cs typeface="+mn-lt"/>
              </a:rPr>
              <a:t>Diagramme UML général de l'application</a:t>
            </a:r>
            <a:endParaRPr lang="fr-FR" sz="1600">
              <a:solidFill>
                <a:schemeClr val="bg1"/>
              </a:solidFill>
            </a:endParaRPr>
          </a:p>
          <a:p>
            <a:pPr>
              <a:buFont typeface="Arial"/>
              <a:buChar char="•"/>
            </a:pPr>
            <a:r>
              <a:rPr lang="fr-FR" sz="1600" b="1" dirty="0">
                <a:solidFill>
                  <a:schemeClr val="bg1"/>
                </a:solidFill>
                <a:ea typeface="+mn-lt"/>
                <a:cs typeface="+mn-lt"/>
              </a:rPr>
              <a:t>Cas d’utilisation principaux :</a:t>
            </a:r>
            <a:endParaRPr lang="fr-FR" sz="1600" b="1">
              <a:solidFill>
                <a:schemeClr val="bg1"/>
              </a:solidFill>
            </a:endParaRPr>
          </a:p>
          <a:p>
            <a:pPr marL="971550" lvl="1" indent="-285750">
              <a:buFont typeface="Arial"/>
              <a:buChar char="•"/>
            </a:pPr>
            <a:r>
              <a:rPr lang="fr-FR" sz="1600" dirty="0">
                <a:solidFill>
                  <a:schemeClr val="bg1"/>
                </a:solidFill>
                <a:ea typeface="+mn-lt"/>
                <a:cs typeface="+mn-lt"/>
              </a:rPr>
              <a:t>Gestion des allées</a:t>
            </a:r>
            <a:endParaRPr lang="fr-FR" sz="1600">
              <a:solidFill>
                <a:schemeClr val="bg1"/>
              </a:solidFill>
            </a:endParaRPr>
          </a:p>
          <a:p>
            <a:pPr marL="971550" lvl="1" indent="-285750">
              <a:buFont typeface="Arial"/>
              <a:buChar char="•"/>
            </a:pPr>
            <a:r>
              <a:rPr lang="fr-FR" sz="1600" dirty="0">
                <a:solidFill>
                  <a:schemeClr val="bg1"/>
                </a:solidFill>
                <a:ea typeface="+mn-lt"/>
                <a:cs typeface="+mn-lt"/>
              </a:rPr>
              <a:t>Gestion des emplacements</a:t>
            </a:r>
            <a:endParaRPr lang="fr-FR" sz="1600">
              <a:solidFill>
                <a:schemeClr val="bg1"/>
              </a:solidFill>
            </a:endParaRPr>
          </a:p>
          <a:p>
            <a:pPr marL="971550" lvl="1" indent="-285750">
              <a:buFont typeface="Arial"/>
              <a:buChar char="•"/>
            </a:pPr>
            <a:r>
              <a:rPr lang="fr-FR" sz="1600" dirty="0">
                <a:solidFill>
                  <a:schemeClr val="bg1"/>
                </a:solidFill>
                <a:ea typeface="+mn-lt"/>
                <a:cs typeface="+mn-lt"/>
              </a:rPr>
              <a:t>Stockage et retrait de composants</a:t>
            </a: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3573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B065EE-016D-BC64-B979-D331B2D21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769" y="1555219"/>
            <a:ext cx="8370709" cy="29716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buNone/>
            </a:pPr>
            <a:r>
              <a:rPr lang="fr-FR" b="1" cap="all" dirty="0">
                <a:solidFill>
                  <a:schemeClr val="bg1"/>
                </a:solidFill>
                <a:ea typeface="+mn-lt"/>
                <a:cs typeface="+mn-lt"/>
              </a:rPr>
              <a:t>Présenté par :</a:t>
            </a:r>
            <a:endParaRPr lang="fr-FR" dirty="0">
              <a:solidFill>
                <a:schemeClr val="bg1"/>
              </a:solidFill>
              <a:ea typeface="+mn-lt"/>
              <a:cs typeface="+mn-lt"/>
            </a:endParaRPr>
          </a:p>
          <a:p>
            <a:pPr algn="ctr">
              <a:buNone/>
            </a:pPr>
            <a:r>
              <a:rPr lang="fr-FR" b="1" err="1">
                <a:solidFill>
                  <a:schemeClr val="bg1"/>
                </a:solidFill>
                <a:ea typeface="+mn-lt"/>
                <a:cs typeface="+mn-lt"/>
              </a:rPr>
              <a:t>Alssadig</a:t>
            </a:r>
            <a:r>
              <a:rPr lang="fr-FR" b="1" dirty="0">
                <a:solidFill>
                  <a:schemeClr val="bg1"/>
                </a:solidFill>
                <a:ea typeface="+mn-lt"/>
                <a:cs typeface="+mn-lt"/>
              </a:rPr>
              <a:t> Ali Hassan Bukhari </a:t>
            </a:r>
            <a:endParaRPr lang="fr-FR" b="1" dirty="0">
              <a:solidFill>
                <a:schemeClr val="bg1"/>
              </a:solidFill>
            </a:endParaRPr>
          </a:p>
          <a:p>
            <a:pPr algn="ctr">
              <a:buNone/>
            </a:pPr>
            <a:r>
              <a:rPr lang="fr-FR" b="1" dirty="0">
                <a:solidFill>
                  <a:schemeClr val="bg1"/>
                </a:solidFill>
                <a:ea typeface="+mn-lt"/>
                <a:cs typeface="+mn-lt"/>
              </a:rPr>
              <a:t>Et Sonia </a:t>
            </a:r>
            <a:r>
              <a:rPr lang="fr-FR" b="1" dirty="0" err="1">
                <a:solidFill>
                  <a:schemeClr val="bg1"/>
                </a:solidFill>
                <a:ea typeface="+mn-lt"/>
                <a:cs typeface="+mn-lt"/>
              </a:rPr>
              <a:t>Ouendessere</a:t>
            </a:r>
            <a:endParaRPr lang="fr-FR" b="1" dirty="0" err="1">
              <a:solidFill>
                <a:schemeClr val="bg1"/>
              </a:solidFill>
            </a:endParaRPr>
          </a:p>
          <a:p>
            <a:pPr algn="ctr">
              <a:buNone/>
            </a:pPr>
            <a:endParaRPr lang="fr-FR" b="1" dirty="0">
              <a:solidFill>
                <a:schemeClr val="bg1"/>
              </a:solidFill>
            </a:endParaRPr>
          </a:p>
          <a:p>
            <a:pPr algn="ctr">
              <a:buNone/>
            </a:pPr>
            <a:r>
              <a:rPr lang="fr-FR" b="1" dirty="0">
                <a:solidFill>
                  <a:schemeClr val="bg1"/>
                </a:solidFill>
              </a:rPr>
              <a:t>                                                              09 Septembre 2024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898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52F2BB-E020-606A-F8FF-31A4CA5E8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31FAEE-A50F-B833-36D9-77AA41F5C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1904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EED38A-7C06-5016-19DC-5F60E274F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25487"/>
            <a:ext cx="9905999" cy="4057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fr-FR" sz="2000" b="1" dirty="0">
                <a:solidFill>
                  <a:schemeClr val="bg1"/>
                </a:solidFill>
              </a:rPr>
              <a:t>Fonctionnalités Principales</a:t>
            </a:r>
            <a:endParaRPr lang="fr-FR" sz="16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fr-FR" b="1" dirty="0"/>
              <a:t>Fonctionnalité 1 : Gestion des Allées</a:t>
            </a:r>
            <a:endParaRPr lang="fr-FR" dirty="0"/>
          </a:p>
          <a:p>
            <a:pPr>
              <a:buNone/>
            </a:pPr>
            <a:r>
              <a:rPr lang="fr-FR" sz="1600" b="1" dirty="0">
                <a:solidFill>
                  <a:schemeClr val="bg1"/>
                </a:solidFill>
              </a:rPr>
              <a:t> Description</a:t>
            </a:r>
            <a:r>
              <a:rPr lang="fr-FR" sz="1600" b="1" dirty="0">
                <a:solidFill>
                  <a:schemeClr val="bg1"/>
                </a:solidFill>
                <a:ea typeface="+mn-lt"/>
                <a:cs typeface="+mn-lt"/>
              </a:rPr>
              <a:t> : </a:t>
            </a:r>
            <a:r>
              <a:rPr lang="fr-FR" sz="1600" dirty="0">
                <a:solidFill>
                  <a:schemeClr val="bg1"/>
                </a:solidFill>
                <a:ea typeface="+mn-lt"/>
                <a:cs typeface="+mn-lt"/>
              </a:rPr>
              <a:t>Affichage de la liste des allées disponibles dans l'entrepôt.</a:t>
            </a:r>
            <a:endParaRPr lang="fr-FR" sz="16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600" b="1" dirty="0">
                <a:solidFill>
                  <a:schemeClr val="bg1"/>
                </a:solidFill>
                <a:ea typeface="+mn-lt"/>
                <a:cs typeface="+mn-lt"/>
              </a:rPr>
              <a:t> Fonctionnalité associée :</a:t>
            </a:r>
            <a:r>
              <a:rPr lang="fr-FR" sz="1600" dirty="0">
                <a:solidFill>
                  <a:schemeClr val="bg1"/>
                </a:solidFill>
                <a:ea typeface="+mn-lt"/>
                <a:cs typeface="+mn-lt"/>
              </a:rPr>
              <a:t> Ajout de nouvelles allées.</a:t>
            </a:r>
            <a:endParaRPr lang="fr-F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600" b="1" dirty="0">
                <a:solidFill>
                  <a:schemeClr val="bg1"/>
                </a:solidFill>
                <a:ea typeface="+mn-lt"/>
                <a:cs typeface="+mn-lt"/>
              </a:rPr>
              <a:t> Exemple d'utilisation :</a:t>
            </a:r>
            <a:r>
              <a:rPr lang="fr-FR" sz="1600" dirty="0">
                <a:solidFill>
                  <a:schemeClr val="bg1"/>
                </a:solidFill>
                <a:ea typeface="+mn-lt"/>
                <a:cs typeface="+mn-lt"/>
              </a:rPr>
              <a:t> Un utilisateur peut consulter toutes les allées disponibles pour déterminer où stocker un nouveau composant.</a:t>
            </a:r>
            <a:endParaRPr lang="fr-FR" dirty="0">
              <a:solidFill>
                <a:schemeClr val="bg1"/>
              </a:solidFill>
            </a:endParaRPr>
          </a:p>
          <a:p>
            <a:pPr>
              <a:buFont typeface="Arial"/>
              <a:buChar char="•"/>
            </a:pPr>
            <a:r>
              <a:rPr lang="fr-FR" sz="1600" dirty="0">
                <a:solidFill>
                  <a:schemeClr val="bg1"/>
                </a:solidFill>
                <a:ea typeface="+mn-lt"/>
                <a:cs typeface="+mn-lt"/>
              </a:rPr>
              <a:t>Capture d'écran montrant la page listant les allées disponibles avec un bouton "Ajouter une Allée".</a:t>
            </a:r>
            <a:endParaRPr lang="fr-F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733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5C0CEC-DC5C-94EB-2394-6780FAC8B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3C4163-0473-A9CA-96DE-0F1A49726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0382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BA57F3-68EC-983A-C519-B21695FCA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25487"/>
            <a:ext cx="9905999" cy="4765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dirty="0">
                <a:ea typeface="+mn-lt"/>
                <a:cs typeface="+mn-lt"/>
              </a:rPr>
              <a:t>Fonctionnalité 2 : Gestion des Emplacements</a:t>
            </a:r>
          </a:p>
          <a:p>
            <a:pPr>
              <a:buNone/>
            </a:pPr>
            <a:r>
              <a:rPr lang="fr-FR" sz="1600" b="1" dirty="0">
                <a:solidFill>
                  <a:schemeClr val="bg1"/>
                </a:solidFill>
                <a:ea typeface="+mn-lt"/>
                <a:cs typeface="+mn-lt"/>
              </a:rPr>
              <a:t> Description :</a:t>
            </a:r>
            <a:r>
              <a:rPr lang="fr-FR" sz="1600" dirty="0">
                <a:solidFill>
                  <a:schemeClr val="bg1"/>
                </a:solidFill>
                <a:ea typeface="+mn-lt"/>
                <a:cs typeface="+mn-lt"/>
              </a:rPr>
              <a:t> Liste des emplacements associés à chaque allée.</a:t>
            </a:r>
            <a:endParaRPr lang="fr-FR" sz="16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fr-FR" sz="1600" b="1" dirty="0">
                <a:solidFill>
                  <a:schemeClr val="bg1"/>
                </a:solidFill>
                <a:ea typeface="+mn-lt"/>
                <a:cs typeface="+mn-lt"/>
              </a:rPr>
              <a:t> Fonctionnalité associée :</a:t>
            </a:r>
            <a:r>
              <a:rPr lang="fr-FR" sz="1600" dirty="0">
                <a:solidFill>
                  <a:schemeClr val="bg1"/>
                </a:solidFill>
                <a:ea typeface="+mn-lt"/>
                <a:cs typeface="+mn-lt"/>
              </a:rPr>
              <a:t> Ajout de nouveaux emplacements dans une allée spécifique.</a:t>
            </a:r>
            <a:endParaRPr lang="fr-FR" sz="16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fr-FR" sz="1600" b="1" dirty="0">
                <a:solidFill>
                  <a:schemeClr val="bg1"/>
                </a:solidFill>
                <a:ea typeface="+mn-lt"/>
                <a:cs typeface="+mn-lt"/>
              </a:rPr>
              <a:t> Exemple d'utilisation :</a:t>
            </a:r>
            <a:r>
              <a:rPr lang="fr-FR" sz="1600" dirty="0">
                <a:solidFill>
                  <a:schemeClr val="bg1"/>
                </a:solidFill>
                <a:ea typeface="+mn-lt"/>
                <a:cs typeface="+mn-lt"/>
              </a:rPr>
              <a:t> Permet de voir et de modifier les emplacements disponibles dans une allée donnée.</a:t>
            </a:r>
            <a:endParaRPr lang="fr-FR" sz="1600" dirty="0">
              <a:solidFill>
                <a:schemeClr val="bg1"/>
              </a:solidFill>
            </a:endParaRPr>
          </a:p>
          <a:p>
            <a:pPr>
              <a:buNone/>
            </a:pPr>
            <a:endParaRPr lang="fr-FR" sz="16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fr-FR" sz="1600" dirty="0">
                <a:solidFill>
                  <a:schemeClr val="bg1"/>
                </a:solidFill>
                <a:ea typeface="+mn-lt"/>
                <a:cs typeface="+mn-lt"/>
              </a:rPr>
              <a:t>Capture d'écran montrant la page des emplacements avec les options d'ajout.</a:t>
            </a: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1054288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5F8A8C-DEB1-B352-7626-20B92955C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8EF298-DBD9-21A9-294D-AF3BF3AD1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55895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F0E8A0-C33F-1F7E-7334-837FCEEFA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65487"/>
            <a:ext cx="9905999" cy="4825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fr-FR" b="1" dirty="0"/>
              <a:t>Fonctionnalité 3 : Gestion des Composants</a:t>
            </a:r>
            <a:endParaRPr lang="fr-FR" dirty="0"/>
          </a:p>
          <a:p>
            <a:pPr>
              <a:buNone/>
            </a:pPr>
            <a:r>
              <a:rPr lang="fr-FR" sz="1600" b="1" dirty="0">
                <a:solidFill>
                  <a:schemeClr val="bg1"/>
                </a:solidFill>
                <a:ea typeface="+mn-lt"/>
                <a:cs typeface="+mn-lt"/>
              </a:rPr>
              <a:t> Description :</a:t>
            </a:r>
            <a:r>
              <a:rPr lang="fr-FR" sz="1600" dirty="0">
                <a:solidFill>
                  <a:schemeClr val="bg1"/>
                </a:solidFill>
                <a:ea typeface="+mn-lt"/>
                <a:cs typeface="+mn-lt"/>
              </a:rPr>
              <a:t> Permet d’ajouter et de visualiser des composants dans un emplacement spécifique.</a:t>
            </a:r>
            <a:endParaRPr lang="fr-FR" sz="16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fr-FR" sz="1600" b="1" dirty="0">
                <a:solidFill>
                  <a:schemeClr val="bg1"/>
                </a:solidFill>
                <a:ea typeface="+mn-lt"/>
                <a:cs typeface="+mn-lt"/>
              </a:rPr>
              <a:t> Exemple d’utilisation : </a:t>
            </a:r>
            <a:r>
              <a:rPr lang="fr-FR" sz="1600" dirty="0">
                <a:solidFill>
                  <a:schemeClr val="bg1"/>
                </a:solidFill>
                <a:ea typeface="+mn-lt"/>
                <a:cs typeface="+mn-lt"/>
              </a:rPr>
              <a:t>Un utilisateur peut ajouter un nouveau composant à une allée et voir les détails des composants stockés.</a:t>
            </a:r>
            <a:endParaRPr lang="fr-FR" sz="1600" dirty="0">
              <a:solidFill>
                <a:schemeClr val="bg1"/>
              </a:solidFill>
            </a:endParaRPr>
          </a:p>
          <a:p>
            <a:pPr>
              <a:buNone/>
            </a:pPr>
            <a:endParaRPr lang="fr-FR" sz="16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fr-FR" sz="1600" dirty="0">
                <a:solidFill>
                  <a:schemeClr val="bg1"/>
                </a:solidFill>
                <a:ea typeface="+mn-lt"/>
                <a:cs typeface="+mn-lt"/>
              </a:rPr>
              <a:t>Capture d'écran de la page d'ajout et d'affichage des composants.</a:t>
            </a:r>
            <a:endParaRPr lang="fr-FR" sz="1600" dirty="0">
              <a:solidFill>
                <a:schemeClr val="bg1"/>
              </a:solidFill>
            </a:endParaRPr>
          </a:p>
          <a:p>
            <a:pPr>
              <a:buNone/>
            </a:pPr>
            <a:endParaRPr lang="fr-FR" sz="16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46068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EA870E-FD99-D06A-D606-C705DB793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DB2B6C-79F9-E5B7-0183-2E2C29090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2158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8E889F-CE46-D449-930D-BA2D69CEA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73487"/>
            <a:ext cx="9905999" cy="4417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fr-FR" sz="2000" b="1" dirty="0">
                <a:solidFill>
                  <a:schemeClr val="bg1"/>
                </a:solidFill>
              </a:rPr>
              <a:t>Démonstration Vidéo de l'Application</a:t>
            </a:r>
            <a:endParaRPr lang="fr-FR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fr-FR" sz="1600" b="1" dirty="0">
                <a:solidFill>
                  <a:schemeClr val="bg1"/>
                </a:solidFill>
                <a:ea typeface="+mn-lt"/>
                <a:cs typeface="+mn-lt"/>
              </a:rPr>
              <a:t>Vidéo montrant les fonctionnalités principales :</a:t>
            </a:r>
            <a:endParaRPr lang="fr-FR" sz="1600" b="1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600" b="1" dirty="0">
                <a:solidFill>
                  <a:schemeClr val="bg1"/>
                </a:solidFill>
                <a:ea typeface="+mn-lt"/>
                <a:cs typeface="+mn-lt"/>
              </a:rPr>
              <a:t>    Page d'accueil :</a:t>
            </a:r>
            <a:r>
              <a:rPr lang="fr-FR" sz="1600" dirty="0">
                <a:solidFill>
                  <a:schemeClr val="bg1"/>
                </a:solidFill>
                <a:ea typeface="+mn-lt"/>
                <a:cs typeface="+mn-lt"/>
              </a:rPr>
              <a:t> Affichage des allées.</a:t>
            </a:r>
            <a:endParaRPr lang="fr-F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600" b="1" dirty="0">
                <a:solidFill>
                  <a:schemeClr val="bg1"/>
                </a:solidFill>
                <a:ea typeface="+mn-lt"/>
                <a:cs typeface="+mn-lt"/>
              </a:rPr>
              <a:t>    Ajout d'une allée : </a:t>
            </a:r>
            <a:r>
              <a:rPr lang="fr-FR" sz="1600" dirty="0">
                <a:solidFill>
                  <a:schemeClr val="bg1"/>
                </a:solidFill>
                <a:ea typeface="+mn-lt"/>
                <a:cs typeface="+mn-lt"/>
              </a:rPr>
              <a:t>Création d'une nouvelle allée.</a:t>
            </a:r>
            <a:endParaRPr lang="fr-F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600" b="1" dirty="0">
                <a:solidFill>
                  <a:schemeClr val="bg1"/>
                </a:solidFill>
                <a:ea typeface="+mn-lt"/>
                <a:cs typeface="+mn-lt"/>
              </a:rPr>
              <a:t>    Stockage d'un composant :</a:t>
            </a:r>
            <a:r>
              <a:rPr lang="fr-FR" sz="1600" dirty="0">
                <a:solidFill>
                  <a:schemeClr val="bg1"/>
                </a:solidFill>
                <a:ea typeface="+mn-lt"/>
                <a:cs typeface="+mn-lt"/>
              </a:rPr>
              <a:t> Association d'un composant à un emplacement.</a:t>
            </a:r>
            <a:endParaRPr lang="fr-F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600" b="1" dirty="0">
                <a:solidFill>
                  <a:schemeClr val="bg1"/>
                </a:solidFill>
                <a:ea typeface="+mn-lt"/>
                <a:cs typeface="+mn-lt"/>
              </a:rPr>
              <a:t>    Recherche d'un composant :</a:t>
            </a:r>
            <a:r>
              <a:rPr lang="fr-FR" sz="1600" dirty="0">
                <a:solidFill>
                  <a:schemeClr val="bg1"/>
                </a:solidFill>
                <a:ea typeface="+mn-lt"/>
                <a:cs typeface="+mn-lt"/>
              </a:rPr>
              <a:t> Utilisation de la fonctionnalité de recherche par référence.</a:t>
            </a:r>
            <a:endParaRPr lang="fr-FR" dirty="0">
              <a:solidFill>
                <a:schemeClr val="bg1"/>
              </a:solidFill>
            </a:endParaRPr>
          </a:p>
          <a:p>
            <a:pPr>
              <a:buFont typeface="Arial"/>
              <a:buChar char="•"/>
            </a:pPr>
            <a:endParaRPr lang="fr-FR"/>
          </a:p>
          <a:p>
            <a:pPr>
              <a:buFont typeface="Arial"/>
              <a:buChar char="•"/>
            </a:pPr>
            <a:r>
              <a:rPr lang="fr-FR" sz="1600" dirty="0">
                <a:solidFill>
                  <a:schemeClr val="bg1"/>
                </a:solidFill>
                <a:ea typeface="+mn-lt"/>
                <a:cs typeface="+mn-lt"/>
              </a:rPr>
              <a:t>La vidéo met en avant la simplicité et l'efficacité de l'interface utilisateur.</a:t>
            </a:r>
            <a:endParaRPr lang="fr-FR" dirty="0">
              <a:solidFill>
                <a:schemeClr val="bg1"/>
              </a:solidFill>
            </a:endParaRPr>
          </a:p>
          <a:p>
            <a:pPr>
              <a:buFont typeface="Arial"/>
              <a:buChar char="•"/>
            </a:pP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54844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E75979-7B16-37E9-DB86-727F1B6F4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DB3B63-A7A2-8CCC-EB3E-4487326E4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24949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4C3332-2DFD-898A-987D-A4EEB1438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65487"/>
            <a:ext cx="9905999" cy="4525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fr-FR" sz="2000" b="1" dirty="0">
                <a:solidFill>
                  <a:schemeClr val="bg1"/>
                </a:solidFill>
              </a:rPr>
              <a:t>Interface Utilisateur</a:t>
            </a:r>
            <a:endParaRPr lang="fr-FR" sz="2000" dirty="0">
              <a:solidFill>
                <a:schemeClr val="bg1"/>
              </a:solidFill>
            </a:endParaRPr>
          </a:p>
          <a:p>
            <a:pPr>
              <a:buFont typeface="Arial"/>
              <a:buChar char="•"/>
            </a:pPr>
            <a:r>
              <a:rPr lang="fr-FR" sz="1600" dirty="0">
                <a:solidFill>
                  <a:schemeClr val="bg1"/>
                </a:solidFill>
                <a:ea typeface="+mn-lt"/>
                <a:cs typeface="+mn-lt"/>
              </a:rPr>
              <a:t>Description de l'interface utilisateur (UX/UI)</a:t>
            </a:r>
            <a:endParaRPr lang="fr-FR" sz="1600" dirty="0">
              <a:solidFill>
                <a:schemeClr val="bg1"/>
              </a:solidFill>
            </a:endParaRPr>
          </a:p>
          <a:p>
            <a:pPr>
              <a:buFont typeface="Arial"/>
              <a:buChar char="•"/>
            </a:pPr>
            <a:r>
              <a:rPr lang="fr-FR" sz="1600" dirty="0">
                <a:solidFill>
                  <a:schemeClr val="bg1"/>
                </a:solidFill>
                <a:ea typeface="+mn-lt"/>
                <a:cs typeface="+mn-lt"/>
              </a:rPr>
              <a:t>Simplicité et convivialité de la navigation</a:t>
            </a:r>
            <a:endParaRPr lang="fr-FR" sz="1600">
              <a:solidFill>
                <a:schemeClr val="bg1"/>
              </a:solidFill>
            </a:endParaRPr>
          </a:p>
          <a:p>
            <a:pPr>
              <a:buFont typeface="Arial"/>
              <a:buChar char="•"/>
            </a:pPr>
            <a:r>
              <a:rPr lang="fr-FR" sz="1600" dirty="0">
                <a:solidFill>
                  <a:schemeClr val="bg1"/>
                </a:solidFill>
                <a:ea typeface="+mn-lt"/>
                <a:cs typeface="+mn-lt"/>
              </a:rPr>
              <a:t>Captures d'écran des principales pages</a:t>
            </a:r>
            <a:endParaRPr lang="fr-FR" sz="16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903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DF0FF7-1210-86F0-3026-B9542F3D0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97487"/>
            <a:ext cx="9905999" cy="4393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sz="2000" dirty="0">
                <a:solidFill>
                  <a:schemeClr val="bg1"/>
                </a:solidFill>
                <a:ea typeface="+mn-lt"/>
                <a:cs typeface="+mn-lt"/>
              </a:rPr>
              <a:t>Résumé :</a:t>
            </a:r>
            <a:r>
              <a:rPr lang="fr-FR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endParaRPr lang="fr-FR" sz="1600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fr-FR" sz="1600" dirty="0">
                <a:solidFill>
                  <a:schemeClr val="bg1"/>
                </a:solidFill>
                <a:ea typeface="+mn-lt"/>
                <a:cs typeface="+mn-lt"/>
              </a:rPr>
              <a:t>  Ce projet vise à développer une application web intuitive qui permet de gérer les stocks et les inventaires d’une entreprise, en optimisant la gestion des allées, emplacements et composants.</a:t>
            </a:r>
            <a:endParaRPr lang="fr-FR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2839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31EAEA-6048-E7D8-A875-4B6A9F92E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A271DA-B4F7-CC5A-401D-09418B443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88689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D3B492-4F2D-C275-97E0-233019DA7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412" y="1553487"/>
            <a:ext cx="10109999" cy="4237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fr-FR" sz="2000" b="1" dirty="0">
                <a:solidFill>
                  <a:schemeClr val="bg1"/>
                </a:solidFill>
              </a:rPr>
              <a:t>Procédure d'Installation</a:t>
            </a:r>
            <a:endParaRPr lang="fr-FR" sz="2000" dirty="0">
              <a:solidFill>
                <a:schemeClr val="bg1"/>
              </a:solidFill>
            </a:endParaRPr>
          </a:p>
          <a:p>
            <a:pPr>
              <a:buFont typeface="Arial"/>
              <a:buChar char="•"/>
            </a:pPr>
            <a:r>
              <a:rPr lang="fr-FR" sz="1600" dirty="0">
                <a:solidFill>
                  <a:schemeClr val="bg1"/>
                </a:solidFill>
                <a:ea typeface="+mn-lt"/>
                <a:cs typeface="+mn-lt"/>
              </a:rPr>
              <a:t>Explication des étapes d’installation (clonage du dépôt GitHub, configuration des bases de données)</a:t>
            </a:r>
            <a:endParaRPr lang="fr-FR" sz="1600">
              <a:solidFill>
                <a:schemeClr val="bg1"/>
              </a:solidFill>
            </a:endParaRPr>
          </a:p>
          <a:p>
            <a:pPr>
              <a:buFont typeface="Arial"/>
              <a:buChar char="•"/>
            </a:pPr>
            <a:r>
              <a:rPr lang="fr-FR" sz="1600" dirty="0">
                <a:solidFill>
                  <a:schemeClr val="bg1"/>
                </a:solidFill>
                <a:ea typeface="+mn-lt"/>
                <a:cs typeface="+mn-lt"/>
              </a:rPr>
              <a:t>Prérequis techniques pour l'installation (Python, Node.js, MySQL, etc.)</a:t>
            </a:r>
            <a:endParaRPr lang="fr-FR" sz="16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84709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79D69C-046D-367F-CB06-135257F10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77BDA9-3F08-4AFE-FC8E-C74098BE2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53900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BB7386-1664-4D7D-556A-F813B5EB6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5F5FFC-EEAA-9D8C-8185-9C10AD6FB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37737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28F8C9-8B9B-45A3-2DE2-454543D40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412" y="1373487"/>
            <a:ext cx="10073999" cy="4417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fr-FR" sz="2000" b="1" dirty="0">
                <a:solidFill>
                  <a:schemeClr val="bg1"/>
                </a:solidFill>
              </a:rPr>
              <a:t>Démonstration de l'installation</a:t>
            </a:r>
            <a:endParaRPr lang="fr-FR" sz="2000" dirty="0">
              <a:solidFill>
                <a:schemeClr val="bg1"/>
              </a:solidFill>
            </a:endParaRPr>
          </a:p>
          <a:p>
            <a:pPr>
              <a:buFont typeface="Arial"/>
              <a:buChar char="•"/>
            </a:pPr>
            <a:r>
              <a:rPr lang="fr-FR" sz="1600" dirty="0">
                <a:solidFill>
                  <a:schemeClr val="bg1"/>
                </a:solidFill>
                <a:ea typeface="+mn-lt"/>
                <a:cs typeface="+mn-lt"/>
              </a:rPr>
              <a:t>Vidéo ou série de captures d'écran montrant le processus d'installation</a:t>
            </a:r>
            <a:endParaRPr lang="fr-FR" sz="1600" dirty="0">
              <a:solidFill>
                <a:schemeClr val="bg1"/>
              </a:solidFill>
            </a:endParaRPr>
          </a:p>
          <a:p>
            <a:pPr>
              <a:buFont typeface="Arial"/>
              <a:buChar char="•"/>
            </a:pPr>
            <a:r>
              <a:rPr lang="fr-FR" sz="1600" dirty="0">
                <a:solidFill>
                  <a:schemeClr val="bg1"/>
                </a:solidFill>
                <a:ea typeface="+mn-lt"/>
                <a:cs typeface="+mn-lt"/>
              </a:rPr>
              <a:t>Lancement de l'application et aperçu initial</a:t>
            </a: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6308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AB0BDC-71D0-9EB6-FA59-4970BF952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FD8717-51FD-47A5-F45A-3F6A9D66C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19845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76F741-AC63-A402-771B-05E05A455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69487"/>
            <a:ext cx="9905999" cy="4621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fr-FR" sz="2000" b="1" dirty="0">
                <a:solidFill>
                  <a:schemeClr val="bg1"/>
                </a:solidFill>
              </a:rPr>
              <a:t>Tests Unitaires</a:t>
            </a:r>
            <a:endParaRPr lang="fr-FR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600" b="1" dirty="0">
                <a:solidFill>
                  <a:schemeClr val="bg1"/>
                </a:solidFill>
                <a:ea typeface="+mn-lt"/>
                <a:cs typeface="+mn-lt"/>
              </a:rPr>
              <a:t> Importance :</a:t>
            </a:r>
            <a:r>
              <a:rPr lang="fr-FR" sz="1600" dirty="0">
                <a:solidFill>
                  <a:schemeClr val="bg1"/>
                </a:solidFill>
                <a:ea typeface="+mn-lt"/>
                <a:cs typeface="+mn-lt"/>
              </a:rPr>
              <a:t> Les tests unitaires permettent de valider la fonctionnalité des différentes parties de l'application.</a:t>
            </a:r>
          </a:p>
          <a:p>
            <a:pPr marL="0" indent="0">
              <a:buNone/>
            </a:pPr>
            <a:r>
              <a:rPr lang="fr-FR" sz="1600" b="1" dirty="0">
                <a:solidFill>
                  <a:schemeClr val="bg1"/>
                </a:solidFill>
                <a:ea typeface="+mn-lt"/>
                <a:cs typeface="+mn-lt"/>
              </a:rPr>
              <a:t> Outil utilisé :</a:t>
            </a:r>
            <a:r>
              <a:rPr lang="fr-FR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fr-FR" sz="1600" dirty="0" err="1">
                <a:solidFill>
                  <a:schemeClr val="bg1"/>
                </a:solidFill>
                <a:ea typeface="+mn-lt"/>
                <a:cs typeface="+mn-lt"/>
              </a:rPr>
              <a:t>pytest</a:t>
            </a:r>
            <a:r>
              <a:rPr lang="fr-FR" sz="1600" dirty="0">
                <a:solidFill>
                  <a:schemeClr val="bg1"/>
                </a:solidFill>
                <a:ea typeface="+mn-lt"/>
                <a:cs typeface="+mn-lt"/>
              </a:rPr>
              <a:t> pour le backend (Python).</a:t>
            </a:r>
            <a:endParaRPr lang="fr-F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600" b="1" dirty="0">
                <a:solidFill>
                  <a:schemeClr val="bg1"/>
                </a:solidFill>
                <a:ea typeface="+mn-lt"/>
                <a:cs typeface="+mn-lt"/>
              </a:rPr>
              <a:t> Exemple de test unitaire :</a:t>
            </a:r>
            <a:endParaRPr lang="fr-FR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600">
                <a:solidFill>
                  <a:schemeClr val="bg1"/>
                </a:solidFill>
                <a:ea typeface="+mn-lt"/>
                <a:cs typeface="+mn-lt"/>
              </a:rPr>
              <a:t>```python</a:t>
            </a:r>
            <a:endParaRPr lang="fr-FR"/>
          </a:p>
          <a:p>
            <a:pPr marL="0" indent="0">
              <a:buNone/>
            </a:pPr>
            <a:r>
              <a:rPr lang="fr-FR" sz="1600" dirty="0">
                <a:solidFill>
                  <a:schemeClr val="bg1"/>
                </a:solidFill>
                <a:ea typeface="+mn-lt"/>
                <a:cs typeface="+mn-lt"/>
              </a:rPr>
              <a:t>   </a:t>
            </a:r>
            <a:r>
              <a:rPr lang="fr-FR" sz="1600" dirty="0" err="1">
                <a:solidFill>
                  <a:schemeClr val="bg1"/>
                </a:solidFill>
                <a:ea typeface="+mn-lt"/>
                <a:cs typeface="+mn-lt"/>
              </a:rPr>
              <a:t>def</a:t>
            </a:r>
            <a:r>
              <a:rPr lang="fr-FR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fr-FR" sz="1600" dirty="0" err="1">
                <a:solidFill>
                  <a:schemeClr val="bg1"/>
                </a:solidFill>
                <a:ea typeface="+mn-lt"/>
                <a:cs typeface="+mn-lt"/>
              </a:rPr>
              <a:t>test_stock_component</a:t>
            </a:r>
            <a:r>
              <a:rPr lang="fr-FR" sz="1600" dirty="0">
                <a:solidFill>
                  <a:schemeClr val="bg1"/>
                </a:solidFill>
                <a:ea typeface="+mn-lt"/>
                <a:cs typeface="+mn-lt"/>
              </a:rPr>
              <a:t>():</a:t>
            </a:r>
            <a:endParaRPr lang="fr-FR" dirty="0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fr-FR" sz="1600" dirty="0">
                <a:solidFill>
                  <a:schemeClr val="bg1"/>
                </a:solidFill>
                <a:ea typeface="+mn-lt"/>
                <a:cs typeface="+mn-lt"/>
              </a:rPr>
              <a:t>          </a:t>
            </a:r>
            <a:r>
              <a:rPr lang="fr-FR" sz="1600" err="1">
                <a:solidFill>
                  <a:schemeClr val="bg1"/>
                </a:solidFill>
                <a:ea typeface="+mn-lt"/>
                <a:cs typeface="+mn-lt"/>
              </a:rPr>
              <a:t>response</a:t>
            </a:r>
            <a:r>
              <a:rPr lang="fr-FR" sz="1600" dirty="0">
                <a:solidFill>
                  <a:schemeClr val="bg1"/>
                </a:solidFill>
                <a:ea typeface="+mn-lt"/>
                <a:cs typeface="+mn-lt"/>
              </a:rPr>
              <a:t> = </a:t>
            </a:r>
            <a:r>
              <a:rPr lang="fr-FR" sz="1600" err="1">
                <a:solidFill>
                  <a:schemeClr val="bg1"/>
                </a:solidFill>
                <a:ea typeface="+mn-lt"/>
                <a:cs typeface="+mn-lt"/>
              </a:rPr>
              <a:t>client.post</a:t>
            </a:r>
            <a:r>
              <a:rPr lang="fr-FR" sz="1600" dirty="0">
                <a:solidFill>
                  <a:schemeClr val="bg1"/>
                </a:solidFill>
                <a:ea typeface="+mn-lt"/>
                <a:cs typeface="+mn-lt"/>
              </a:rPr>
              <a:t>('/api/stock', </a:t>
            </a:r>
            <a:r>
              <a:rPr lang="fr-FR" sz="1600" err="1">
                <a:solidFill>
                  <a:schemeClr val="bg1"/>
                </a:solidFill>
                <a:ea typeface="+mn-lt"/>
                <a:cs typeface="+mn-lt"/>
              </a:rPr>
              <a:t>json</a:t>
            </a:r>
            <a:r>
              <a:rPr lang="fr-FR" sz="1600" dirty="0">
                <a:solidFill>
                  <a:schemeClr val="bg1"/>
                </a:solidFill>
                <a:ea typeface="+mn-lt"/>
                <a:cs typeface="+mn-lt"/>
              </a:rPr>
              <a:t>={"</a:t>
            </a:r>
            <a:r>
              <a:rPr lang="fr-FR" sz="1600" err="1">
                <a:solidFill>
                  <a:schemeClr val="bg1"/>
                </a:solidFill>
                <a:ea typeface="+mn-lt"/>
                <a:cs typeface="+mn-lt"/>
              </a:rPr>
              <a:t>component_id</a:t>
            </a:r>
            <a:r>
              <a:rPr lang="fr-FR" sz="1600" dirty="0">
                <a:solidFill>
                  <a:schemeClr val="bg1"/>
                </a:solidFill>
                <a:ea typeface="+mn-lt"/>
                <a:cs typeface="+mn-lt"/>
              </a:rPr>
              <a:t>": 1, "</a:t>
            </a:r>
            <a:r>
              <a:rPr lang="fr-FR" sz="1600" err="1">
                <a:solidFill>
                  <a:schemeClr val="bg1"/>
                </a:solidFill>
                <a:ea typeface="+mn-lt"/>
                <a:cs typeface="+mn-lt"/>
              </a:rPr>
              <a:t>location_id</a:t>
            </a:r>
            <a:r>
              <a:rPr lang="fr-FR" sz="1600" dirty="0">
                <a:solidFill>
                  <a:schemeClr val="bg1"/>
                </a:solidFill>
                <a:ea typeface="+mn-lt"/>
                <a:cs typeface="+mn-lt"/>
              </a:rPr>
              <a:t>": 2})</a:t>
            </a:r>
            <a:endParaRPr lang="fr-FR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600" dirty="0">
                <a:solidFill>
                  <a:schemeClr val="bg1"/>
                </a:solidFill>
                <a:ea typeface="+mn-lt"/>
                <a:cs typeface="+mn-lt"/>
              </a:rPr>
              <a:t>          </a:t>
            </a:r>
            <a:r>
              <a:rPr lang="fr-FR" sz="1600" dirty="0" err="1">
                <a:solidFill>
                  <a:schemeClr val="bg1"/>
                </a:solidFill>
                <a:ea typeface="+mn-lt"/>
                <a:cs typeface="+mn-lt"/>
              </a:rPr>
              <a:t>assert</a:t>
            </a:r>
            <a:r>
              <a:rPr lang="fr-FR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fr-FR" sz="1600" dirty="0" err="1">
                <a:solidFill>
                  <a:schemeClr val="bg1"/>
                </a:solidFill>
                <a:ea typeface="+mn-lt"/>
                <a:cs typeface="+mn-lt"/>
              </a:rPr>
              <a:t>response.status_code</a:t>
            </a:r>
            <a:r>
              <a:rPr lang="fr-FR" sz="1600" dirty="0">
                <a:solidFill>
                  <a:schemeClr val="bg1"/>
                </a:solidFill>
                <a:ea typeface="+mn-lt"/>
                <a:cs typeface="+mn-lt"/>
              </a:rPr>
              <a:t> == 200</a:t>
            </a:r>
            <a:endParaRPr lang="fr-F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0662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024D29-8340-AB4E-5E64-3132C0F91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6B4F34-CCD5-AFDF-4CFB-812DA691B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33408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96684E-CCF0-7CDA-C8FA-207C41DA7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02E134-8B00-086D-2C1E-8458B65E1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40508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377BCE-0826-C196-6F43-058CAF369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45487"/>
            <a:ext cx="9905999" cy="4345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fr-FR" sz="2000" b="1">
                <a:solidFill>
                  <a:schemeClr val="bg1"/>
                </a:solidFill>
              </a:rPr>
              <a:t>CI/CD</a:t>
            </a:r>
            <a:endParaRPr lang="fr-FR" sz="2000">
              <a:solidFill>
                <a:schemeClr val="bg1"/>
              </a:solidFill>
            </a:endParaRPr>
          </a:p>
          <a:p>
            <a:pPr>
              <a:buFont typeface="Arial"/>
              <a:buChar char="•"/>
            </a:pPr>
            <a:r>
              <a:rPr lang="fr-FR" sz="1600" dirty="0">
                <a:solidFill>
                  <a:schemeClr val="bg1"/>
                </a:solidFill>
                <a:ea typeface="+mn-lt"/>
                <a:cs typeface="+mn-lt"/>
              </a:rPr>
              <a:t>Présentation du pipeline CI/CD</a:t>
            </a:r>
            <a:endParaRPr lang="fr-FR" sz="1600">
              <a:solidFill>
                <a:schemeClr val="bg1"/>
              </a:solidFill>
            </a:endParaRPr>
          </a:p>
          <a:p>
            <a:pPr marL="971550" lvl="1" indent="-285750">
              <a:buFont typeface="Arial"/>
              <a:buChar char="•"/>
            </a:pPr>
            <a:r>
              <a:rPr lang="fr-FR" sz="1600" dirty="0">
                <a:solidFill>
                  <a:schemeClr val="bg1"/>
                </a:solidFill>
                <a:ea typeface="+mn-lt"/>
                <a:cs typeface="+mn-lt"/>
              </a:rPr>
              <a:t>Tests automatisés avec GitHub Actions</a:t>
            </a:r>
            <a:endParaRPr lang="fr-FR" sz="1600">
              <a:solidFill>
                <a:schemeClr val="bg1"/>
              </a:solidFill>
            </a:endParaRPr>
          </a:p>
          <a:p>
            <a:pPr marL="971550" lvl="1" indent="-285750">
              <a:buFont typeface="Arial"/>
              <a:buChar char="•"/>
            </a:pPr>
            <a:r>
              <a:rPr lang="fr-FR" sz="1600" dirty="0">
                <a:solidFill>
                  <a:schemeClr val="bg1"/>
                </a:solidFill>
                <a:ea typeface="+mn-lt"/>
                <a:cs typeface="+mn-lt"/>
              </a:rPr>
              <a:t>Déploiement avec Jenkins</a:t>
            </a:r>
            <a:endParaRPr lang="fr-FR" sz="1600">
              <a:solidFill>
                <a:schemeClr val="bg1"/>
              </a:solidFill>
            </a:endParaRPr>
          </a:p>
          <a:p>
            <a:pPr>
              <a:buFont typeface="Arial"/>
              <a:buChar char="•"/>
            </a:pPr>
            <a:r>
              <a:rPr lang="fr-FR" sz="1600" dirty="0">
                <a:solidFill>
                  <a:schemeClr val="bg1"/>
                </a:solidFill>
                <a:ea typeface="+mn-lt"/>
                <a:cs typeface="+mn-lt"/>
              </a:rPr>
              <a:t>Explication du flux de travail automatisé</a:t>
            </a:r>
            <a:endParaRPr lang="fr-FR" sz="16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9683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A3EFB5-6F19-DB94-4AEA-3CCBBABD7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37549"/>
          </a:xfrm>
        </p:spPr>
        <p:txBody>
          <a:bodyPr>
            <a:normAutofit/>
          </a:bodyPr>
          <a:lstStyle/>
          <a:p>
            <a:r>
              <a:rPr lang="fr-FR" sz="2000" b="1" dirty="0">
                <a:solidFill>
                  <a:schemeClr val="bg1"/>
                </a:solidFill>
                <a:ea typeface="+mj-lt"/>
                <a:cs typeface="+mj-lt"/>
              </a:rPr>
              <a:t>Plan de la Présentation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8DAB48-A975-A441-150C-52759C333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48821"/>
            <a:ext cx="9905999" cy="464238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fr-FR" sz="1600" dirty="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1. Introduction  
2. Objectifs du projet  
3. Technologies utilisées  
4. Architecture de l'application  
5. Fonctionnalités  
6. Démonstration  
7. Procédure d'installation  
8. Tests et CI/CD  
9. Défis et solutions  
10. Améliorations futures  
11. Conclusion  
12. Questions</a:t>
            </a:r>
            <a:endParaRPr lang="fr-FR" sz="1600" dirty="0">
              <a:solidFill>
                <a:schemeClr val="bg1"/>
              </a:solidFill>
              <a:latin typeface="Consolas"/>
            </a:endParaRPr>
          </a:p>
          <a:p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81703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8F44D6-24ED-B083-7F7B-EBDBF02D5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74CE98-401E-7C50-3B52-A829BD3A4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57279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9A829B-701D-44D7-90A6-1A53EED68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4AE067-9C85-CFA2-EA9C-CF24EB62C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49910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612B90-C88D-2A85-8222-BC37A488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412" y="1481487"/>
            <a:ext cx="10097999" cy="4309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fr-FR" sz="2000" b="1" dirty="0">
                <a:solidFill>
                  <a:schemeClr val="bg1"/>
                </a:solidFill>
              </a:rPr>
              <a:t>Défis rencontrés</a:t>
            </a:r>
            <a:endParaRPr lang="fr-FR" sz="2000" dirty="0">
              <a:solidFill>
                <a:schemeClr val="bg1"/>
              </a:solidFill>
            </a:endParaRPr>
          </a:p>
          <a:p>
            <a:pPr>
              <a:buFont typeface="Arial"/>
              <a:buChar char="•"/>
            </a:pPr>
            <a:r>
              <a:rPr lang="fr-FR" sz="1600" dirty="0">
                <a:solidFill>
                  <a:schemeClr val="bg1"/>
                </a:solidFill>
                <a:ea typeface="+mn-lt"/>
                <a:cs typeface="+mn-lt"/>
              </a:rPr>
              <a:t>Synchronisation des données entre frontend et backend</a:t>
            </a:r>
            <a:endParaRPr lang="fr-FR" sz="1600" dirty="0">
              <a:solidFill>
                <a:schemeClr val="bg1"/>
              </a:solidFill>
            </a:endParaRPr>
          </a:p>
          <a:p>
            <a:pPr>
              <a:buFont typeface="Arial"/>
              <a:buChar char="•"/>
            </a:pPr>
            <a:r>
              <a:rPr lang="fr-FR" sz="1600" dirty="0">
                <a:solidFill>
                  <a:schemeClr val="bg1"/>
                </a:solidFill>
                <a:ea typeface="+mn-lt"/>
                <a:cs typeface="+mn-lt"/>
              </a:rPr>
              <a:t>Gestion des performances lors de l'affichage de données volumineuses</a:t>
            </a: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225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668148-ABB4-7AC3-35F7-E3C75DD73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F02387-5980-A9A2-065F-FA1BF4AED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85253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3FC976-9C45-E973-3D6E-11F529AC1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3487"/>
            <a:ext cx="9905999" cy="4237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fr-FR" sz="2000" b="1" dirty="0">
                <a:solidFill>
                  <a:schemeClr val="bg1"/>
                </a:solidFill>
              </a:rPr>
              <a:t>Solutions mises en œuvre</a:t>
            </a:r>
            <a:endParaRPr lang="fr-FR" sz="2000">
              <a:solidFill>
                <a:schemeClr val="bg1"/>
              </a:solidFill>
            </a:endParaRPr>
          </a:p>
          <a:p>
            <a:pPr>
              <a:buFont typeface="Arial"/>
              <a:buChar char="•"/>
            </a:pPr>
            <a:r>
              <a:rPr lang="fr-FR" sz="1600" dirty="0">
                <a:solidFill>
                  <a:schemeClr val="bg1"/>
                </a:solidFill>
                <a:ea typeface="+mn-lt"/>
                <a:cs typeface="+mn-lt"/>
              </a:rPr>
              <a:t>Utilisation de requêtes optimisées pour réduire les temps de chargement</a:t>
            </a:r>
            <a:endParaRPr lang="fr-FR" sz="1600">
              <a:solidFill>
                <a:schemeClr val="bg1"/>
              </a:solidFill>
            </a:endParaRPr>
          </a:p>
          <a:p>
            <a:pPr>
              <a:buFont typeface="Arial"/>
              <a:buChar char="•"/>
            </a:pPr>
            <a:r>
              <a:rPr lang="fr-FR" sz="1600" dirty="0">
                <a:solidFill>
                  <a:schemeClr val="bg1"/>
                </a:solidFill>
                <a:ea typeface="+mn-lt"/>
                <a:cs typeface="+mn-lt"/>
              </a:rPr>
              <a:t>Adoption de bonnes pratiques de développement (modularité, réutilisation de code)</a:t>
            </a:r>
            <a:endParaRPr lang="fr-FR" sz="16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12365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0AC786-DBDB-C3C5-E39F-10346C6BC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85487"/>
            <a:ext cx="9905999" cy="4405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fr-FR" sz="2000" b="1">
                <a:solidFill>
                  <a:schemeClr val="bg1"/>
                </a:solidFill>
              </a:rPr>
              <a:t>Améliorations Futures</a:t>
            </a:r>
            <a:endParaRPr lang="fr-FR" sz="2000">
              <a:solidFill>
                <a:schemeClr val="bg1"/>
              </a:solidFill>
            </a:endParaRPr>
          </a:p>
          <a:p>
            <a:pPr>
              <a:buFont typeface="Arial"/>
              <a:buChar char="•"/>
            </a:pPr>
            <a:r>
              <a:rPr lang="fr-FR" sz="1600" dirty="0">
                <a:solidFill>
                  <a:schemeClr val="bg1"/>
                </a:solidFill>
                <a:ea typeface="+mn-lt"/>
                <a:cs typeface="+mn-lt"/>
              </a:rPr>
              <a:t>Intégration avec d'autres systèmes ERP</a:t>
            </a:r>
            <a:endParaRPr lang="fr-FR" sz="1600">
              <a:solidFill>
                <a:schemeClr val="bg1"/>
              </a:solidFill>
            </a:endParaRPr>
          </a:p>
          <a:p>
            <a:pPr>
              <a:buFont typeface="Arial"/>
              <a:buChar char="•"/>
            </a:pPr>
            <a:r>
              <a:rPr lang="fr-FR" sz="1600" dirty="0">
                <a:solidFill>
                  <a:schemeClr val="bg1"/>
                </a:solidFill>
                <a:ea typeface="+mn-lt"/>
                <a:cs typeface="+mn-lt"/>
              </a:rPr>
              <a:t>Ajout de fonctionnalités avancées comme la gestion des alertes de stock</a:t>
            </a:r>
            <a:endParaRPr lang="fr-FR" sz="1600">
              <a:solidFill>
                <a:schemeClr val="bg1"/>
              </a:solidFill>
            </a:endParaRPr>
          </a:p>
          <a:p>
            <a:pPr>
              <a:buFont typeface="Arial"/>
              <a:buChar char="•"/>
            </a:pPr>
            <a:r>
              <a:rPr lang="fr-FR" sz="1600" dirty="0">
                <a:solidFill>
                  <a:schemeClr val="bg1"/>
                </a:solidFill>
                <a:ea typeface="+mn-lt"/>
                <a:cs typeface="+mn-lt"/>
              </a:rPr>
              <a:t>Implémentation de fonctionnalités de code-barres pour les opérations de stockage/retrait</a:t>
            </a:r>
            <a:endParaRPr lang="fr-FR" sz="16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62227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D68E7E-0570-059C-E371-631759D52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73487"/>
            <a:ext cx="9905999" cy="4417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fr-FR" sz="2000" b="1">
                <a:solidFill>
                  <a:schemeClr val="bg1"/>
                </a:solidFill>
              </a:rPr>
              <a:t>Perspectives d'Évolution</a:t>
            </a:r>
            <a:endParaRPr lang="fr-FR" sz="2000" dirty="0">
              <a:solidFill>
                <a:schemeClr val="bg1"/>
              </a:solidFill>
            </a:endParaRPr>
          </a:p>
          <a:p>
            <a:pPr>
              <a:buFont typeface="Arial"/>
              <a:buChar char="•"/>
            </a:pPr>
            <a:r>
              <a:rPr lang="fr-FR" sz="1600" dirty="0">
                <a:solidFill>
                  <a:schemeClr val="bg1"/>
                </a:solidFill>
                <a:ea typeface="+mn-lt"/>
                <a:cs typeface="+mn-lt"/>
              </a:rPr>
              <a:t>Développement de nouvelles fonctionnalités en fonction des retours utilisateurs</a:t>
            </a:r>
            <a:endParaRPr lang="fr-FR" sz="1600" dirty="0">
              <a:solidFill>
                <a:schemeClr val="bg1"/>
              </a:solidFill>
            </a:endParaRPr>
          </a:p>
          <a:p>
            <a:pPr>
              <a:buFont typeface="Arial"/>
              <a:buChar char="•"/>
            </a:pPr>
            <a:r>
              <a:rPr lang="fr-FR" sz="1600" dirty="0">
                <a:solidFill>
                  <a:schemeClr val="bg1"/>
                </a:solidFill>
                <a:ea typeface="+mn-lt"/>
                <a:cs typeface="+mn-lt"/>
              </a:rPr>
              <a:t>Optimisation continue des performances</a:t>
            </a:r>
            <a:endParaRPr lang="fr-FR" sz="1600" dirty="0">
              <a:solidFill>
                <a:schemeClr val="bg1"/>
              </a:solidFill>
            </a:endParaRPr>
          </a:p>
          <a:p>
            <a:pPr>
              <a:buFont typeface="Arial"/>
              <a:buChar char="•"/>
            </a:pPr>
            <a:r>
              <a:rPr lang="fr-FR" sz="1600" dirty="0">
                <a:solidFill>
                  <a:schemeClr val="bg1"/>
                </a:solidFill>
                <a:ea typeface="+mn-lt"/>
                <a:cs typeface="+mn-lt"/>
              </a:rPr>
              <a:t>Possibilités d'intégration avec l'IoT pour une gestion automatique des stocks</a:t>
            </a: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3771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63B659-40FC-F7E8-02EF-6E2A74734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57487"/>
            <a:ext cx="9905999" cy="4333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fr-FR" sz="2000" b="1" dirty="0">
                <a:solidFill>
                  <a:schemeClr val="bg1"/>
                </a:solidFill>
              </a:rPr>
              <a:t>Retour d'Expérience</a:t>
            </a:r>
            <a:endParaRPr lang="fr-FR" sz="2000">
              <a:solidFill>
                <a:schemeClr val="bg1"/>
              </a:solidFill>
            </a:endParaRPr>
          </a:p>
          <a:p>
            <a:pPr>
              <a:buFont typeface="Arial"/>
              <a:buChar char="•"/>
            </a:pPr>
            <a:r>
              <a:rPr lang="fr-FR" sz="1600" dirty="0">
                <a:solidFill>
                  <a:schemeClr val="bg1"/>
                </a:solidFill>
                <a:ea typeface="+mn-lt"/>
                <a:cs typeface="+mn-lt"/>
              </a:rPr>
              <a:t>Ce que l'équipe a appris (compétences techniques, gestion de projet)</a:t>
            </a:r>
            <a:endParaRPr lang="fr-FR" sz="1600">
              <a:solidFill>
                <a:schemeClr val="bg1"/>
              </a:solidFill>
            </a:endParaRPr>
          </a:p>
          <a:p>
            <a:pPr>
              <a:buFont typeface="Arial"/>
              <a:buChar char="•"/>
            </a:pPr>
            <a:r>
              <a:rPr lang="fr-FR" sz="1600" dirty="0">
                <a:solidFill>
                  <a:schemeClr val="bg1"/>
                </a:solidFill>
                <a:ea typeface="+mn-lt"/>
                <a:cs typeface="+mn-lt"/>
              </a:rPr>
              <a:t>Points forts du projet (collaboration, méthodologies agiles)</a:t>
            </a:r>
            <a:endParaRPr lang="fr-FR" sz="16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94943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34474F-716C-6AE5-5B04-D01ECA320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DDF905-780F-0F9B-0945-271AA989C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26573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AE4824-7620-4003-D720-2C714DC6C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77487"/>
            <a:ext cx="9905999" cy="4513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fr-FR" b="1">
                <a:solidFill>
                  <a:schemeClr val="bg1"/>
                </a:solidFill>
              </a:rPr>
              <a:t>Conclusion</a:t>
            </a:r>
            <a:endParaRPr lang="fr-FR" dirty="0">
              <a:solidFill>
                <a:schemeClr val="bg1"/>
              </a:solidFill>
            </a:endParaRPr>
          </a:p>
          <a:p>
            <a:pPr>
              <a:buFont typeface="Arial"/>
              <a:buChar char="•"/>
            </a:pPr>
            <a:r>
              <a:rPr lang="fr-FR" dirty="0">
                <a:solidFill>
                  <a:schemeClr val="bg1"/>
                </a:solidFill>
                <a:ea typeface="+mn-lt"/>
                <a:cs typeface="+mn-lt"/>
              </a:rPr>
              <a:t>Récapitulatif des résultats obtenus</a:t>
            </a:r>
            <a:endParaRPr lang="fr-FR" dirty="0">
              <a:solidFill>
                <a:schemeClr val="bg1"/>
              </a:solidFill>
            </a:endParaRPr>
          </a:p>
          <a:p>
            <a:pPr>
              <a:buFont typeface="Arial"/>
              <a:buChar char="•"/>
            </a:pPr>
            <a:r>
              <a:rPr lang="fr-FR" dirty="0">
                <a:solidFill>
                  <a:schemeClr val="bg1"/>
                </a:solidFill>
                <a:ea typeface="+mn-lt"/>
                <a:cs typeface="+mn-lt"/>
              </a:rPr>
              <a:t>Importance de l'application pour la gestion efficace des stocks</a:t>
            </a:r>
            <a:endParaRPr lang="fr-FR" dirty="0">
              <a:solidFill>
                <a:schemeClr val="bg1"/>
              </a:solidFill>
            </a:endParaRPr>
          </a:p>
          <a:p>
            <a:pPr>
              <a:buFont typeface="Arial"/>
              <a:buChar char="•"/>
            </a:pPr>
            <a:r>
              <a:rPr lang="fr-FR" dirty="0">
                <a:solidFill>
                  <a:schemeClr val="bg1"/>
                </a:solidFill>
                <a:ea typeface="+mn-lt"/>
                <a:cs typeface="+mn-lt"/>
              </a:rPr>
              <a:t>Impact attendu sur les entreprises utilisatrices</a:t>
            </a:r>
            <a:endParaRPr lang="fr-F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94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5D6CB3-FE4F-BA1B-D685-A93C47DA5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5412" y="1799487"/>
            <a:ext cx="8321999" cy="3043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sz="2000" b="1" dirty="0">
                <a:solidFill>
                  <a:schemeClr val="bg1"/>
                </a:solidFill>
              </a:rPr>
              <a:t>Contexte du Projet</a:t>
            </a:r>
          </a:p>
          <a:p>
            <a:r>
              <a:rPr lang="fr-FR" sz="1600" b="1" dirty="0">
                <a:solidFill>
                  <a:schemeClr val="bg1"/>
                </a:solidFill>
                <a:ea typeface="+mn-lt"/>
                <a:cs typeface="+mn-lt"/>
              </a:rPr>
              <a:t>Problème :</a:t>
            </a:r>
          </a:p>
          <a:p>
            <a:pPr marL="0" indent="0">
              <a:buNone/>
            </a:pPr>
            <a:r>
              <a:rPr lang="fr-FR" sz="1600" dirty="0">
                <a:solidFill>
                  <a:schemeClr val="bg1"/>
                </a:solidFill>
                <a:ea typeface="+mn-lt"/>
                <a:cs typeface="+mn-lt"/>
              </a:rPr>
              <a:t> Gestion inefficace des stocks, erreurs fréquentes, perte de temps dans la recherche de composants.  </a:t>
            </a:r>
            <a:endParaRPr lang="fr-FR">
              <a:solidFill>
                <a:schemeClr val="bg1"/>
              </a:solidFill>
            </a:endParaRPr>
          </a:p>
          <a:p>
            <a:r>
              <a:rPr lang="fr-FR" sz="1600" b="1" dirty="0">
                <a:solidFill>
                  <a:schemeClr val="bg1"/>
                </a:solidFill>
                <a:ea typeface="+mn-lt"/>
                <a:cs typeface="+mn-lt"/>
              </a:rPr>
              <a:t>Solution :</a:t>
            </a:r>
            <a:endParaRPr lang="fr-FR" dirty="0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fr-FR" sz="1600" dirty="0">
                <a:solidFill>
                  <a:schemeClr val="bg1"/>
                </a:solidFill>
                <a:ea typeface="+mn-lt"/>
                <a:cs typeface="+mn-lt"/>
              </a:rPr>
              <a:t>  Développer une application qui permet de suivre précisément les composants dans l'entrepôt à travers une interface conviviale, avec une API RESTful pour faciliter l'intégration.</a:t>
            </a:r>
            <a:endParaRPr lang="fr-FR">
              <a:solidFill>
                <a:schemeClr val="bg1"/>
              </a:solidFill>
            </a:endParaRPr>
          </a:p>
          <a:p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99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A76EFB-8302-62A7-6677-98BD5E317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412" y="1241487"/>
            <a:ext cx="10025999" cy="4177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fr-FR" sz="2000" b="1" dirty="0">
                <a:solidFill>
                  <a:schemeClr val="bg1"/>
                </a:solidFill>
              </a:rPr>
              <a:t>Objectifs Principaux</a:t>
            </a:r>
            <a:endParaRPr lang="fr-FR" sz="2000">
              <a:solidFill>
                <a:schemeClr val="bg1"/>
              </a:solidFill>
            </a:endParaRPr>
          </a:p>
          <a:p>
            <a:pPr>
              <a:buFont typeface="Arial"/>
              <a:buChar char="•"/>
            </a:pPr>
            <a:r>
              <a:rPr lang="fr-FR" sz="1600" b="1" dirty="0">
                <a:solidFill>
                  <a:schemeClr val="bg1"/>
                </a:solidFill>
                <a:ea typeface="+mn-lt"/>
                <a:cs typeface="+mn-lt"/>
              </a:rPr>
              <a:t>Optimisation de la Gestion des Stocks : </a:t>
            </a:r>
            <a:r>
              <a:rPr lang="fr-FR" sz="1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endParaRPr lang="fr-FR" sz="1600" dirty="0">
              <a:solidFill>
                <a:schemeClr val="bg1"/>
              </a:solidFill>
            </a:endParaRPr>
          </a:p>
          <a:p>
            <a:pPr>
              <a:buFont typeface="Arial"/>
              <a:buChar char="•"/>
            </a:pPr>
            <a:r>
              <a:rPr lang="fr-FR" sz="1600" dirty="0">
                <a:solidFill>
                  <a:schemeClr val="bg1"/>
                </a:solidFill>
                <a:ea typeface="+mn-lt"/>
                <a:cs typeface="+mn-lt"/>
              </a:rPr>
              <a:t>  Rendre les processus de stockage et de retrait plus rapides et plus efficaces.  </a:t>
            </a:r>
            <a:endParaRPr lang="fr-FR" dirty="0">
              <a:solidFill>
                <a:schemeClr val="bg1"/>
              </a:solidFill>
            </a:endParaRPr>
          </a:p>
          <a:p>
            <a:pPr>
              <a:buFont typeface="Arial"/>
              <a:buChar char="•"/>
            </a:pPr>
            <a:r>
              <a:rPr lang="fr-FR" sz="1600" b="1" dirty="0">
                <a:solidFill>
                  <a:schemeClr val="bg1"/>
                </a:solidFill>
                <a:ea typeface="+mn-lt"/>
                <a:cs typeface="+mn-lt"/>
              </a:rPr>
              <a:t>Automatisation :  </a:t>
            </a:r>
            <a:endParaRPr lang="fr-FR" b="1" dirty="0">
              <a:solidFill>
                <a:schemeClr val="bg1"/>
              </a:solidFill>
            </a:endParaRPr>
          </a:p>
          <a:p>
            <a:pPr>
              <a:buFont typeface="Arial"/>
              <a:buChar char="•"/>
            </a:pPr>
            <a:r>
              <a:rPr lang="fr-FR" sz="1600" dirty="0">
                <a:solidFill>
                  <a:schemeClr val="bg1"/>
                </a:solidFill>
                <a:ea typeface="+mn-lt"/>
                <a:cs typeface="+mn-lt"/>
              </a:rPr>
              <a:t>  Automatiser les tâches répétitives comme l'inventaire des stocks, réduisant ainsi les erreurs humaines.</a:t>
            </a:r>
            <a:endParaRPr lang="fr-FR" dirty="0">
              <a:solidFill>
                <a:schemeClr val="bg1"/>
              </a:solidFill>
            </a:endParaRPr>
          </a:p>
          <a:p>
            <a:pPr>
              <a:buFont typeface="Arial"/>
              <a:buChar char="•"/>
            </a:pPr>
            <a:r>
              <a:rPr lang="fr-FR" sz="1600" b="1" dirty="0">
                <a:solidFill>
                  <a:schemeClr val="bg1"/>
                </a:solidFill>
                <a:ea typeface="+mn-lt"/>
                <a:cs typeface="+mn-lt"/>
              </a:rPr>
              <a:t>Traçabilité :  </a:t>
            </a:r>
            <a:endParaRPr lang="fr-FR" b="1" dirty="0">
              <a:solidFill>
                <a:schemeClr val="bg1"/>
              </a:solidFill>
            </a:endParaRPr>
          </a:p>
          <a:p>
            <a:pPr>
              <a:buFont typeface="Arial"/>
              <a:buChar char="•"/>
            </a:pPr>
            <a:r>
              <a:rPr lang="fr-FR" sz="1600" dirty="0">
                <a:solidFill>
                  <a:schemeClr val="bg1"/>
                </a:solidFill>
                <a:ea typeface="+mn-lt"/>
                <a:cs typeface="+mn-lt"/>
              </a:rPr>
              <a:t>  Faciliter la recherche et la traçabilité des composants via des fonctionnalités de recherche par référence et par emplacement.</a:t>
            </a:r>
            <a:endParaRPr lang="fr-FR" dirty="0">
              <a:solidFill>
                <a:schemeClr val="bg1"/>
              </a:solidFill>
            </a:endParaRPr>
          </a:p>
          <a:p>
            <a:pPr>
              <a:buFont typeface="Arial"/>
              <a:buChar char="•"/>
            </a:pP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4793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B8A628-0FFF-848B-AA0F-9BE59A5BC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27487"/>
            <a:ext cx="9905999" cy="3451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fr-FR" sz="2000" b="1" dirty="0">
                <a:solidFill>
                  <a:schemeClr val="bg1"/>
                </a:solidFill>
              </a:rPr>
              <a:t>Objectifs Secondaires</a:t>
            </a:r>
            <a:endParaRPr lang="fr-FR" sz="2000" dirty="0">
              <a:solidFill>
                <a:schemeClr val="bg1"/>
              </a:solidFill>
            </a:endParaRPr>
          </a:p>
          <a:p>
            <a:pPr>
              <a:buFont typeface="Arial"/>
              <a:buChar char="•"/>
            </a:pPr>
            <a:r>
              <a:rPr lang="fr-FR" sz="1600" dirty="0">
                <a:solidFill>
                  <a:schemeClr val="bg1"/>
                </a:solidFill>
                <a:ea typeface="+mn-lt"/>
                <a:cs typeface="+mn-lt"/>
              </a:rPr>
              <a:t>Réduire les erreurs manuelles</a:t>
            </a:r>
            <a:endParaRPr lang="fr-FR" sz="1600">
              <a:solidFill>
                <a:schemeClr val="bg1"/>
              </a:solidFill>
            </a:endParaRPr>
          </a:p>
          <a:p>
            <a:pPr>
              <a:buFont typeface="Arial"/>
              <a:buChar char="•"/>
            </a:pPr>
            <a:r>
              <a:rPr lang="fr-FR" sz="1600" dirty="0">
                <a:solidFill>
                  <a:schemeClr val="bg1"/>
                </a:solidFill>
                <a:ea typeface="+mn-lt"/>
                <a:cs typeface="+mn-lt"/>
              </a:rPr>
              <a:t>Améliorer la transparence des opérations</a:t>
            </a:r>
            <a:endParaRPr lang="fr-FR" sz="1600">
              <a:solidFill>
                <a:schemeClr val="bg1"/>
              </a:solidFill>
            </a:endParaRPr>
          </a:p>
          <a:p>
            <a:pPr>
              <a:buFont typeface="Arial"/>
              <a:buChar char="•"/>
            </a:pPr>
            <a:r>
              <a:rPr lang="fr-FR" sz="1600" dirty="0">
                <a:solidFill>
                  <a:schemeClr val="bg1"/>
                </a:solidFill>
                <a:ea typeface="+mn-lt"/>
                <a:cs typeface="+mn-lt"/>
              </a:rPr>
              <a:t>Simplifier la gestion des emplacements et des inventaires</a:t>
            </a:r>
            <a:endParaRPr lang="fr-FR" sz="16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3661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81C9BB-AD54-6814-E68C-ABEB61EC8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33487"/>
            <a:ext cx="9905999" cy="4609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fr-FR" sz="1800" b="1" dirty="0">
                <a:solidFill>
                  <a:schemeClr val="bg1"/>
                </a:solidFill>
              </a:rPr>
              <a:t>A</a:t>
            </a:r>
            <a:r>
              <a:rPr lang="fr-FR" sz="2000" b="1" dirty="0">
                <a:solidFill>
                  <a:schemeClr val="bg1"/>
                </a:solidFill>
              </a:rPr>
              <a:t>nalyse des Besoins</a:t>
            </a:r>
            <a:endParaRPr lang="fr-FR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600" b="1" dirty="0">
                <a:solidFill>
                  <a:schemeClr val="bg1"/>
                </a:solidFill>
                <a:ea typeface="+mn-lt"/>
                <a:cs typeface="+mn-lt"/>
              </a:rPr>
              <a:t> Fonctionnels :</a:t>
            </a:r>
            <a:endParaRPr lang="fr-FR" sz="1600" b="1" dirty="0">
              <a:solidFill>
                <a:schemeClr val="bg1"/>
              </a:solidFill>
            </a:endParaRPr>
          </a:p>
          <a:p>
            <a:pPr>
              <a:buFont typeface="Arial"/>
              <a:buChar char="•"/>
            </a:pPr>
            <a:r>
              <a:rPr lang="fr-FR" sz="1600">
                <a:solidFill>
                  <a:schemeClr val="bg1"/>
                </a:solidFill>
                <a:ea typeface="+mn-lt"/>
                <a:cs typeface="+mn-lt"/>
              </a:rPr>
              <a:t>  - Gestion des allées et des emplacements.</a:t>
            </a:r>
            <a:endParaRPr lang="fr-FR"/>
          </a:p>
          <a:p>
            <a:pPr>
              <a:buFont typeface="Arial"/>
              <a:buChar char="•"/>
            </a:pPr>
            <a:r>
              <a:rPr lang="fr-FR" sz="1600">
                <a:solidFill>
                  <a:schemeClr val="bg1"/>
                </a:solidFill>
                <a:ea typeface="+mn-lt"/>
                <a:cs typeface="+mn-lt"/>
              </a:rPr>
              <a:t>  - Stockage et retrait des composants.</a:t>
            </a:r>
            <a:endParaRPr lang="fr-FR"/>
          </a:p>
          <a:p>
            <a:pPr>
              <a:buFont typeface="Arial"/>
              <a:buChar char="•"/>
            </a:pPr>
            <a:r>
              <a:rPr lang="fr-FR" sz="1600">
                <a:solidFill>
                  <a:schemeClr val="bg1"/>
                </a:solidFill>
                <a:ea typeface="+mn-lt"/>
                <a:cs typeface="+mn-lt"/>
              </a:rPr>
              <a:t>  - Inventaire des stocks en temps réel.</a:t>
            </a:r>
            <a:endParaRPr lang="fr-FR"/>
          </a:p>
          <a:p>
            <a:pPr>
              <a:buFont typeface="Arial"/>
              <a:buChar char="•"/>
            </a:pPr>
            <a:r>
              <a:rPr lang="fr-FR" sz="1600" dirty="0">
                <a:solidFill>
                  <a:schemeClr val="bg1"/>
                </a:solidFill>
                <a:ea typeface="+mn-lt"/>
                <a:cs typeface="+mn-lt"/>
              </a:rPr>
              <a:t>  - Recherche et suivi des composants par référence.</a:t>
            </a:r>
            <a:endParaRPr lang="fr-F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sz="1600" b="1" dirty="0">
                <a:solidFill>
                  <a:schemeClr val="bg1"/>
                </a:solidFill>
                <a:ea typeface="+mn-lt"/>
                <a:cs typeface="+mn-lt"/>
              </a:rPr>
              <a:t> Non fonctionnels :</a:t>
            </a:r>
            <a:endParaRPr lang="fr-FR" b="1" dirty="0">
              <a:solidFill>
                <a:schemeClr val="bg1"/>
              </a:solidFill>
            </a:endParaRPr>
          </a:p>
          <a:p>
            <a:pPr>
              <a:buFont typeface="Arial"/>
              <a:buChar char="•"/>
            </a:pPr>
            <a:r>
              <a:rPr lang="fr-FR" sz="1600" dirty="0">
                <a:solidFill>
                  <a:schemeClr val="bg1"/>
                </a:solidFill>
                <a:ea typeface="+mn-lt"/>
                <a:cs typeface="+mn-lt"/>
              </a:rPr>
              <a:t>  - Performance élevée lors de la gestion de grands volumes de données.</a:t>
            </a:r>
            <a:endParaRPr lang="fr-FR" dirty="0">
              <a:solidFill>
                <a:schemeClr val="bg1"/>
              </a:solidFill>
            </a:endParaRPr>
          </a:p>
          <a:p>
            <a:pPr>
              <a:buFont typeface="Arial"/>
              <a:buChar char="•"/>
            </a:pPr>
            <a:r>
              <a:rPr lang="fr-FR" sz="1600" dirty="0">
                <a:solidFill>
                  <a:schemeClr val="bg1"/>
                </a:solidFill>
                <a:ea typeface="+mn-lt"/>
                <a:cs typeface="+mn-lt"/>
              </a:rPr>
              <a:t>  - Sécurité des données stockées.</a:t>
            </a:r>
            <a:endParaRPr lang="fr-FR" dirty="0">
              <a:solidFill>
                <a:schemeClr val="bg1"/>
              </a:solidFill>
            </a:endParaRPr>
          </a:p>
          <a:p>
            <a:pPr>
              <a:buFont typeface="Arial"/>
              <a:buChar char="•"/>
            </a:pPr>
            <a:r>
              <a:rPr lang="fr-FR" sz="1600" dirty="0">
                <a:solidFill>
                  <a:schemeClr val="bg1"/>
                </a:solidFill>
                <a:ea typeface="+mn-lt"/>
                <a:cs typeface="+mn-lt"/>
              </a:rPr>
              <a:t>  - Interface utilisateur facile à utiliser.</a:t>
            </a:r>
            <a:endParaRPr lang="fr-FR" dirty="0">
              <a:solidFill>
                <a:schemeClr val="bg1"/>
              </a:solidFill>
            </a:endParaRPr>
          </a:p>
          <a:p>
            <a:pPr>
              <a:buFont typeface="Arial"/>
              <a:buChar char="•"/>
            </a:pPr>
            <a:endParaRPr lang="fr-FR" sz="16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964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44FA3A-7764-049F-C868-3FF0B3833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29487"/>
            <a:ext cx="9905999" cy="426171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fr-FR" sz="2000" b="1" dirty="0">
                <a:solidFill>
                  <a:schemeClr val="bg1"/>
                </a:solidFill>
              </a:rPr>
              <a:t>Étude de Marché et Solutions Concurrentes</a:t>
            </a:r>
            <a:endParaRPr lang="fr-FR" sz="2000" dirty="0">
              <a:solidFill>
                <a:schemeClr val="bg1"/>
              </a:solidFill>
            </a:endParaRPr>
          </a:p>
          <a:p>
            <a:pPr>
              <a:buFont typeface="Arial"/>
              <a:buChar char="•"/>
            </a:pPr>
            <a:r>
              <a:rPr lang="fr-FR" sz="1600" dirty="0">
                <a:solidFill>
                  <a:schemeClr val="bg1"/>
                </a:solidFill>
                <a:ea typeface="+mn-lt"/>
                <a:cs typeface="+mn-lt"/>
              </a:rPr>
              <a:t>Solutions existantes (ERP, autres applications de gestion de stock)</a:t>
            </a:r>
            <a:endParaRPr lang="fr-FR" sz="1600" dirty="0">
              <a:solidFill>
                <a:schemeClr val="bg1"/>
              </a:solidFill>
            </a:endParaRPr>
          </a:p>
          <a:p>
            <a:pPr>
              <a:buFont typeface="Arial"/>
              <a:buChar char="•"/>
            </a:pPr>
            <a:r>
              <a:rPr lang="fr-FR" sz="1600" dirty="0">
                <a:solidFill>
                  <a:schemeClr val="bg1"/>
                </a:solidFill>
                <a:ea typeface="+mn-lt"/>
                <a:cs typeface="+mn-lt"/>
              </a:rPr>
              <a:t>Avantages et inconvénients des solutions existantes</a:t>
            </a:r>
            <a:endParaRPr lang="fr-FR" sz="1600" dirty="0">
              <a:solidFill>
                <a:schemeClr val="bg1"/>
              </a:solidFill>
            </a:endParaRPr>
          </a:p>
          <a:p>
            <a:pPr>
              <a:buFont typeface="Arial"/>
              <a:buChar char="•"/>
            </a:pPr>
            <a:r>
              <a:rPr lang="fr-FR" sz="1600" dirty="0">
                <a:solidFill>
                  <a:schemeClr val="bg1"/>
                </a:solidFill>
                <a:ea typeface="+mn-lt"/>
                <a:cs typeface="+mn-lt"/>
              </a:rPr>
              <a:t>Comment notre solution se distingue</a:t>
            </a:r>
            <a:endParaRPr lang="fr-FR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33397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0</TotalTime>
  <Words>1</Words>
  <Application>Microsoft Office PowerPoint</Application>
  <PresentationFormat>Grand écran</PresentationFormat>
  <Paragraphs>1</Paragraphs>
  <Slides>49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49</vt:i4>
      </vt:variant>
    </vt:vector>
  </HeadingPairs>
  <TitlesOfParts>
    <vt:vector size="50" baseType="lpstr">
      <vt:lpstr>Circuit</vt:lpstr>
      <vt:lpstr>Application de Gestion de Stock </vt:lpstr>
      <vt:lpstr>Présentation PowerPoint</vt:lpstr>
      <vt:lpstr>Présentation PowerPoint</vt:lpstr>
      <vt:lpstr>Plan de la Présentation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441</cp:revision>
  <dcterms:created xsi:type="dcterms:W3CDTF">2024-09-01T07:32:01Z</dcterms:created>
  <dcterms:modified xsi:type="dcterms:W3CDTF">2024-09-01T10:02:10Z</dcterms:modified>
</cp:coreProperties>
</file>