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2"/>
  </p:notesMasterIdLst>
  <p:handoutMasterIdLst>
    <p:handoutMasterId r:id="rId43"/>
  </p:handoutMasterIdLst>
  <p:sldIdLst>
    <p:sldId id="256" r:id="rId2"/>
    <p:sldId id="257" r:id="rId3"/>
    <p:sldId id="258" r:id="rId4"/>
    <p:sldId id="302" r:id="rId5"/>
    <p:sldId id="259" r:id="rId6"/>
    <p:sldId id="260" r:id="rId7"/>
    <p:sldId id="266" r:id="rId8"/>
    <p:sldId id="264" r:id="rId9"/>
    <p:sldId id="267" r:id="rId10"/>
    <p:sldId id="323" r:id="rId11"/>
    <p:sldId id="271" r:id="rId12"/>
    <p:sldId id="268" r:id="rId13"/>
    <p:sldId id="269" r:id="rId14"/>
    <p:sldId id="328" r:id="rId15"/>
    <p:sldId id="306" r:id="rId16"/>
    <p:sldId id="276" r:id="rId17"/>
    <p:sldId id="334" r:id="rId18"/>
    <p:sldId id="314" r:id="rId19"/>
    <p:sldId id="277" r:id="rId20"/>
    <p:sldId id="303" r:id="rId21"/>
    <p:sldId id="278" r:id="rId22"/>
    <p:sldId id="312" r:id="rId23"/>
    <p:sldId id="315" r:id="rId24"/>
    <p:sldId id="326" r:id="rId25"/>
    <p:sldId id="305" r:id="rId26"/>
    <p:sldId id="317" r:id="rId27"/>
    <p:sldId id="316" r:id="rId28"/>
    <p:sldId id="325" r:id="rId29"/>
    <p:sldId id="327" r:id="rId30"/>
    <p:sldId id="310" r:id="rId31"/>
    <p:sldId id="309" r:id="rId32"/>
    <p:sldId id="297" r:id="rId33"/>
    <p:sldId id="300" r:id="rId34"/>
    <p:sldId id="301" r:id="rId35"/>
    <p:sldId id="322" r:id="rId36"/>
    <p:sldId id="329" r:id="rId37"/>
    <p:sldId id="330" r:id="rId38"/>
    <p:sldId id="331" r:id="rId39"/>
    <p:sldId id="332" r:id="rId40"/>
    <p:sldId id="333" r:id="rId41"/>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940D02-E1DD-16E1-E182-00EFB2F87035}" v="154" dt="2024-10-08T10:44:15.4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HASSAN BUKHARI Alssadig" userId="S::alssadig.ali-hassan-bukhari.auditeur@lecnam.net::91d1b2be-3ee3-40b6-90d5-1ca8f27bb6e3" providerId="AD" clId="Web-{31F5DCF2-271B-DDC2-339B-649E63247DE2}"/>
    <pc:docChg chg="delSld modSld sldOrd">
      <pc:chgData name="ALI HASSAN BUKHARI Alssadig" userId="S::alssadig.ali-hassan-bukhari.auditeur@lecnam.net::91d1b2be-3ee3-40b6-90d5-1ca8f27bb6e3" providerId="AD" clId="Web-{31F5DCF2-271B-DDC2-339B-649E63247DE2}" dt="2024-09-23T11:10:07.790" v="481" actId="20577"/>
      <pc:docMkLst>
        <pc:docMk/>
      </pc:docMkLst>
      <pc:sldChg chg="modSp">
        <pc:chgData name="ALI HASSAN BUKHARI Alssadig" userId="S::alssadig.ali-hassan-bukhari.auditeur@lecnam.net::91d1b2be-3ee3-40b6-90d5-1ca8f27bb6e3" providerId="AD" clId="Web-{31F5DCF2-271B-DDC2-339B-649E63247DE2}" dt="2024-09-23T11:06:06.952" v="478" actId="20577"/>
        <pc:sldMkLst>
          <pc:docMk/>
          <pc:sldMk cId="3728170377" sldId="258"/>
        </pc:sldMkLst>
        <pc:spChg chg="mod">
          <ac:chgData name="ALI HASSAN BUKHARI Alssadig" userId="S::alssadig.ali-hassan-bukhari.auditeur@lecnam.net::91d1b2be-3ee3-40b6-90d5-1ca8f27bb6e3" providerId="AD" clId="Web-{31F5DCF2-271B-DDC2-339B-649E63247DE2}" dt="2024-09-23T10:59:19.107" v="229" actId="14100"/>
          <ac:spMkLst>
            <pc:docMk/>
            <pc:sldMk cId="3728170377" sldId="258"/>
            <ac:spMk id="2" creationId="{54A3EFB5-6F19-DB94-4AEA-3CCBBABD7EC0}"/>
          </ac:spMkLst>
        </pc:spChg>
        <pc:spChg chg="mod">
          <ac:chgData name="ALI HASSAN BUKHARI Alssadig" userId="S::alssadig.ali-hassan-bukhari.auditeur@lecnam.net::91d1b2be-3ee3-40b6-90d5-1ca8f27bb6e3" providerId="AD" clId="Web-{31F5DCF2-271B-DDC2-339B-649E63247DE2}" dt="2024-09-23T11:06:06.952" v="478" actId="20577"/>
          <ac:spMkLst>
            <pc:docMk/>
            <pc:sldMk cId="3728170377" sldId="258"/>
            <ac:spMk id="3" creationId="{998DAB48-A975-A441-150C-52759C333891}"/>
          </ac:spMkLst>
        </pc:spChg>
      </pc:sldChg>
      <pc:sldChg chg="modSp">
        <pc:chgData name="ALI HASSAN BUKHARI Alssadig" userId="S::alssadig.ali-hassan-bukhari.auditeur@lecnam.net::91d1b2be-3ee3-40b6-90d5-1ca8f27bb6e3" providerId="AD" clId="Web-{31F5DCF2-271B-DDC2-339B-649E63247DE2}" dt="2024-09-08T17:41:48.367" v="21" actId="14100"/>
        <pc:sldMkLst>
          <pc:docMk/>
          <pc:sldMk cId="307978577" sldId="266"/>
        </pc:sldMkLst>
        <pc:spChg chg="mod">
          <ac:chgData name="ALI HASSAN BUKHARI Alssadig" userId="S::alssadig.ali-hassan-bukhari.auditeur@lecnam.net::91d1b2be-3ee3-40b6-90d5-1ca8f27bb6e3" providerId="AD" clId="Web-{31F5DCF2-271B-DDC2-339B-649E63247DE2}" dt="2024-09-08T17:41:48.367" v="21" actId="14100"/>
          <ac:spMkLst>
            <pc:docMk/>
            <pc:sldMk cId="307978577" sldId="266"/>
            <ac:spMk id="3" creationId="{4D415E2C-B263-EAB5-7291-6D8C4905058A}"/>
          </ac:spMkLst>
        </pc:spChg>
      </pc:sldChg>
      <pc:sldChg chg="modSp">
        <pc:chgData name="ALI HASSAN BUKHARI Alssadig" userId="S::alssadig.ali-hassan-bukhari.auditeur@lecnam.net::91d1b2be-3ee3-40b6-90d5-1ca8f27bb6e3" providerId="AD" clId="Web-{31F5DCF2-271B-DDC2-339B-649E63247DE2}" dt="2024-09-23T10:47:55.485" v="113" actId="20577"/>
        <pc:sldMkLst>
          <pc:docMk/>
          <pc:sldMk cId="1442186698" sldId="268"/>
        </pc:sldMkLst>
        <pc:spChg chg="mod">
          <ac:chgData name="ALI HASSAN BUKHARI Alssadig" userId="S::alssadig.ali-hassan-bukhari.auditeur@lecnam.net::91d1b2be-3ee3-40b6-90d5-1ca8f27bb6e3" providerId="AD" clId="Web-{31F5DCF2-271B-DDC2-339B-649E63247DE2}" dt="2024-09-23T10:47:55.485" v="113" actId="20577"/>
          <ac:spMkLst>
            <pc:docMk/>
            <pc:sldMk cId="1442186698" sldId="268"/>
            <ac:spMk id="3" creationId="{D77FF07E-FC67-888B-7D83-FE1037998D5F}"/>
          </ac:spMkLst>
        </pc:spChg>
      </pc:sldChg>
      <pc:sldChg chg="modSp ord">
        <pc:chgData name="ALI HASSAN BUKHARI Alssadig" userId="S::alssadig.ali-hassan-bukhari.auditeur@lecnam.net::91d1b2be-3ee3-40b6-90d5-1ca8f27bb6e3" providerId="AD" clId="Web-{31F5DCF2-271B-DDC2-339B-649E63247DE2}" dt="2024-09-23T10:46:28.825" v="111"/>
        <pc:sldMkLst>
          <pc:docMk/>
          <pc:sldMk cId="2105428820" sldId="276"/>
        </pc:sldMkLst>
        <pc:spChg chg="mod">
          <ac:chgData name="ALI HASSAN BUKHARI Alssadig" userId="S::alssadig.ali-hassan-bukhari.auditeur@lecnam.net::91d1b2be-3ee3-40b6-90d5-1ca8f27bb6e3" providerId="AD" clId="Web-{31F5DCF2-271B-DDC2-339B-649E63247DE2}" dt="2024-09-23T10:45:52.871" v="110" actId="20577"/>
          <ac:spMkLst>
            <pc:docMk/>
            <pc:sldMk cId="2105428820" sldId="276"/>
            <ac:spMk id="3" creationId="{F5BA57F3-68EC-983A-C519-B21695FCA02F}"/>
          </ac:spMkLst>
        </pc:spChg>
      </pc:sldChg>
      <pc:sldChg chg="modSp">
        <pc:chgData name="ALI HASSAN BUKHARI Alssadig" userId="S::alssadig.ali-hassan-bukhari.auditeur@lecnam.net::91d1b2be-3ee3-40b6-90d5-1ca8f27bb6e3" providerId="AD" clId="Web-{31F5DCF2-271B-DDC2-339B-649E63247DE2}" dt="2024-09-23T10:39:16.495" v="91" actId="14100"/>
        <pc:sldMkLst>
          <pc:docMk/>
          <pc:sldMk cId="3524606882" sldId="278"/>
        </pc:sldMkLst>
        <pc:spChg chg="mod">
          <ac:chgData name="ALI HASSAN BUKHARI Alssadig" userId="S::alssadig.ali-hassan-bukhari.auditeur@lecnam.net::91d1b2be-3ee3-40b6-90d5-1ca8f27bb6e3" providerId="AD" clId="Web-{31F5DCF2-271B-DDC2-339B-649E63247DE2}" dt="2024-09-23T10:39:16.495" v="91" actId="14100"/>
          <ac:spMkLst>
            <pc:docMk/>
            <pc:sldMk cId="3524606882" sldId="278"/>
            <ac:spMk id="3" creationId="{82F0E8A0-C33F-1F7E-7334-837FCEEFAFE5}"/>
          </ac:spMkLst>
        </pc:spChg>
      </pc:sldChg>
      <pc:sldChg chg="modSp">
        <pc:chgData name="ALI HASSAN BUKHARI Alssadig" userId="S::alssadig.ali-hassan-bukhari.auditeur@lecnam.net::91d1b2be-3ee3-40b6-90d5-1ca8f27bb6e3" providerId="AD" clId="Web-{31F5DCF2-271B-DDC2-339B-649E63247DE2}" dt="2024-09-23T11:10:07.790" v="481" actId="20577"/>
        <pc:sldMkLst>
          <pc:docMk/>
          <pc:sldMk cId="486222748" sldId="297"/>
        </pc:sldMkLst>
        <pc:spChg chg="mod">
          <ac:chgData name="ALI HASSAN BUKHARI Alssadig" userId="S::alssadig.ali-hassan-bukhari.auditeur@lecnam.net::91d1b2be-3ee3-40b6-90d5-1ca8f27bb6e3" providerId="AD" clId="Web-{31F5DCF2-271B-DDC2-339B-649E63247DE2}" dt="2024-09-23T11:10:07.790" v="481" actId="20577"/>
          <ac:spMkLst>
            <pc:docMk/>
            <pc:sldMk cId="486222748" sldId="297"/>
            <ac:spMk id="3" creationId="{540AC786-DBDB-C3C5-E39F-10346C6BC856}"/>
          </ac:spMkLst>
        </pc:spChg>
      </pc:sldChg>
      <pc:sldChg chg="del">
        <pc:chgData name="ALI HASSAN BUKHARI Alssadig" userId="S::alssadig.ali-hassan-bukhari.auditeur@lecnam.net::91d1b2be-3ee3-40b6-90d5-1ca8f27bb6e3" providerId="AD" clId="Web-{31F5DCF2-271B-DDC2-339B-649E63247DE2}" dt="2024-09-23T11:06:53.079" v="479"/>
        <pc:sldMkLst>
          <pc:docMk/>
          <pc:sldMk cId="3935377177" sldId="298"/>
        </pc:sldMkLst>
      </pc:sldChg>
      <pc:sldChg chg="modSp">
        <pc:chgData name="ALI HASSAN BUKHARI Alssadig" userId="S::alssadig.ali-hassan-bukhari.auditeur@lecnam.net::91d1b2be-3ee3-40b6-90d5-1ca8f27bb6e3" providerId="AD" clId="Web-{31F5DCF2-271B-DDC2-339B-649E63247DE2}" dt="2024-09-23T10:30:02.004" v="28" actId="20577"/>
        <pc:sldMkLst>
          <pc:docMk/>
          <pc:sldMk cId="322494549" sldId="301"/>
        </pc:sldMkLst>
        <pc:spChg chg="mod">
          <ac:chgData name="ALI HASSAN BUKHARI Alssadig" userId="S::alssadig.ali-hassan-bukhari.auditeur@lecnam.net::91d1b2be-3ee3-40b6-90d5-1ca8f27bb6e3" providerId="AD" clId="Web-{31F5DCF2-271B-DDC2-339B-649E63247DE2}" dt="2024-09-23T10:30:02.004" v="28" actId="20577"/>
          <ac:spMkLst>
            <pc:docMk/>
            <pc:sldMk cId="322494549" sldId="301"/>
            <ac:spMk id="3" creationId="{E8AE4824-7620-4003-D720-2C714DC6C507}"/>
          </ac:spMkLst>
        </pc:spChg>
      </pc:sldChg>
      <pc:sldChg chg="modSp">
        <pc:chgData name="ALI HASSAN BUKHARI Alssadig" userId="S::alssadig.ali-hassan-bukhari.auditeur@lecnam.net::91d1b2be-3ee3-40b6-90d5-1ca8f27bb6e3" providerId="AD" clId="Web-{31F5DCF2-271B-DDC2-339B-649E63247DE2}" dt="2024-09-23T10:44:52.603" v="108" actId="20577"/>
        <pc:sldMkLst>
          <pc:docMk/>
          <pc:sldMk cId="2706233325" sldId="306"/>
        </pc:sldMkLst>
        <pc:spChg chg="mod">
          <ac:chgData name="ALI HASSAN BUKHARI Alssadig" userId="S::alssadig.ali-hassan-bukhari.auditeur@lecnam.net::91d1b2be-3ee3-40b6-90d5-1ca8f27bb6e3" providerId="AD" clId="Web-{31F5DCF2-271B-DDC2-339B-649E63247DE2}" dt="2024-09-23T10:44:52.603" v="108" actId="20577"/>
          <ac:spMkLst>
            <pc:docMk/>
            <pc:sldMk cId="2706233325" sldId="306"/>
            <ac:spMk id="3" creationId="{7CFFAB04-416C-B75E-0BB5-E1415E09F825}"/>
          </ac:spMkLst>
        </pc:spChg>
      </pc:sldChg>
      <pc:sldChg chg="modSp">
        <pc:chgData name="ALI HASSAN BUKHARI Alssadig" userId="S::alssadig.ali-hassan-bukhari.auditeur@lecnam.net::91d1b2be-3ee3-40b6-90d5-1ca8f27bb6e3" providerId="AD" clId="Web-{31F5DCF2-271B-DDC2-339B-649E63247DE2}" dt="2024-09-23T10:39:02.526" v="90" actId="14100"/>
        <pc:sldMkLst>
          <pc:docMk/>
          <pc:sldMk cId="181700775" sldId="312"/>
        </pc:sldMkLst>
        <pc:spChg chg="mod">
          <ac:chgData name="ALI HASSAN BUKHARI Alssadig" userId="S::alssadig.ali-hassan-bukhari.auditeur@lecnam.net::91d1b2be-3ee3-40b6-90d5-1ca8f27bb6e3" providerId="AD" clId="Web-{31F5DCF2-271B-DDC2-339B-649E63247DE2}" dt="2024-09-23T10:38:56.916" v="89" actId="20577"/>
          <ac:spMkLst>
            <pc:docMk/>
            <pc:sldMk cId="181700775" sldId="312"/>
            <ac:spMk id="2" creationId="{C7ED6E1A-F78A-F822-C462-B146CA9EA97C}"/>
          </ac:spMkLst>
        </pc:spChg>
        <pc:picChg chg="mod">
          <ac:chgData name="ALI HASSAN BUKHARI Alssadig" userId="S::alssadig.ali-hassan-bukhari.auditeur@lecnam.net::91d1b2be-3ee3-40b6-90d5-1ca8f27bb6e3" providerId="AD" clId="Web-{31F5DCF2-271B-DDC2-339B-649E63247DE2}" dt="2024-09-23T10:39:02.526" v="90" actId="14100"/>
          <ac:picMkLst>
            <pc:docMk/>
            <pc:sldMk cId="181700775" sldId="312"/>
            <ac:picMk id="4" creationId="{623E41CB-6E45-AE82-A31A-993DB6C92354}"/>
          </ac:picMkLst>
        </pc:picChg>
      </pc:sldChg>
      <pc:sldChg chg="modSp">
        <pc:chgData name="ALI HASSAN BUKHARI Alssadig" userId="S::alssadig.ali-hassan-bukhari.auditeur@lecnam.net::91d1b2be-3ee3-40b6-90d5-1ca8f27bb6e3" providerId="AD" clId="Web-{31F5DCF2-271B-DDC2-339B-649E63247DE2}" dt="2024-09-23T10:39:46.590" v="93" actId="14100"/>
        <pc:sldMkLst>
          <pc:docMk/>
          <pc:sldMk cId="2454164523" sldId="315"/>
        </pc:sldMkLst>
        <pc:spChg chg="mod">
          <ac:chgData name="ALI HASSAN BUKHARI Alssadig" userId="S::alssadig.ali-hassan-bukhari.auditeur@lecnam.net::91d1b2be-3ee3-40b6-90d5-1ca8f27bb6e3" providerId="AD" clId="Web-{31F5DCF2-271B-DDC2-339B-649E63247DE2}" dt="2024-09-23T10:39:46.590" v="93" actId="14100"/>
          <ac:spMkLst>
            <pc:docMk/>
            <pc:sldMk cId="2454164523" sldId="315"/>
            <ac:spMk id="2" creationId="{27A54900-302C-A05A-5219-843DFBDC61A9}"/>
          </ac:spMkLst>
        </pc:spChg>
        <pc:picChg chg="mod">
          <ac:chgData name="ALI HASSAN BUKHARI Alssadig" userId="S::alssadig.ali-hassan-bukhari.auditeur@lecnam.net::91d1b2be-3ee3-40b6-90d5-1ca8f27bb6e3" providerId="AD" clId="Web-{31F5DCF2-271B-DDC2-339B-649E63247DE2}" dt="2024-09-23T10:39:42.934" v="92" actId="14100"/>
          <ac:picMkLst>
            <pc:docMk/>
            <pc:sldMk cId="2454164523" sldId="315"/>
            <ac:picMk id="4" creationId="{D12CEF42-5351-3002-E674-DDBB178F0E19}"/>
          </ac:picMkLst>
        </pc:picChg>
      </pc:sldChg>
      <pc:sldChg chg="modSp">
        <pc:chgData name="ALI HASSAN BUKHARI Alssadig" userId="S::alssadig.ali-hassan-bukhari.auditeur@lecnam.net::91d1b2be-3ee3-40b6-90d5-1ca8f27bb6e3" providerId="AD" clId="Web-{31F5DCF2-271B-DDC2-339B-649E63247DE2}" dt="2024-09-23T10:40:06.841" v="95" actId="14100"/>
        <pc:sldMkLst>
          <pc:docMk/>
          <pc:sldMk cId="818380515" sldId="326"/>
        </pc:sldMkLst>
        <pc:spChg chg="mod">
          <ac:chgData name="ALI HASSAN BUKHARI Alssadig" userId="S::alssadig.ali-hassan-bukhari.auditeur@lecnam.net::91d1b2be-3ee3-40b6-90d5-1ca8f27bb6e3" providerId="AD" clId="Web-{31F5DCF2-271B-DDC2-339B-649E63247DE2}" dt="2024-09-23T10:39:58.919" v="94" actId="20577"/>
          <ac:spMkLst>
            <pc:docMk/>
            <pc:sldMk cId="818380515" sldId="326"/>
            <ac:spMk id="2" creationId="{EC29C814-0B5A-77EA-9A16-2B7E32108705}"/>
          </ac:spMkLst>
        </pc:spChg>
        <pc:picChg chg="mod">
          <ac:chgData name="ALI HASSAN BUKHARI Alssadig" userId="S::alssadig.ali-hassan-bukhari.auditeur@lecnam.net::91d1b2be-3ee3-40b6-90d5-1ca8f27bb6e3" providerId="AD" clId="Web-{31F5DCF2-271B-DDC2-339B-649E63247DE2}" dt="2024-09-23T10:40:06.841" v="95" actId="14100"/>
          <ac:picMkLst>
            <pc:docMk/>
            <pc:sldMk cId="818380515" sldId="326"/>
            <ac:picMk id="4" creationId="{52440934-5388-FD88-FF1B-06544094D9D7}"/>
          </ac:picMkLst>
        </pc:picChg>
      </pc:sldChg>
    </pc:docChg>
  </pc:docChgLst>
  <pc:docChgLst>
    <pc:chgData name="ALI HASSAN BUKHARI Alssadig" userId="S::alssadig.ali-hassan-bukhari.auditeur@lecnam.net::91d1b2be-3ee3-40b6-90d5-1ca8f27bb6e3" providerId="AD" clId="Web-{01940D02-E1DD-16E1-E182-00EFB2F87035}"/>
    <pc:docChg chg="addSld delSld modSld">
      <pc:chgData name="ALI HASSAN BUKHARI Alssadig" userId="S::alssadig.ali-hassan-bukhari.auditeur@lecnam.net::91d1b2be-3ee3-40b6-90d5-1ca8f27bb6e3" providerId="AD" clId="Web-{01940D02-E1DD-16E1-E182-00EFB2F87035}" dt="2024-10-08T10:44:15.498" v="141" actId="20577"/>
      <pc:docMkLst>
        <pc:docMk/>
      </pc:docMkLst>
      <pc:sldChg chg="modSp">
        <pc:chgData name="ALI HASSAN BUKHARI Alssadig" userId="S::alssadig.ali-hassan-bukhari.auditeur@lecnam.net::91d1b2be-3ee3-40b6-90d5-1ca8f27bb6e3" providerId="AD" clId="Web-{01940D02-E1DD-16E1-E182-00EFB2F87035}" dt="2024-10-01T18:01:25.756" v="12" actId="20577"/>
        <pc:sldMkLst>
          <pc:docMk/>
          <pc:sldMk cId="3728170377" sldId="258"/>
        </pc:sldMkLst>
        <pc:spChg chg="mod">
          <ac:chgData name="ALI HASSAN BUKHARI Alssadig" userId="S::alssadig.ali-hassan-bukhari.auditeur@lecnam.net::91d1b2be-3ee3-40b6-90d5-1ca8f27bb6e3" providerId="AD" clId="Web-{01940D02-E1DD-16E1-E182-00EFB2F87035}" dt="2024-10-01T18:01:25.756" v="12" actId="20577"/>
          <ac:spMkLst>
            <pc:docMk/>
            <pc:sldMk cId="3728170377" sldId="258"/>
            <ac:spMk id="3" creationId="{998DAB48-A975-A441-150C-52759C333891}"/>
          </ac:spMkLst>
        </pc:spChg>
      </pc:sldChg>
      <pc:sldChg chg="modSp">
        <pc:chgData name="ALI HASSAN BUKHARI Alssadig" userId="S::alssadig.ali-hassan-bukhari.auditeur@lecnam.net::91d1b2be-3ee3-40b6-90d5-1ca8f27bb6e3" providerId="AD" clId="Web-{01940D02-E1DD-16E1-E182-00EFB2F87035}" dt="2024-10-08T09:41:55.412" v="24" actId="20577"/>
        <pc:sldMkLst>
          <pc:docMk/>
          <pc:sldMk cId="2054793722" sldId="260"/>
        </pc:sldMkLst>
        <pc:spChg chg="mod">
          <ac:chgData name="ALI HASSAN BUKHARI Alssadig" userId="S::alssadig.ali-hassan-bukhari.auditeur@lecnam.net::91d1b2be-3ee3-40b6-90d5-1ca8f27bb6e3" providerId="AD" clId="Web-{01940D02-E1DD-16E1-E182-00EFB2F87035}" dt="2024-10-08T09:41:55.412" v="24" actId="20577"/>
          <ac:spMkLst>
            <pc:docMk/>
            <pc:sldMk cId="2054793722" sldId="260"/>
            <ac:spMk id="3" creationId="{1EA76EFB-8302-62A7-6677-98BD5E317615}"/>
          </ac:spMkLst>
        </pc:spChg>
      </pc:sldChg>
      <pc:sldChg chg="modSp">
        <pc:chgData name="ALI HASSAN BUKHARI Alssadig" userId="S::alssadig.ali-hassan-bukhari.auditeur@lecnam.net::91d1b2be-3ee3-40b6-90d5-1ca8f27bb6e3" providerId="AD" clId="Web-{01940D02-E1DD-16E1-E182-00EFB2F87035}" dt="2024-10-08T09:44:39.324" v="26" actId="20577"/>
        <pc:sldMkLst>
          <pc:docMk/>
          <pc:sldMk cId="1703644009" sldId="264"/>
        </pc:sldMkLst>
        <pc:spChg chg="mod">
          <ac:chgData name="ALI HASSAN BUKHARI Alssadig" userId="S::alssadig.ali-hassan-bukhari.auditeur@lecnam.net::91d1b2be-3ee3-40b6-90d5-1ca8f27bb6e3" providerId="AD" clId="Web-{01940D02-E1DD-16E1-E182-00EFB2F87035}" dt="2024-10-08T09:44:39.324" v="26" actId="20577"/>
          <ac:spMkLst>
            <pc:docMk/>
            <pc:sldMk cId="1703644009" sldId="264"/>
            <ac:spMk id="3" creationId="{1A7FBDBD-1C7F-6601-D07C-B9A73B0B1588}"/>
          </ac:spMkLst>
        </pc:spChg>
      </pc:sldChg>
      <pc:sldChg chg="modSp">
        <pc:chgData name="ALI HASSAN BUKHARI Alssadig" userId="S::alssadig.ali-hassan-bukhari.auditeur@lecnam.net::91d1b2be-3ee3-40b6-90d5-1ca8f27bb6e3" providerId="AD" clId="Web-{01940D02-E1DD-16E1-E182-00EFB2F87035}" dt="2024-10-08T09:57:41.866" v="61" actId="20577"/>
        <pc:sldMkLst>
          <pc:docMk/>
          <pc:sldMk cId="2105428820" sldId="276"/>
        </pc:sldMkLst>
        <pc:spChg chg="mod">
          <ac:chgData name="ALI HASSAN BUKHARI Alssadig" userId="S::alssadig.ali-hassan-bukhari.auditeur@lecnam.net::91d1b2be-3ee3-40b6-90d5-1ca8f27bb6e3" providerId="AD" clId="Web-{01940D02-E1DD-16E1-E182-00EFB2F87035}" dt="2024-10-08T09:57:41.866" v="61" actId="20577"/>
          <ac:spMkLst>
            <pc:docMk/>
            <pc:sldMk cId="2105428820" sldId="276"/>
            <ac:spMk id="3" creationId="{F5BA57F3-68EC-983A-C519-B21695FCA02F}"/>
          </ac:spMkLst>
        </pc:spChg>
      </pc:sldChg>
      <pc:sldChg chg="modSp">
        <pc:chgData name="ALI HASSAN BUKHARI Alssadig" userId="S::alssadig.ali-hassan-bukhari.auditeur@lecnam.net::91d1b2be-3ee3-40b6-90d5-1ca8f27bb6e3" providerId="AD" clId="Web-{01940D02-E1DD-16E1-E182-00EFB2F87035}" dt="2024-10-08T10:43:10.496" v="137" actId="14100"/>
        <pc:sldMkLst>
          <pc:docMk/>
          <pc:sldMk cId="3524606882" sldId="278"/>
        </pc:sldMkLst>
        <pc:spChg chg="mod">
          <ac:chgData name="ALI HASSAN BUKHARI Alssadig" userId="S::alssadig.ali-hassan-bukhari.auditeur@lecnam.net::91d1b2be-3ee3-40b6-90d5-1ca8f27bb6e3" providerId="AD" clId="Web-{01940D02-E1DD-16E1-E182-00EFB2F87035}" dt="2024-10-08T10:43:10.496" v="137" actId="14100"/>
          <ac:spMkLst>
            <pc:docMk/>
            <pc:sldMk cId="3524606882" sldId="278"/>
            <ac:spMk id="3" creationId="{82F0E8A0-C33F-1F7E-7334-837FCEEFAFE5}"/>
          </ac:spMkLst>
        </pc:spChg>
      </pc:sldChg>
      <pc:sldChg chg="del">
        <pc:chgData name="ALI HASSAN BUKHARI Alssadig" userId="S::alssadig.ali-hassan-bukhari.auditeur@lecnam.net::91d1b2be-3ee3-40b6-90d5-1ca8f27bb6e3" providerId="AD" clId="Web-{01940D02-E1DD-16E1-E182-00EFB2F87035}" dt="2024-10-08T10:09:16.046" v="84"/>
        <pc:sldMkLst>
          <pc:docMk/>
          <pc:sldMk cId="1968868900" sldId="282"/>
        </pc:sldMkLst>
      </pc:sldChg>
      <pc:sldChg chg="addSp delSp modSp">
        <pc:chgData name="ALI HASSAN BUKHARI Alssadig" userId="S::alssadig.ali-hassan-bukhari.auditeur@lecnam.net::91d1b2be-3ee3-40b6-90d5-1ca8f27bb6e3" providerId="AD" clId="Web-{01940D02-E1DD-16E1-E182-00EFB2F87035}" dt="2024-10-08T10:41:35.492" v="129" actId="14100"/>
        <pc:sldMkLst>
          <pc:docMk/>
          <pc:sldMk cId="2680382353" sldId="303"/>
        </pc:sldMkLst>
        <pc:spChg chg="add del mod">
          <ac:chgData name="ALI HASSAN BUKHARI Alssadig" userId="S::alssadig.ali-hassan-bukhari.auditeur@lecnam.net::91d1b2be-3ee3-40b6-90d5-1ca8f27bb6e3" providerId="AD" clId="Web-{01940D02-E1DD-16E1-E182-00EFB2F87035}" dt="2024-10-08T10:41:17.445" v="125"/>
          <ac:spMkLst>
            <pc:docMk/>
            <pc:sldMk cId="2680382353" sldId="303"/>
            <ac:spMk id="5" creationId="{C3FD0F8B-8B77-30D2-C6C7-9567D18D5B7A}"/>
          </ac:spMkLst>
        </pc:spChg>
        <pc:picChg chg="del">
          <ac:chgData name="ALI HASSAN BUKHARI Alssadig" userId="S::alssadig.ali-hassan-bukhari.auditeur@lecnam.net::91d1b2be-3ee3-40b6-90d5-1ca8f27bb6e3" providerId="AD" clId="Web-{01940D02-E1DD-16E1-E182-00EFB2F87035}" dt="2024-10-08T10:40:42.084" v="124"/>
          <ac:picMkLst>
            <pc:docMk/>
            <pc:sldMk cId="2680382353" sldId="303"/>
            <ac:picMk id="4" creationId="{6F9E9885-EBD6-8154-1C77-20987565D986}"/>
          </ac:picMkLst>
        </pc:picChg>
        <pc:picChg chg="add mod ord">
          <ac:chgData name="ALI HASSAN BUKHARI Alssadig" userId="S::alssadig.ali-hassan-bukhari.auditeur@lecnam.net::91d1b2be-3ee3-40b6-90d5-1ca8f27bb6e3" providerId="AD" clId="Web-{01940D02-E1DD-16E1-E182-00EFB2F87035}" dt="2024-10-08T10:41:35.492" v="129" actId="14100"/>
          <ac:picMkLst>
            <pc:docMk/>
            <pc:sldMk cId="2680382353" sldId="303"/>
            <ac:picMk id="6" creationId="{149B3191-1517-5524-B3D9-43A82114DF97}"/>
          </ac:picMkLst>
        </pc:picChg>
      </pc:sldChg>
      <pc:sldChg chg="modSp">
        <pc:chgData name="ALI HASSAN BUKHARI Alssadig" userId="S::alssadig.ali-hassan-bukhari.auditeur@lecnam.net::91d1b2be-3ee3-40b6-90d5-1ca8f27bb6e3" providerId="AD" clId="Web-{01940D02-E1DD-16E1-E182-00EFB2F87035}" dt="2024-10-08T09:56:30.239" v="42" actId="20577"/>
        <pc:sldMkLst>
          <pc:docMk/>
          <pc:sldMk cId="2706233325" sldId="306"/>
        </pc:sldMkLst>
        <pc:spChg chg="mod">
          <ac:chgData name="ALI HASSAN BUKHARI Alssadig" userId="S::alssadig.ali-hassan-bukhari.auditeur@lecnam.net::91d1b2be-3ee3-40b6-90d5-1ca8f27bb6e3" providerId="AD" clId="Web-{01940D02-E1DD-16E1-E182-00EFB2F87035}" dt="2024-10-08T09:56:30.239" v="42" actId="20577"/>
          <ac:spMkLst>
            <pc:docMk/>
            <pc:sldMk cId="2706233325" sldId="306"/>
            <ac:spMk id="3" creationId="{7CFFAB04-416C-B75E-0BB5-E1415E09F825}"/>
          </ac:spMkLst>
        </pc:spChg>
      </pc:sldChg>
      <pc:sldChg chg="modSp">
        <pc:chgData name="ALI HASSAN BUKHARI Alssadig" userId="S::alssadig.ali-hassan-bukhari.auditeur@lecnam.net::91d1b2be-3ee3-40b6-90d5-1ca8f27bb6e3" providerId="AD" clId="Web-{01940D02-E1DD-16E1-E182-00EFB2F87035}" dt="2024-10-08T10:44:15.498" v="141" actId="20577"/>
        <pc:sldMkLst>
          <pc:docMk/>
          <pc:sldMk cId="259144330" sldId="310"/>
        </pc:sldMkLst>
        <pc:spChg chg="mod">
          <ac:chgData name="ALI HASSAN BUKHARI Alssadig" userId="S::alssadig.ali-hassan-bukhari.auditeur@lecnam.net::91d1b2be-3ee3-40b6-90d5-1ca8f27bb6e3" providerId="AD" clId="Web-{01940D02-E1DD-16E1-E182-00EFB2F87035}" dt="2024-10-08T10:44:15.498" v="141" actId="20577"/>
          <ac:spMkLst>
            <pc:docMk/>
            <pc:sldMk cId="259144330" sldId="310"/>
            <ac:spMk id="2" creationId="{1E8EDD93-C96A-047A-535D-8475C742A8A5}"/>
          </ac:spMkLst>
        </pc:spChg>
      </pc:sldChg>
      <pc:sldChg chg="del">
        <pc:chgData name="ALI HASSAN BUKHARI Alssadig" userId="S::alssadig.ali-hassan-bukhari.auditeur@lecnam.net::91d1b2be-3ee3-40b6-90d5-1ca8f27bb6e3" providerId="AD" clId="Web-{01940D02-E1DD-16E1-E182-00EFB2F87035}" dt="2024-10-08T10:28:46.696" v="117"/>
        <pc:sldMkLst>
          <pc:docMk/>
          <pc:sldMk cId="1819411527" sldId="311"/>
        </pc:sldMkLst>
      </pc:sldChg>
      <pc:sldChg chg="addSp delSp modSp">
        <pc:chgData name="ALI HASSAN BUKHARI Alssadig" userId="S::alssadig.ali-hassan-bukhari.auditeur@lecnam.net::91d1b2be-3ee3-40b6-90d5-1ca8f27bb6e3" providerId="AD" clId="Web-{01940D02-E1DD-16E1-E182-00EFB2F87035}" dt="2024-10-08T10:30:06.152" v="123" actId="14100"/>
        <pc:sldMkLst>
          <pc:docMk/>
          <pc:sldMk cId="181700775" sldId="312"/>
        </pc:sldMkLst>
        <pc:spChg chg="add del mod">
          <ac:chgData name="ALI HASSAN BUKHARI Alssadig" userId="S::alssadig.ali-hassan-bukhari.auditeur@lecnam.net::91d1b2be-3ee3-40b6-90d5-1ca8f27bb6e3" providerId="AD" clId="Web-{01940D02-E1DD-16E1-E182-00EFB2F87035}" dt="2024-10-08T10:29:51.167" v="119"/>
          <ac:spMkLst>
            <pc:docMk/>
            <pc:sldMk cId="181700775" sldId="312"/>
            <ac:spMk id="5" creationId="{7DA14130-A76B-9DA6-AE41-B8358A04D99A}"/>
          </ac:spMkLst>
        </pc:spChg>
        <pc:picChg chg="del">
          <ac:chgData name="ALI HASSAN BUKHARI Alssadig" userId="S::alssadig.ali-hassan-bukhari.auditeur@lecnam.net::91d1b2be-3ee3-40b6-90d5-1ca8f27bb6e3" providerId="AD" clId="Web-{01940D02-E1DD-16E1-E182-00EFB2F87035}" dt="2024-10-08T10:29:44.698" v="118"/>
          <ac:picMkLst>
            <pc:docMk/>
            <pc:sldMk cId="181700775" sldId="312"/>
            <ac:picMk id="4" creationId="{623E41CB-6E45-AE82-A31A-993DB6C92354}"/>
          </ac:picMkLst>
        </pc:picChg>
        <pc:picChg chg="add mod ord">
          <ac:chgData name="ALI HASSAN BUKHARI Alssadig" userId="S::alssadig.ali-hassan-bukhari.auditeur@lecnam.net::91d1b2be-3ee3-40b6-90d5-1ca8f27bb6e3" providerId="AD" clId="Web-{01940D02-E1DD-16E1-E182-00EFB2F87035}" dt="2024-10-08T10:30:06.152" v="123" actId="14100"/>
          <ac:picMkLst>
            <pc:docMk/>
            <pc:sldMk cId="181700775" sldId="312"/>
            <ac:picMk id="6" creationId="{F7A8DADD-4B27-19AD-47DC-0AF350025149}"/>
          </ac:picMkLst>
        </pc:picChg>
      </pc:sldChg>
      <pc:sldChg chg="modSp">
        <pc:chgData name="ALI HASSAN BUKHARI Alssadig" userId="S::alssadig.ali-hassan-bukhari.auditeur@lecnam.net::91d1b2be-3ee3-40b6-90d5-1ca8f27bb6e3" providerId="AD" clId="Web-{01940D02-E1DD-16E1-E182-00EFB2F87035}" dt="2024-10-08T10:10:34.268" v="85" actId="14100"/>
        <pc:sldMkLst>
          <pc:docMk/>
          <pc:sldMk cId="460123506" sldId="314"/>
        </pc:sldMkLst>
        <pc:picChg chg="mod">
          <ac:chgData name="ALI HASSAN BUKHARI Alssadig" userId="S::alssadig.ali-hassan-bukhari.auditeur@lecnam.net::91d1b2be-3ee3-40b6-90d5-1ca8f27bb6e3" providerId="AD" clId="Web-{01940D02-E1DD-16E1-E182-00EFB2F87035}" dt="2024-10-08T10:10:34.268" v="85" actId="14100"/>
          <ac:picMkLst>
            <pc:docMk/>
            <pc:sldMk cId="460123506" sldId="314"/>
            <ac:picMk id="4" creationId="{A0C7864E-51FB-B30A-DADB-3320159B65E4}"/>
          </ac:picMkLst>
        </pc:picChg>
      </pc:sldChg>
      <pc:sldChg chg="addSp delSp modSp">
        <pc:chgData name="ALI HASSAN BUKHARI Alssadig" userId="S::alssadig.ali-hassan-bukhari.auditeur@lecnam.net::91d1b2be-3ee3-40b6-90d5-1ca8f27bb6e3" providerId="AD" clId="Web-{01940D02-E1DD-16E1-E182-00EFB2F87035}" dt="2024-10-08T10:27:35.881" v="116" actId="14100"/>
        <pc:sldMkLst>
          <pc:docMk/>
          <pc:sldMk cId="2454164523" sldId="315"/>
        </pc:sldMkLst>
        <pc:spChg chg="mod">
          <ac:chgData name="ALI HASSAN BUKHARI Alssadig" userId="S::alssadig.ali-hassan-bukhari.auditeur@lecnam.net::91d1b2be-3ee3-40b6-90d5-1ca8f27bb6e3" providerId="AD" clId="Web-{01940D02-E1DD-16E1-E182-00EFB2F87035}" dt="2024-10-08T10:24:16.732" v="110" actId="20577"/>
          <ac:spMkLst>
            <pc:docMk/>
            <pc:sldMk cId="2454164523" sldId="315"/>
            <ac:spMk id="2" creationId="{27A54900-302C-A05A-5219-843DFBDC61A9}"/>
          </ac:spMkLst>
        </pc:spChg>
        <pc:spChg chg="add del mod">
          <ac:chgData name="ALI HASSAN BUKHARI Alssadig" userId="S::alssadig.ali-hassan-bukhari.auditeur@lecnam.net::91d1b2be-3ee3-40b6-90d5-1ca8f27bb6e3" providerId="AD" clId="Web-{01940D02-E1DD-16E1-E182-00EFB2F87035}" dt="2024-10-08T10:27:14.568" v="112"/>
          <ac:spMkLst>
            <pc:docMk/>
            <pc:sldMk cId="2454164523" sldId="315"/>
            <ac:spMk id="5" creationId="{98F028AD-CF7E-2884-243D-5CC6198AAC80}"/>
          </ac:spMkLst>
        </pc:spChg>
        <pc:picChg chg="del">
          <ac:chgData name="ALI HASSAN BUKHARI Alssadig" userId="S::alssadig.ali-hassan-bukhari.auditeur@lecnam.net::91d1b2be-3ee3-40b6-90d5-1ca8f27bb6e3" providerId="AD" clId="Web-{01940D02-E1DD-16E1-E182-00EFB2F87035}" dt="2024-10-08T10:27:06.895" v="111"/>
          <ac:picMkLst>
            <pc:docMk/>
            <pc:sldMk cId="2454164523" sldId="315"/>
            <ac:picMk id="4" creationId="{D12CEF42-5351-3002-E674-DDBB178F0E19}"/>
          </ac:picMkLst>
        </pc:picChg>
        <pc:picChg chg="add mod ord">
          <ac:chgData name="ALI HASSAN BUKHARI Alssadig" userId="S::alssadig.ali-hassan-bukhari.auditeur@lecnam.net::91d1b2be-3ee3-40b6-90d5-1ca8f27bb6e3" providerId="AD" clId="Web-{01940D02-E1DD-16E1-E182-00EFB2F87035}" dt="2024-10-08T10:27:35.881" v="116" actId="14100"/>
          <ac:picMkLst>
            <pc:docMk/>
            <pc:sldMk cId="2454164523" sldId="315"/>
            <ac:picMk id="6" creationId="{43C84EC0-99A0-DEE0-090D-FCA7A8C08B52}"/>
          </ac:picMkLst>
        </pc:picChg>
      </pc:sldChg>
      <pc:sldChg chg="addSp delSp modSp">
        <pc:chgData name="ALI HASSAN BUKHARI Alssadig" userId="S::alssadig.ali-hassan-bukhari.auditeur@lecnam.net::91d1b2be-3ee3-40b6-90d5-1ca8f27bb6e3" providerId="AD" clId="Web-{01940D02-E1DD-16E1-E182-00EFB2F87035}" dt="2024-10-08T10:21:23.210" v="99" actId="14100"/>
        <pc:sldMkLst>
          <pc:docMk/>
          <pc:sldMk cId="331286914" sldId="316"/>
        </pc:sldMkLst>
        <pc:spChg chg="add del mod">
          <ac:chgData name="ALI HASSAN BUKHARI Alssadig" userId="S::alssadig.ali-hassan-bukhari.auditeur@lecnam.net::91d1b2be-3ee3-40b6-90d5-1ca8f27bb6e3" providerId="AD" clId="Web-{01940D02-E1DD-16E1-E182-00EFB2F87035}" dt="2024-10-08T10:21:08.584" v="95"/>
          <ac:spMkLst>
            <pc:docMk/>
            <pc:sldMk cId="331286914" sldId="316"/>
            <ac:spMk id="5" creationId="{FCD3FF30-BE5D-6164-1DF4-850BA876B0CB}"/>
          </ac:spMkLst>
        </pc:spChg>
        <pc:picChg chg="del">
          <ac:chgData name="ALI HASSAN BUKHARI Alssadig" userId="S::alssadig.ali-hassan-bukhari.auditeur@lecnam.net::91d1b2be-3ee3-40b6-90d5-1ca8f27bb6e3" providerId="AD" clId="Web-{01940D02-E1DD-16E1-E182-00EFB2F87035}" dt="2024-10-08T10:21:00.912" v="94"/>
          <ac:picMkLst>
            <pc:docMk/>
            <pc:sldMk cId="331286914" sldId="316"/>
            <ac:picMk id="4" creationId="{E24D2FB1-155B-3B08-76DC-77BD3E05729A}"/>
          </ac:picMkLst>
        </pc:picChg>
        <pc:picChg chg="add mod ord">
          <ac:chgData name="ALI HASSAN BUKHARI Alssadig" userId="S::alssadig.ali-hassan-bukhari.auditeur@lecnam.net::91d1b2be-3ee3-40b6-90d5-1ca8f27bb6e3" providerId="AD" clId="Web-{01940D02-E1DD-16E1-E182-00EFB2F87035}" dt="2024-10-08T10:21:23.210" v="99" actId="14100"/>
          <ac:picMkLst>
            <pc:docMk/>
            <pc:sldMk cId="331286914" sldId="316"/>
            <ac:picMk id="6" creationId="{29F3BFF1-DB33-6E5D-8277-57FAB633CE55}"/>
          </ac:picMkLst>
        </pc:picChg>
      </pc:sldChg>
      <pc:sldChg chg="addSp delSp modSp">
        <pc:chgData name="ALI HASSAN BUKHARI Alssadig" userId="S::alssadig.ali-hassan-bukhari.auditeur@lecnam.net::91d1b2be-3ee3-40b6-90d5-1ca8f27bb6e3" providerId="AD" clId="Web-{01940D02-E1DD-16E1-E182-00EFB2F87035}" dt="2024-10-08T10:18:43.797" v="93" actId="14100"/>
        <pc:sldMkLst>
          <pc:docMk/>
          <pc:sldMk cId="480427013" sldId="317"/>
        </pc:sldMkLst>
        <pc:spChg chg="add del mod">
          <ac:chgData name="ALI HASSAN BUKHARI Alssadig" userId="S::alssadig.ali-hassan-bukhari.auditeur@lecnam.net::91d1b2be-3ee3-40b6-90d5-1ca8f27bb6e3" providerId="AD" clId="Web-{01940D02-E1DD-16E1-E182-00EFB2F87035}" dt="2024-10-08T10:18:26.922" v="88"/>
          <ac:spMkLst>
            <pc:docMk/>
            <pc:sldMk cId="480427013" sldId="317"/>
            <ac:spMk id="5" creationId="{519E14AC-A581-A1A5-7890-5356E2502FE4}"/>
          </ac:spMkLst>
        </pc:spChg>
        <pc:picChg chg="del">
          <ac:chgData name="ALI HASSAN BUKHARI Alssadig" userId="S::alssadig.ali-hassan-bukhari.auditeur@lecnam.net::91d1b2be-3ee3-40b6-90d5-1ca8f27bb6e3" providerId="AD" clId="Web-{01940D02-E1DD-16E1-E182-00EFB2F87035}" dt="2024-10-08T10:18:16.687" v="87"/>
          <ac:picMkLst>
            <pc:docMk/>
            <pc:sldMk cId="480427013" sldId="317"/>
            <ac:picMk id="4" creationId="{EB27EB45-F647-4055-8B08-1E0F9FE58742}"/>
          </ac:picMkLst>
        </pc:picChg>
        <pc:picChg chg="add mod ord">
          <ac:chgData name="ALI HASSAN BUKHARI Alssadig" userId="S::alssadig.ali-hassan-bukhari.auditeur@lecnam.net::91d1b2be-3ee3-40b6-90d5-1ca8f27bb6e3" providerId="AD" clId="Web-{01940D02-E1DD-16E1-E182-00EFB2F87035}" dt="2024-10-08T10:18:43.797" v="93" actId="14100"/>
          <ac:picMkLst>
            <pc:docMk/>
            <pc:sldMk cId="480427013" sldId="317"/>
            <ac:picMk id="6" creationId="{0BC5AB6A-3CF2-A42B-4D0F-7D051923955B}"/>
          </ac:picMkLst>
        </pc:picChg>
      </pc:sldChg>
      <pc:sldChg chg="addSp delSp modSp">
        <pc:chgData name="ALI HASSAN BUKHARI Alssadig" userId="S::alssadig.ali-hassan-bukhari.auditeur@lecnam.net::91d1b2be-3ee3-40b6-90d5-1ca8f27bb6e3" providerId="AD" clId="Web-{01940D02-E1DD-16E1-E182-00EFB2F87035}" dt="2024-10-08T10:23:51.263" v="106" actId="14100"/>
        <pc:sldMkLst>
          <pc:docMk/>
          <pc:sldMk cId="818380515" sldId="326"/>
        </pc:sldMkLst>
        <pc:spChg chg="add del mod">
          <ac:chgData name="ALI HASSAN BUKHARI Alssadig" userId="S::alssadig.ali-hassan-bukhari.auditeur@lecnam.net::91d1b2be-3ee3-40b6-90d5-1ca8f27bb6e3" providerId="AD" clId="Web-{01940D02-E1DD-16E1-E182-00EFB2F87035}" dt="2024-10-08T10:23:32.996" v="101"/>
          <ac:spMkLst>
            <pc:docMk/>
            <pc:sldMk cId="818380515" sldId="326"/>
            <ac:spMk id="5" creationId="{2F41DF57-5469-2182-F672-5BEB17025BAA}"/>
          </ac:spMkLst>
        </pc:spChg>
        <pc:picChg chg="del">
          <ac:chgData name="ALI HASSAN BUKHARI Alssadig" userId="S::alssadig.ali-hassan-bukhari.auditeur@lecnam.net::91d1b2be-3ee3-40b6-90d5-1ca8f27bb6e3" providerId="AD" clId="Web-{01940D02-E1DD-16E1-E182-00EFB2F87035}" dt="2024-10-08T10:23:26.152" v="100"/>
          <ac:picMkLst>
            <pc:docMk/>
            <pc:sldMk cId="818380515" sldId="326"/>
            <ac:picMk id="4" creationId="{52440934-5388-FD88-FF1B-06544094D9D7}"/>
          </ac:picMkLst>
        </pc:picChg>
        <pc:picChg chg="add mod ord">
          <ac:chgData name="ALI HASSAN BUKHARI Alssadig" userId="S::alssadig.ali-hassan-bukhari.auditeur@lecnam.net::91d1b2be-3ee3-40b6-90d5-1ca8f27bb6e3" providerId="AD" clId="Web-{01940D02-E1DD-16E1-E182-00EFB2F87035}" dt="2024-10-08T10:23:51.263" v="106" actId="14100"/>
          <ac:picMkLst>
            <pc:docMk/>
            <pc:sldMk cId="818380515" sldId="326"/>
            <ac:picMk id="6" creationId="{662640D9-3606-287C-9EA2-783C11423FED}"/>
          </ac:picMkLst>
        </pc:picChg>
      </pc:sldChg>
      <pc:sldChg chg="addSp delSp modSp new">
        <pc:chgData name="ALI HASSAN BUKHARI Alssadig" userId="S::alssadig.ali-hassan-bukhari.auditeur@lecnam.net::91d1b2be-3ee3-40b6-90d5-1ca8f27bb6e3" providerId="AD" clId="Web-{01940D02-E1DD-16E1-E182-00EFB2F87035}" dt="2024-10-08T10:09:02.249" v="83" actId="14100"/>
        <pc:sldMkLst>
          <pc:docMk/>
          <pc:sldMk cId="244680139" sldId="334"/>
        </pc:sldMkLst>
        <pc:spChg chg="mod">
          <ac:chgData name="ALI HASSAN BUKHARI Alssadig" userId="S::alssadig.ali-hassan-bukhari.auditeur@lecnam.net::91d1b2be-3ee3-40b6-90d5-1ca8f27bb6e3" providerId="AD" clId="Web-{01940D02-E1DD-16E1-E182-00EFB2F87035}" dt="2024-10-08T10:01:34.581" v="67" actId="14100"/>
          <ac:spMkLst>
            <pc:docMk/>
            <pc:sldMk cId="244680139" sldId="334"/>
            <ac:spMk id="2" creationId="{BE2418EF-5AF5-37C0-C112-62AB551291F7}"/>
          </ac:spMkLst>
        </pc:spChg>
        <pc:spChg chg="del">
          <ac:chgData name="ALI HASSAN BUKHARI Alssadig" userId="S::alssadig.ali-hassan-bukhari.auditeur@lecnam.net::91d1b2be-3ee3-40b6-90d5-1ca8f27bb6e3" providerId="AD" clId="Web-{01940D02-E1DD-16E1-E182-00EFB2F87035}" dt="2024-10-08T10:02:09.770" v="68"/>
          <ac:spMkLst>
            <pc:docMk/>
            <pc:sldMk cId="244680139" sldId="334"/>
            <ac:spMk id="3" creationId="{7F29FCD1-ADDC-3C26-C01E-92DCE0F1BE78}"/>
          </ac:spMkLst>
        </pc:spChg>
        <pc:spChg chg="add del mod">
          <ac:chgData name="ALI HASSAN BUKHARI Alssadig" userId="S::alssadig.ali-hassan-bukhari.auditeur@lecnam.net::91d1b2be-3ee3-40b6-90d5-1ca8f27bb6e3" providerId="AD" clId="Web-{01940D02-E1DD-16E1-E182-00EFB2F87035}" dt="2024-10-08T10:08:00.300" v="72"/>
          <ac:spMkLst>
            <pc:docMk/>
            <pc:sldMk cId="244680139" sldId="334"/>
            <ac:spMk id="6" creationId="{BF9DE4C1-92ED-32DD-09EA-B10DC38BE586}"/>
          </ac:spMkLst>
        </pc:spChg>
        <pc:picChg chg="add del mod ord">
          <ac:chgData name="ALI HASSAN BUKHARI Alssadig" userId="S::alssadig.ali-hassan-bukhari.auditeur@lecnam.net::91d1b2be-3ee3-40b6-90d5-1ca8f27bb6e3" providerId="AD" clId="Web-{01940D02-E1DD-16E1-E182-00EFB2F87035}" dt="2024-10-08T10:02:16.364" v="69"/>
          <ac:picMkLst>
            <pc:docMk/>
            <pc:sldMk cId="244680139" sldId="334"/>
            <ac:picMk id="4" creationId="{B0B72F3A-F3AA-2598-342C-1D5BE95BE0E1}"/>
          </ac:picMkLst>
        </pc:picChg>
        <pc:picChg chg="add mod ord">
          <ac:chgData name="ALI HASSAN BUKHARI Alssadig" userId="S::alssadig.ali-hassan-bukhari.auditeur@lecnam.net::91d1b2be-3ee3-40b6-90d5-1ca8f27bb6e3" providerId="AD" clId="Web-{01940D02-E1DD-16E1-E182-00EFB2F87035}" dt="2024-10-08T10:09:02.249" v="83" actId="14100"/>
          <ac:picMkLst>
            <pc:docMk/>
            <pc:sldMk cId="244680139" sldId="334"/>
            <ac:picMk id="7" creationId="{AA61DEBF-BF84-309F-9F2E-B623CDD82A1E}"/>
          </ac:picMkLst>
        </pc:picChg>
        <pc:picChg chg="add del mod">
          <ac:chgData name="ALI HASSAN BUKHARI Alssadig" userId="S::alssadig.ali-hassan-bukhari.auditeur@lecnam.net::91d1b2be-3ee3-40b6-90d5-1ca8f27bb6e3" providerId="AD" clId="Web-{01940D02-E1DD-16E1-E182-00EFB2F87035}" dt="2024-10-08T10:08:49.670" v="81"/>
          <ac:picMkLst>
            <pc:docMk/>
            <pc:sldMk cId="244680139" sldId="334"/>
            <ac:picMk id="9" creationId="{94E4C533-735A-4BF2-9470-43DD435AE7B7}"/>
          </ac:picMkLst>
        </pc:picChg>
      </pc:sldChg>
      <pc:sldChg chg="new del">
        <pc:chgData name="ALI HASSAN BUKHARI Alssadig" userId="S::alssadig.ali-hassan-bukhari.auditeur@lecnam.net::91d1b2be-3ee3-40b6-90d5-1ca8f27bb6e3" providerId="AD" clId="Web-{01940D02-E1DD-16E1-E182-00EFB2F87035}" dt="2024-10-08T10:42:11.681" v="130"/>
        <pc:sldMkLst>
          <pc:docMk/>
          <pc:sldMk cId="4017910967" sldId="335"/>
        </pc:sldMkLst>
      </pc:sldChg>
    </pc:docChg>
  </pc:docChgLst>
  <pc:docChgLst>
    <pc:chgData name="ALI HASSAN BUKHARI Alssadig" userId="S::alssadig.ali-hassan-bukhari.auditeur@lecnam.net::91d1b2be-3ee3-40b6-90d5-1ca8f27bb6e3" providerId="AD" clId="Web-{4186D0CE-75A4-15B5-012C-3461B1EB48B0}"/>
    <pc:docChg chg="addSld delSld modSld">
      <pc:chgData name="ALI HASSAN BUKHARI Alssadig" userId="S::alssadig.ali-hassan-bukhari.auditeur@lecnam.net::91d1b2be-3ee3-40b6-90d5-1ca8f27bb6e3" providerId="AD" clId="Web-{4186D0CE-75A4-15B5-012C-3461B1EB48B0}" dt="2024-09-01T10:02:10.614" v="798" actId="20577"/>
      <pc:docMkLst>
        <pc:docMk/>
      </pc:docMkLst>
      <pc:sldChg chg="delSp modSp">
        <pc:chgData name="ALI HASSAN BUKHARI Alssadig" userId="S::alssadig.ali-hassan-bukhari.auditeur@lecnam.net::91d1b2be-3ee3-40b6-90d5-1ca8f27bb6e3" providerId="AD" clId="Web-{4186D0CE-75A4-15B5-012C-3461B1EB48B0}" dt="2024-09-01T08:10:53.109" v="211" actId="14100"/>
        <pc:sldMkLst>
          <pc:docMk/>
          <pc:sldMk cId="3856144342" sldId="256"/>
        </pc:sldMkLst>
        <pc:spChg chg="mod">
          <ac:chgData name="ALI HASSAN BUKHARI Alssadig" userId="S::alssadig.ali-hassan-bukhari.auditeur@lecnam.net::91d1b2be-3ee3-40b6-90d5-1ca8f27bb6e3" providerId="AD" clId="Web-{4186D0CE-75A4-15B5-012C-3461B1EB48B0}" dt="2024-09-01T08:10:53.109" v="211" actId="14100"/>
          <ac:spMkLst>
            <pc:docMk/>
            <pc:sldMk cId="3856144342" sldId="256"/>
            <ac:spMk id="2" creationId="{00000000-0000-0000-0000-000000000000}"/>
          </ac:spMkLst>
        </pc:spChg>
        <pc:spChg chg="del mod">
          <ac:chgData name="ALI HASSAN BUKHARI Alssadig" userId="S::alssadig.ali-hassan-bukhari.auditeur@lecnam.net::91d1b2be-3ee3-40b6-90d5-1ca8f27bb6e3" providerId="AD" clId="Web-{4186D0CE-75A4-15B5-012C-3461B1EB48B0}" dt="2024-09-01T07:37:39.216" v="18"/>
          <ac:spMkLst>
            <pc:docMk/>
            <pc:sldMk cId="3856144342" sldId="256"/>
            <ac:spMk id="3" creationId="{00000000-0000-0000-0000-000000000000}"/>
          </ac:spMkLst>
        </pc:spChg>
      </pc:sldChg>
      <pc:sldChg chg="addSp delSp modSp new">
        <pc:chgData name="ALI HASSAN BUKHARI Alssadig" userId="S::alssadig.ali-hassan-bukhari.auditeur@lecnam.net::91d1b2be-3ee3-40b6-90d5-1ca8f27bb6e3" providerId="AD" clId="Web-{4186D0CE-75A4-15B5-012C-3461B1EB48B0}" dt="2024-09-01T08:09:08.995" v="202" actId="14100"/>
        <pc:sldMkLst>
          <pc:docMk/>
          <pc:sldMk cId="259898219" sldId="257"/>
        </pc:sldMkLst>
        <pc:spChg chg="del mod">
          <ac:chgData name="ALI HASSAN BUKHARI Alssadig" userId="S::alssadig.ali-hassan-bukhari.auditeur@lecnam.net::91d1b2be-3ee3-40b6-90d5-1ca8f27bb6e3" providerId="AD" clId="Web-{4186D0CE-75A4-15B5-012C-3461B1EB48B0}" dt="2024-09-01T08:07:11.366" v="167"/>
          <ac:spMkLst>
            <pc:docMk/>
            <pc:sldMk cId="259898219" sldId="257"/>
            <ac:spMk id="2" creationId="{CD95DD19-4B43-0454-25ED-1D9A8C9EC300}"/>
          </ac:spMkLst>
        </pc:spChg>
        <pc:spChg chg="mod">
          <ac:chgData name="ALI HASSAN BUKHARI Alssadig" userId="S::alssadig.ali-hassan-bukhari.auditeur@lecnam.net::91d1b2be-3ee3-40b6-90d5-1ca8f27bb6e3" providerId="AD" clId="Web-{4186D0CE-75A4-15B5-012C-3461B1EB48B0}" dt="2024-09-01T08:09:08.995" v="202" actId="14100"/>
          <ac:spMkLst>
            <pc:docMk/>
            <pc:sldMk cId="259898219" sldId="257"/>
            <ac:spMk id="3" creationId="{E6B065EE-016D-BC64-B979-D331B2D21A0B}"/>
          </ac:spMkLst>
        </pc:spChg>
        <pc:spChg chg="add del mod">
          <ac:chgData name="ALI HASSAN BUKHARI Alssadig" userId="S::alssadig.ali-hassan-bukhari.auditeur@lecnam.net::91d1b2be-3ee3-40b6-90d5-1ca8f27bb6e3" providerId="AD" clId="Web-{4186D0CE-75A4-15B5-012C-3461B1EB48B0}" dt="2024-09-01T08:07:21.913" v="170"/>
          <ac:spMkLst>
            <pc:docMk/>
            <pc:sldMk cId="259898219" sldId="257"/>
            <ac:spMk id="5" creationId="{B1CE6B97-A3DD-A7E6-773A-55932D93541C}"/>
          </ac:spMkLst>
        </pc:spChg>
      </pc:sldChg>
      <pc:sldChg chg="modSp new">
        <pc:chgData name="ALI HASSAN BUKHARI Alssadig" userId="S::alssadig.ali-hassan-bukhari.auditeur@lecnam.net::91d1b2be-3ee3-40b6-90d5-1ca8f27bb6e3" providerId="AD" clId="Web-{4186D0CE-75A4-15B5-012C-3461B1EB48B0}" dt="2024-09-01T08:47:48.952" v="421" actId="20577"/>
        <pc:sldMkLst>
          <pc:docMk/>
          <pc:sldMk cId="3728170377" sldId="258"/>
        </pc:sldMkLst>
        <pc:spChg chg="mod">
          <ac:chgData name="ALI HASSAN BUKHARI Alssadig" userId="S::alssadig.ali-hassan-bukhari.auditeur@lecnam.net::91d1b2be-3ee3-40b6-90d5-1ca8f27bb6e3" providerId="AD" clId="Web-{4186D0CE-75A4-15B5-012C-3461B1EB48B0}" dt="2024-09-01T08:47:08.981" v="416" actId="20577"/>
          <ac:spMkLst>
            <pc:docMk/>
            <pc:sldMk cId="3728170377" sldId="258"/>
            <ac:spMk id="2" creationId="{54A3EFB5-6F19-DB94-4AEA-3CCBBABD7EC0}"/>
          </ac:spMkLst>
        </pc:spChg>
        <pc:spChg chg="mod">
          <ac:chgData name="ALI HASSAN BUKHARI Alssadig" userId="S::alssadig.ali-hassan-bukhari.auditeur@lecnam.net::91d1b2be-3ee3-40b6-90d5-1ca8f27bb6e3" providerId="AD" clId="Web-{4186D0CE-75A4-15B5-012C-3461B1EB48B0}" dt="2024-09-01T08:47:48.952" v="421" actId="20577"/>
          <ac:spMkLst>
            <pc:docMk/>
            <pc:sldMk cId="3728170377" sldId="258"/>
            <ac:spMk id="3" creationId="{998DAB48-A975-A441-150C-52759C333891}"/>
          </ac:spMkLst>
        </pc:spChg>
      </pc:sldChg>
      <pc:sldChg chg="delSp modSp new">
        <pc:chgData name="ALI HASSAN BUKHARI Alssadig" userId="S::alssadig.ali-hassan-bukhari.auditeur@lecnam.net::91d1b2be-3ee3-40b6-90d5-1ca8f27bb6e3" providerId="AD" clId="Web-{4186D0CE-75A4-15B5-012C-3461B1EB48B0}" dt="2024-09-01T09:28:53.115" v="473" actId="20577"/>
        <pc:sldMkLst>
          <pc:docMk/>
          <pc:sldMk cId="4187998130" sldId="259"/>
        </pc:sldMkLst>
        <pc:spChg chg="del mod">
          <ac:chgData name="ALI HASSAN BUKHARI Alssadig" userId="S::alssadig.ali-hassan-bukhari.auditeur@lecnam.net::91d1b2be-3ee3-40b6-90d5-1ca8f27bb6e3" providerId="AD" clId="Web-{4186D0CE-75A4-15B5-012C-3461B1EB48B0}" dt="2024-09-01T07:48:53.261" v="64"/>
          <ac:spMkLst>
            <pc:docMk/>
            <pc:sldMk cId="4187998130" sldId="259"/>
            <ac:spMk id="2" creationId="{EB0949B6-4B2B-7E91-6394-960FAC28FBA1}"/>
          </ac:spMkLst>
        </pc:spChg>
        <pc:spChg chg="mod">
          <ac:chgData name="ALI HASSAN BUKHARI Alssadig" userId="S::alssadig.ali-hassan-bukhari.auditeur@lecnam.net::91d1b2be-3ee3-40b6-90d5-1ca8f27bb6e3" providerId="AD" clId="Web-{4186D0CE-75A4-15B5-012C-3461B1EB48B0}" dt="2024-09-01T09:28:53.115" v="473" actId="20577"/>
          <ac:spMkLst>
            <pc:docMk/>
            <pc:sldMk cId="4187998130" sldId="259"/>
            <ac:spMk id="3" creationId="{485D6CB3-FE4F-BA1B-D685-A93C47DA5840}"/>
          </ac:spMkLst>
        </pc:spChg>
      </pc:sldChg>
      <pc:sldChg chg="delSp modSp new">
        <pc:chgData name="ALI HASSAN BUKHARI Alssadig" userId="S::alssadig.ali-hassan-bukhari.auditeur@lecnam.net::91d1b2be-3ee3-40b6-90d5-1ca8f27bb6e3" providerId="AD" clId="Web-{4186D0CE-75A4-15B5-012C-3461B1EB48B0}" dt="2024-09-01T09:28:04.223" v="451" actId="20577"/>
        <pc:sldMkLst>
          <pc:docMk/>
          <pc:sldMk cId="2054793722" sldId="260"/>
        </pc:sldMkLst>
        <pc:spChg chg="del mod">
          <ac:chgData name="ALI HASSAN BUKHARI Alssadig" userId="S::alssadig.ali-hassan-bukhari.auditeur@lecnam.net::91d1b2be-3ee3-40b6-90d5-1ca8f27bb6e3" providerId="AD" clId="Web-{4186D0CE-75A4-15B5-012C-3461B1EB48B0}" dt="2024-09-01T07:52:42.598" v="93"/>
          <ac:spMkLst>
            <pc:docMk/>
            <pc:sldMk cId="2054793722" sldId="260"/>
            <ac:spMk id="2" creationId="{B3795BA3-3CCB-62DD-E3FF-504E4DC70DBA}"/>
          </ac:spMkLst>
        </pc:spChg>
        <pc:spChg chg="mod">
          <ac:chgData name="ALI HASSAN BUKHARI Alssadig" userId="S::alssadig.ali-hassan-bukhari.auditeur@lecnam.net::91d1b2be-3ee3-40b6-90d5-1ca8f27bb6e3" providerId="AD" clId="Web-{4186D0CE-75A4-15B5-012C-3461B1EB48B0}" dt="2024-09-01T09:28:04.223" v="451" actId="20577"/>
          <ac:spMkLst>
            <pc:docMk/>
            <pc:sldMk cId="2054793722" sldId="260"/>
            <ac:spMk id="3" creationId="{1EA76EFB-8302-62A7-6677-98BD5E317615}"/>
          </ac:spMkLst>
        </pc:spChg>
      </pc:sldChg>
      <pc:sldChg chg="delSp modSp new">
        <pc:chgData name="ALI HASSAN BUKHARI Alssadig" userId="S::alssadig.ali-hassan-bukhari.auditeur@lecnam.net::91d1b2be-3ee3-40b6-90d5-1ca8f27bb6e3" providerId="AD" clId="Web-{4186D0CE-75A4-15B5-012C-3461B1EB48B0}" dt="2024-09-01T08:06:09.488" v="160" actId="20577"/>
        <pc:sldMkLst>
          <pc:docMk/>
          <pc:sldMk cId="4093661464" sldId="261"/>
        </pc:sldMkLst>
        <pc:spChg chg="del mod">
          <ac:chgData name="ALI HASSAN BUKHARI Alssadig" userId="S::alssadig.ali-hassan-bukhari.auditeur@lecnam.net::91d1b2be-3ee3-40b6-90d5-1ca8f27bb6e3" providerId="AD" clId="Web-{4186D0CE-75A4-15B5-012C-3461B1EB48B0}" dt="2024-09-01T07:54:13.977" v="103"/>
          <ac:spMkLst>
            <pc:docMk/>
            <pc:sldMk cId="4093661464" sldId="261"/>
            <ac:spMk id="2" creationId="{4229EFC9-51C5-51C7-E439-2F1DE6EA4233}"/>
          </ac:spMkLst>
        </pc:spChg>
        <pc:spChg chg="mod">
          <ac:chgData name="ALI HASSAN BUKHARI Alssadig" userId="S::alssadig.ali-hassan-bukhari.auditeur@lecnam.net::91d1b2be-3ee3-40b6-90d5-1ca8f27bb6e3" providerId="AD" clId="Web-{4186D0CE-75A4-15B5-012C-3461B1EB48B0}" dt="2024-09-01T08:06:09.488" v="160" actId="20577"/>
          <ac:spMkLst>
            <pc:docMk/>
            <pc:sldMk cId="4093661464" sldId="261"/>
            <ac:spMk id="3" creationId="{DDB8A628-0FFF-848B-AA0F-9BE59A5BC326}"/>
          </ac:spMkLst>
        </pc:spChg>
      </pc:sldChg>
      <pc:sldChg chg="delSp modSp new">
        <pc:chgData name="ALI HASSAN BUKHARI Alssadig" userId="S::alssadig.ali-hassan-bukhari.auditeur@lecnam.net::91d1b2be-3ee3-40b6-90d5-1ca8f27bb6e3" providerId="AD" clId="Web-{4186D0CE-75A4-15B5-012C-3461B1EB48B0}" dt="2024-09-01T09:31:18.558" v="498" actId="20577"/>
        <pc:sldMkLst>
          <pc:docMk/>
          <pc:sldMk cId="2967964200" sldId="262"/>
        </pc:sldMkLst>
        <pc:spChg chg="del mod">
          <ac:chgData name="ALI HASSAN BUKHARI Alssadig" userId="S::alssadig.ali-hassan-bukhari.auditeur@lecnam.net::91d1b2be-3ee3-40b6-90d5-1ca8f27bb6e3" providerId="AD" clId="Web-{4186D0CE-75A4-15B5-012C-3461B1EB48B0}" dt="2024-09-01T08:00:53.492" v="122"/>
          <ac:spMkLst>
            <pc:docMk/>
            <pc:sldMk cId="2967964200" sldId="262"/>
            <ac:spMk id="2" creationId="{BFEA4D99-3FF6-C8EE-C5E7-768D88A4C455}"/>
          </ac:spMkLst>
        </pc:spChg>
        <pc:spChg chg="mod">
          <ac:chgData name="ALI HASSAN BUKHARI Alssadig" userId="S::alssadig.ali-hassan-bukhari.auditeur@lecnam.net::91d1b2be-3ee3-40b6-90d5-1ca8f27bb6e3" providerId="AD" clId="Web-{4186D0CE-75A4-15B5-012C-3461B1EB48B0}" dt="2024-09-01T09:31:18.558" v="498" actId="20577"/>
          <ac:spMkLst>
            <pc:docMk/>
            <pc:sldMk cId="2967964200" sldId="262"/>
            <ac:spMk id="3" creationId="{C881C9BB-AD54-6814-E68C-ABEB61EC899D}"/>
          </ac:spMkLst>
        </pc:spChg>
      </pc:sldChg>
      <pc:sldChg chg="delSp modSp new">
        <pc:chgData name="ALI HASSAN BUKHARI Alssadig" userId="S::alssadig.ali-hassan-bukhari.auditeur@lecnam.net::91d1b2be-3ee3-40b6-90d5-1ca8f27bb6e3" providerId="AD" clId="Web-{4186D0CE-75A4-15B5-012C-3461B1EB48B0}" dt="2024-09-01T08:05:37.425" v="155" actId="20577"/>
        <pc:sldMkLst>
          <pc:docMk/>
          <pc:sldMk cId="1093339705" sldId="263"/>
        </pc:sldMkLst>
        <pc:spChg chg="del mod">
          <ac:chgData name="ALI HASSAN BUKHARI Alssadig" userId="S::alssadig.ali-hassan-bukhari.auditeur@lecnam.net::91d1b2be-3ee3-40b6-90d5-1ca8f27bb6e3" providerId="AD" clId="Web-{4186D0CE-75A4-15B5-012C-3461B1EB48B0}" dt="2024-09-01T08:03:10.075" v="140"/>
          <ac:spMkLst>
            <pc:docMk/>
            <pc:sldMk cId="1093339705" sldId="263"/>
            <ac:spMk id="2" creationId="{07CDAA65-917C-4D1B-B587-185CFC41DBCE}"/>
          </ac:spMkLst>
        </pc:spChg>
        <pc:spChg chg="mod">
          <ac:chgData name="ALI HASSAN BUKHARI Alssadig" userId="S::alssadig.ali-hassan-bukhari.auditeur@lecnam.net::91d1b2be-3ee3-40b6-90d5-1ca8f27bb6e3" providerId="AD" clId="Web-{4186D0CE-75A4-15B5-012C-3461B1EB48B0}" dt="2024-09-01T08:05:37.425" v="155" actId="20577"/>
          <ac:spMkLst>
            <pc:docMk/>
            <pc:sldMk cId="1093339705" sldId="263"/>
            <ac:spMk id="3" creationId="{DC44FA3A-7764-049F-C868-3FF0B3833309}"/>
          </ac:spMkLst>
        </pc:spChg>
      </pc:sldChg>
      <pc:sldChg chg="delSp modSp new">
        <pc:chgData name="ALI HASSAN BUKHARI Alssadig" userId="S::alssadig.ali-hassan-bukhari.auditeur@lecnam.net::91d1b2be-3ee3-40b6-90d5-1ca8f27bb6e3" providerId="AD" clId="Web-{4186D0CE-75A4-15B5-012C-3461B1EB48B0}" dt="2024-09-01T09:34:32.330" v="540" actId="20577"/>
        <pc:sldMkLst>
          <pc:docMk/>
          <pc:sldMk cId="1703644009" sldId="264"/>
        </pc:sldMkLst>
        <pc:spChg chg="del mod">
          <ac:chgData name="ALI HASSAN BUKHARI Alssadig" userId="S::alssadig.ali-hassan-bukhari.auditeur@lecnam.net::91d1b2be-3ee3-40b6-90d5-1ca8f27bb6e3" providerId="AD" clId="Web-{4186D0CE-75A4-15B5-012C-3461B1EB48B0}" dt="2024-09-01T08:04:30.047" v="143"/>
          <ac:spMkLst>
            <pc:docMk/>
            <pc:sldMk cId="1703644009" sldId="264"/>
            <ac:spMk id="2" creationId="{90304E6E-F80E-0A11-D5FA-9C927A19AE37}"/>
          </ac:spMkLst>
        </pc:spChg>
        <pc:spChg chg="mod">
          <ac:chgData name="ALI HASSAN BUKHARI Alssadig" userId="S::alssadig.ali-hassan-bukhari.auditeur@lecnam.net::91d1b2be-3ee3-40b6-90d5-1ca8f27bb6e3" providerId="AD" clId="Web-{4186D0CE-75A4-15B5-012C-3461B1EB48B0}" dt="2024-09-01T09:34:32.330" v="540" actId="20577"/>
          <ac:spMkLst>
            <pc:docMk/>
            <pc:sldMk cId="1703644009" sldId="264"/>
            <ac:spMk id="3" creationId="{1A7FBDBD-1C7F-6601-D07C-B9A73B0B1588}"/>
          </ac:spMkLst>
        </pc:spChg>
      </pc:sldChg>
      <pc:sldChg chg="delSp modSp new">
        <pc:chgData name="ALI HASSAN BUKHARI Alssadig" userId="S::alssadig.ali-hassan-bukhari.auditeur@lecnam.net::91d1b2be-3ee3-40b6-90d5-1ca8f27bb6e3" providerId="AD" clId="Web-{4186D0CE-75A4-15B5-012C-3461B1EB48B0}" dt="2024-09-01T08:12:47.925" v="222" actId="14100"/>
        <pc:sldMkLst>
          <pc:docMk/>
          <pc:sldMk cId="1270349390" sldId="265"/>
        </pc:sldMkLst>
        <pc:spChg chg="del mod">
          <ac:chgData name="ALI HASSAN BUKHARI Alssadig" userId="S::alssadig.ali-hassan-bukhari.auditeur@lecnam.net::91d1b2be-3ee3-40b6-90d5-1ca8f27bb6e3" providerId="AD" clId="Web-{4186D0CE-75A4-15B5-012C-3461B1EB48B0}" dt="2024-09-01T08:11:12.203" v="213"/>
          <ac:spMkLst>
            <pc:docMk/>
            <pc:sldMk cId="1270349390" sldId="265"/>
            <ac:spMk id="2" creationId="{29A816E5-D70C-C7F8-B10D-2BA0CE30B0D1}"/>
          </ac:spMkLst>
        </pc:spChg>
        <pc:spChg chg="mod">
          <ac:chgData name="ALI HASSAN BUKHARI Alssadig" userId="S::alssadig.ali-hassan-bukhari.auditeur@lecnam.net::91d1b2be-3ee3-40b6-90d5-1ca8f27bb6e3" providerId="AD" clId="Web-{4186D0CE-75A4-15B5-012C-3461B1EB48B0}" dt="2024-09-01T08:12:47.925" v="222" actId="14100"/>
          <ac:spMkLst>
            <pc:docMk/>
            <pc:sldMk cId="1270349390" sldId="265"/>
            <ac:spMk id="3" creationId="{3EC56BAA-52AC-1C8D-07E6-F955228CF07C}"/>
          </ac:spMkLst>
        </pc:spChg>
      </pc:sldChg>
      <pc:sldChg chg="delSp modSp new">
        <pc:chgData name="ALI HASSAN BUKHARI Alssadig" userId="S::alssadig.ali-hassan-bukhari.auditeur@lecnam.net::91d1b2be-3ee3-40b6-90d5-1ca8f27bb6e3" providerId="AD" clId="Web-{4186D0CE-75A4-15B5-012C-3461B1EB48B0}" dt="2024-09-01T09:38:22.469" v="566" actId="20577"/>
        <pc:sldMkLst>
          <pc:docMk/>
          <pc:sldMk cId="307978577" sldId="266"/>
        </pc:sldMkLst>
        <pc:spChg chg="del mod">
          <ac:chgData name="ALI HASSAN BUKHARI Alssadig" userId="S::alssadig.ali-hassan-bukhari.auditeur@lecnam.net::91d1b2be-3ee3-40b6-90d5-1ca8f27bb6e3" providerId="AD" clId="Web-{4186D0CE-75A4-15B5-012C-3461B1EB48B0}" dt="2024-09-01T08:12:59.551" v="224"/>
          <ac:spMkLst>
            <pc:docMk/>
            <pc:sldMk cId="307978577" sldId="266"/>
            <ac:spMk id="2" creationId="{CF027D0E-5275-9FA0-3D0D-5D07267F67F6}"/>
          </ac:spMkLst>
        </pc:spChg>
        <pc:spChg chg="mod">
          <ac:chgData name="ALI HASSAN BUKHARI Alssadig" userId="S::alssadig.ali-hassan-bukhari.auditeur@lecnam.net::91d1b2be-3ee3-40b6-90d5-1ca8f27bb6e3" providerId="AD" clId="Web-{4186D0CE-75A4-15B5-012C-3461B1EB48B0}" dt="2024-09-01T09:38:22.469" v="566" actId="20577"/>
          <ac:spMkLst>
            <pc:docMk/>
            <pc:sldMk cId="307978577" sldId="266"/>
            <ac:spMk id="3" creationId="{4D415E2C-B263-EAB5-7291-6D8C4905058A}"/>
          </ac:spMkLst>
        </pc:spChg>
      </pc:sldChg>
      <pc:sldChg chg="delSp modSp new">
        <pc:chgData name="ALI HASSAN BUKHARI Alssadig" userId="S::alssadig.ali-hassan-bukhari.auditeur@lecnam.net::91d1b2be-3ee3-40b6-90d5-1ca8f27bb6e3" providerId="AD" clId="Web-{4186D0CE-75A4-15B5-012C-3461B1EB48B0}" dt="2024-09-01T09:41:18.506" v="607" actId="20577"/>
        <pc:sldMkLst>
          <pc:docMk/>
          <pc:sldMk cId="931969915" sldId="267"/>
        </pc:sldMkLst>
        <pc:spChg chg="del mod">
          <ac:chgData name="ALI HASSAN BUKHARI Alssadig" userId="S::alssadig.ali-hassan-bukhari.auditeur@lecnam.net::91d1b2be-3ee3-40b6-90d5-1ca8f27bb6e3" providerId="AD" clId="Web-{4186D0CE-75A4-15B5-012C-3461B1EB48B0}" dt="2024-09-01T08:14:09.913" v="232"/>
          <ac:spMkLst>
            <pc:docMk/>
            <pc:sldMk cId="931969915" sldId="267"/>
            <ac:spMk id="2" creationId="{36FD2B6B-7428-EDAE-D66D-F22C362AAC86}"/>
          </ac:spMkLst>
        </pc:spChg>
        <pc:spChg chg="mod">
          <ac:chgData name="ALI HASSAN BUKHARI Alssadig" userId="S::alssadig.ali-hassan-bukhari.auditeur@lecnam.net::91d1b2be-3ee3-40b6-90d5-1ca8f27bb6e3" providerId="AD" clId="Web-{4186D0CE-75A4-15B5-012C-3461B1EB48B0}" dt="2024-09-01T09:41:18.506" v="607" actId="20577"/>
          <ac:spMkLst>
            <pc:docMk/>
            <pc:sldMk cId="931969915" sldId="267"/>
            <ac:spMk id="3" creationId="{8407B477-36D0-C8E7-BF96-F80F716283B3}"/>
          </ac:spMkLst>
        </pc:spChg>
      </pc:sldChg>
      <pc:sldChg chg="addSp delSp modSp new">
        <pc:chgData name="ALI HASSAN BUKHARI Alssadig" userId="S::alssadig.ali-hassan-bukhari.auditeur@lecnam.net::91d1b2be-3ee3-40b6-90d5-1ca8f27bb6e3" providerId="AD" clId="Web-{4186D0CE-75A4-15B5-012C-3461B1EB48B0}" dt="2024-09-01T08:24:40.206" v="258" actId="14100"/>
        <pc:sldMkLst>
          <pc:docMk/>
          <pc:sldMk cId="1442186698" sldId="268"/>
        </pc:sldMkLst>
        <pc:spChg chg="del mod">
          <ac:chgData name="ALI HASSAN BUKHARI Alssadig" userId="S::alssadig.ali-hassan-bukhari.auditeur@lecnam.net::91d1b2be-3ee3-40b6-90d5-1ca8f27bb6e3" providerId="AD" clId="Web-{4186D0CE-75A4-15B5-012C-3461B1EB48B0}" dt="2024-09-01T08:24:36.718" v="257"/>
          <ac:spMkLst>
            <pc:docMk/>
            <pc:sldMk cId="1442186698" sldId="268"/>
            <ac:spMk id="2" creationId="{8385FAAF-E0DF-AA9E-7D42-5723659CD24D}"/>
          </ac:spMkLst>
        </pc:spChg>
        <pc:spChg chg="mod">
          <ac:chgData name="ALI HASSAN BUKHARI Alssadig" userId="S::alssadig.ali-hassan-bukhari.auditeur@lecnam.net::91d1b2be-3ee3-40b6-90d5-1ca8f27bb6e3" providerId="AD" clId="Web-{4186D0CE-75A4-15B5-012C-3461B1EB48B0}" dt="2024-09-01T08:24:40.206" v="258" actId="14100"/>
          <ac:spMkLst>
            <pc:docMk/>
            <pc:sldMk cId="1442186698" sldId="268"/>
            <ac:spMk id="3" creationId="{D77FF07E-FC67-888B-7D83-FE1037998D5F}"/>
          </ac:spMkLst>
        </pc:spChg>
        <pc:spChg chg="add del mod">
          <ac:chgData name="ALI HASSAN BUKHARI Alssadig" userId="S::alssadig.ali-hassan-bukhari.auditeur@lecnam.net::91d1b2be-3ee3-40b6-90d5-1ca8f27bb6e3" providerId="AD" clId="Web-{4186D0CE-75A4-15B5-012C-3461B1EB48B0}" dt="2024-09-01T08:24:05.842" v="250"/>
          <ac:spMkLst>
            <pc:docMk/>
            <pc:sldMk cId="1442186698" sldId="268"/>
            <ac:spMk id="4" creationId="{DE4D30D6-1D91-A5DA-C924-7D4E10749EC9}"/>
          </ac:spMkLst>
        </pc:spChg>
      </pc:sldChg>
      <pc:sldChg chg="delSp modSp new">
        <pc:chgData name="ALI HASSAN BUKHARI Alssadig" userId="S::alssadig.ali-hassan-bukhari.auditeur@lecnam.net::91d1b2be-3ee3-40b6-90d5-1ca8f27bb6e3" providerId="AD" clId="Web-{4186D0CE-75A4-15B5-012C-3461B1EB48B0}" dt="2024-09-01T08:26:03.565" v="269" actId="20577"/>
        <pc:sldMkLst>
          <pc:docMk/>
          <pc:sldMk cId="3613573558" sldId="269"/>
        </pc:sldMkLst>
        <pc:spChg chg="del mod">
          <ac:chgData name="ALI HASSAN BUKHARI Alssadig" userId="S::alssadig.ali-hassan-bukhari.auditeur@lecnam.net::91d1b2be-3ee3-40b6-90d5-1ca8f27bb6e3" providerId="AD" clId="Web-{4186D0CE-75A4-15B5-012C-3461B1EB48B0}" dt="2024-09-01T08:24:51.094" v="260"/>
          <ac:spMkLst>
            <pc:docMk/>
            <pc:sldMk cId="3613573558" sldId="269"/>
            <ac:spMk id="2" creationId="{FC6C6DB2-7946-4A18-F1EA-A7DE6617A88A}"/>
          </ac:spMkLst>
        </pc:spChg>
        <pc:spChg chg="mod">
          <ac:chgData name="ALI HASSAN BUKHARI Alssadig" userId="S::alssadig.ali-hassan-bukhari.auditeur@lecnam.net::91d1b2be-3ee3-40b6-90d5-1ca8f27bb6e3" providerId="AD" clId="Web-{4186D0CE-75A4-15B5-012C-3461B1EB48B0}" dt="2024-09-01T08:26:03.565" v="269" actId="20577"/>
          <ac:spMkLst>
            <pc:docMk/>
            <pc:sldMk cId="3613573558" sldId="269"/>
            <ac:spMk id="3" creationId="{E8D7A8C0-C6E1-77A6-60BD-11CD5201BE00}"/>
          </ac:spMkLst>
        </pc:spChg>
      </pc:sldChg>
      <pc:sldChg chg="new">
        <pc:chgData name="ALI HASSAN BUKHARI Alssadig" userId="S::alssadig.ali-hassan-bukhari.auditeur@lecnam.net::91d1b2be-3ee3-40b6-90d5-1ca8f27bb6e3" providerId="AD" clId="Web-{4186D0CE-75A4-15B5-012C-3461B1EB48B0}" dt="2024-09-01T07:55:56.137" v="120"/>
        <pc:sldMkLst>
          <pc:docMk/>
          <pc:sldMk cId="2961904353" sldId="270"/>
        </pc:sldMkLst>
      </pc:sldChg>
      <pc:sldChg chg="new">
        <pc:chgData name="ALI HASSAN BUKHARI Alssadig" userId="S::alssadig.ali-hassan-bukhari.auditeur@lecnam.net::91d1b2be-3ee3-40b6-90d5-1ca8f27bb6e3" providerId="AD" clId="Web-{4186D0CE-75A4-15B5-012C-3461B1EB48B0}" dt="2024-09-01T08:21:54.665" v="240"/>
        <pc:sldMkLst>
          <pc:docMk/>
          <pc:sldMk cId="3217875605" sldId="271"/>
        </pc:sldMkLst>
      </pc:sldChg>
      <pc:sldChg chg="new">
        <pc:chgData name="ALI HASSAN BUKHARI Alssadig" userId="S::alssadig.ali-hassan-bukhari.auditeur@lecnam.net::91d1b2be-3ee3-40b6-90d5-1ca8f27bb6e3" providerId="AD" clId="Web-{4186D0CE-75A4-15B5-012C-3461B1EB48B0}" dt="2024-09-01T08:22:25.307" v="241"/>
        <pc:sldMkLst>
          <pc:docMk/>
          <pc:sldMk cId="3733051923" sldId="272"/>
        </pc:sldMkLst>
      </pc:sldChg>
      <pc:sldChg chg="new">
        <pc:chgData name="ALI HASSAN BUKHARI Alssadig" userId="S::alssadig.ali-hassan-bukhari.auditeur@lecnam.net::91d1b2be-3ee3-40b6-90d5-1ca8f27bb6e3" providerId="AD" clId="Web-{4186D0CE-75A4-15B5-012C-3461B1EB48B0}" dt="2024-09-01T08:22:41.557" v="242"/>
        <pc:sldMkLst>
          <pc:docMk/>
          <pc:sldMk cId="1293410686" sldId="273"/>
        </pc:sldMkLst>
      </pc:sldChg>
      <pc:sldChg chg="new">
        <pc:chgData name="ALI HASSAN BUKHARI Alssadig" userId="S::alssadig.ali-hassan-bukhari.auditeur@lecnam.net::91d1b2be-3ee3-40b6-90d5-1ca8f27bb6e3" providerId="AD" clId="Web-{4186D0CE-75A4-15B5-012C-3461B1EB48B0}" dt="2024-09-01T08:23:01.074" v="243"/>
        <pc:sldMkLst>
          <pc:docMk/>
          <pc:sldMk cId="3836150973" sldId="274"/>
        </pc:sldMkLst>
      </pc:sldChg>
      <pc:sldChg chg="delSp modSp new">
        <pc:chgData name="ALI HASSAN BUKHARI Alssadig" userId="S::alssadig.ali-hassan-bukhari.auditeur@lecnam.net::91d1b2be-3ee3-40b6-90d5-1ca8f27bb6e3" providerId="AD" clId="Web-{4186D0CE-75A4-15B5-012C-3461B1EB48B0}" dt="2024-09-01T09:44:04.919" v="646" actId="14100"/>
        <pc:sldMkLst>
          <pc:docMk/>
          <pc:sldMk cId="2007733061" sldId="275"/>
        </pc:sldMkLst>
        <pc:spChg chg="del mod">
          <ac:chgData name="ALI HASSAN BUKHARI Alssadig" userId="S::alssadig.ali-hassan-bukhari.auditeur@lecnam.net::91d1b2be-3ee3-40b6-90d5-1ca8f27bb6e3" providerId="AD" clId="Web-{4186D0CE-75A4-15B5-012C-3461B1EB48B0}" dt="2024-09-01T08:26:46.676" v="273"/>
          <ac:spMkLst>
            <pc:docMk/>
            <pc:sldMk cId="2007733061" sldId="275"/>
            <ac:spMk id="2" creationId="{F8D4C169-E2CA-A2BB-311C-E83610828798}"/>
          </ac:spMkLst>
        </pc:spChg>
        <pc:spChg chg="mod">
          <ac:chgData name="ALI HASSAN BUKHARI Alssadig" userId="S::alssadig.ali-hassan-bukhari.auditeur@lecnam.net::91d1b2be-3ee3-40b6-90d5-1ca8f27bb6e3" providerId="AD" clId="Web-{4186D0CE-75A4-15B5-012C-3461B1EB48B0}" dt="2024-09-01T09:44:04.919" v="646" actId="14100"/>
          <ac:spMkLst>
            <pc:docMk/>
            <pc:sldMk cId="2007733061" sldId="275"/>
            <ac:spMk id="3" creationId="{84EED38A-7C06-5016-19DC-5F60E274FFB9}"/>
          </ac:spMkLst>
        </pc:spChg>
      </pc:sldChg>
      <pc:sldChg chg="delSp modSp new">
        <pc:chgData name="ALI HASSAN BUKHARI Alssadig" userId="S::alssadig.ali-hassan-bukhari.auditeur@lecnam.net::91d1b2be-3ee3-40b6-90d5-1ca8f27bb6e3" providerId="AD" clId="Web-{4186D0CE-75A4-15B5-012C-3461B1EB48B0}" dt="2024-09-01T09:46:58.112" v="671" actId="20577"/>
        <pc:sldMkLst>
          <pc:docMk/>
          <pc:sldMk cId="2105428820" sldId="276"/>
        </pc:sldMkLst>
        <pc:spChg chg="del mod">
          <ac:chgData name="ALI HASSAN BUKHARI Alssadig" userId="S::alssadig.ali-hassan-bukhari.auditeur@lecnam.net::91d1b2be-3ee3-40b6-90d5-1ca8f27bb6e3" providerId="AD" clId="Web-{4186D0CE-75A4-15B5-012C-3461B1EB48B0}" dt="2024-09-01T09:44:44.639" v="648"/>
          <ac:spMkLst>
            <pc:docMk/>
            <pc:sldMk cId="2105428820" sldId="276"/>
            <ac:spMk id="2" creationId="{33274437-31E2-4D9B-4AD1-D3502D0B82A3}"/>
          </ac:spMkLst>
        </pc:spChg>
        <pc:spChg chg="mod">
          <ac:chgData name="ALI HASSAN BUKHARI Alssadig" userId="S::alssadig.ali-hassan-bukhari.auditeur@lecnam.net::91d1b2be-3ee3-40b6-90d5-1ca8f27bb6e3" providerId="AD" clId="Web-{4186D0CE-75A4-15B5-012C-3461B1EB48B0}" dt="2024-09-01T09:46:58.112" v="671" actId="20577"/>
          <ac:spMkLst>
            <pc:docMk/>
            <pc:sldMk cId="2105428820" sldId="276"/>
            <ac:spMk id="3" creationId="{F5BA57F3-68EC-983A-C519-B21695FCA02F}"/>
          </ac:spMkLst>
        </pc:spChg>
      </pc:sldChg>
      <pc:sldChg chg="new">
        <pc:chgData name="ALI HASSAN BUKHARI Alssadig" userId="S::alssadig.ali-hassan-bukhari.auditeur@lecnam.net::91d1b2be-3ee3-40b6-90d5-1ca8f27bb6e3" providerId="AD" clId="Web-{4186D0CE-75A4-15B5-012C-3461B1EB48B0}" dt="2024-09-01T08:27:46.134" v="280"/>
        <pc:sldMkLst>
          <pc:docMk/>
          <pc:sldMk cId="485589510" sldId="277"/>
        </pc:sldMkLst>
      </pc:sldChg>
      <pc:sldChg chg="delSp modSp new">
        <pc:chgData name="ALI HASSAN BUKHARI Alssadig" userId="S::alssadig.ali-hassan-bukhari.auditeur@lecnam.net::91d1b2be-3ee3-40b6-90d5-1ca8f27bb6e3" providerId="AD" clId="Web-{4186D0CE-75A4-15B5-012C-3461B1EB48B0}" dt="2024-09-01T09:49:04.696" v="693" actId="20577"/>
        <pc:sldMkLst>
          <pc:docMk/>
          <pc:sldMk cId="3524606882" sldId="278"/>
        </pc:sldMkLst>
        <pc:spChg chg="del mod">
          <ac:chgData name="ALI HASSAN BUKHARI Alssadig" userId="S::alssadig.ali-hassan-bukhari.auditeur@lecnam.net::91d1b2be-3ee3-40b6-90d5-1ca8f27bb6e3" providerId="AD" clId="Web-{4186D0CE-75A4-15B5-012C-3461B1EB48B0}" dt="2024-09-01T09:47:38.129" v="674"/>
          <ac:spMkLst>
            <pc:docMk/>
            <pc:sldMk cId="3524606882" sldId="278"/>
            <ac:spMk id="2" creationId="{8FD8798E-78F7-B323-1341-DC11C469E273}"/>
          </ac:spMkLst>
        </pc:spChg>
        <pc:spChg chg="mod">
          <ac:chgData name="ALI HASSAN BUKHARI Alssadig" userId="S::alssadig.ali-hassan-bukhari.auditeur@lecnam.net::91d1b2be-3ee3-40b6-90d5-1ca8f27bb6e3" providerId="AD" clId="Web-{4186D0CE-75A4-15B5-012C-3461B1EB48B0}" dt="2024-09-01T09:49:04.696" v="693" actId="20577"/>
          <ac:spMkLst>
            <pc:docMk/>
            <pc:sldMk cId="3524606882" sldId="278"/>
            <ac:spMk id="3" creationId="{82F0E8A0-C33F-1F7E-7334-837FCEEFAFE5}"/>
          </ac:spMkLst>
        </pc:spChg>
      </pc:sldChg>
      <pc:sldChg chg="delSp modSp new">
        <pc:chgData name="ALI HASSAN BUKHARI Alssadig" userId="S::alssadig.ali-hassan-bukhari.auditeur@lecnam.net::91d1b2be-3ee3-40b6-90d5-1ca8f27bb6e3" providerId="AD" clId="Web-{4186D0CE-75A4-15B5-012C-3461B1EB48B0}" dt="2024-09-01T09:51:52.687" v="745" actId="20577"/>
        <pc:sldMkLst>
          <pc:docMk/>
          <pc:sldMk cId="3145484486" sldId="279"/>
        </pc:sldMkLst>
        <pc:spChg chg="del mod">
          <ac:chgData name="ALI HASSAN BUKHARI Alssadig" userId="S::alssadig.ali-hassan-bukhari.auditeur@lecnam.net::91d1b2be-3ee3-40b6-90d5-1ca8f27bb6e3" providerId="AD" clId="Web-{4186D0CE-75A4-15B5-012C-3461B1EB48B0}" dt="2024-09-01T08:28:14.260" v="286"/>
          <ac:spMkLst>
            <pc:docMk/>
            <pc:sldMk cId="3145484486" sldId="279"/>
            <ac:spMk id="2" creationId="{43568BB3-79FA-3292-935E-AA486C46BABE}"/>
          </ac:spMkLst>
        </pc:spChg>
        <pc:spChg chg="mod">
          <ac:chgData name="ALI HASSAN BUKHARI Alssadig" userId="S::alssadig.ali-hassan-bukhari.auditeur@lecnam.net::91d1b2be-3ee3-40b6-90d5-1ca8f27bb6e3" providerId="AD" clId="Web-{4186D0CE-75A4-15B5-012C-3461B1EB48B0}" dt="2024-09-01T09:51:52.687" v="745" actId="20577"/>
          <ac:spMkLst>
            <pc:docMk/>
            <pc:sldMk cId="3145484486" sldId="279"/>
            <ac:spMk id="3" creationId="{418E889F-CE46-D449-930D-BA2D69CEAF73}"/>
          </ac:spMkLst>
        </pc:spChg>
      </pc:sldChg>
      <pc:sldChg chg="new">
        <pc:chgData name="ALI HASSAN BUKHARI Alssadig" userId="S::alssadig.ali-hassan-bukhari.auditeur@lecnam.net::91d1b2be-3ee3-40b6-90d5-1ca8f27bb6e3" providerId="AD" clId="Web-{4186D0CE-75A4-15B5-012C-3461B1EB48B0}" dt="2024-09-01T08:28:03.791" v="283"/>
        <pc:sldMkLst>
          <pc:docMk/>
          <pc:sldMk cId="4202494911" sldId="280"/>
        </pc:sldMkLst>
      </pc:sldChg>
      <pc:sldChg chg="delSp modSp new">
        <pc:chgData name="ALI HASSAN BUKHARI Alssadig" userId="S::alssadig.ali-hassan-bukhari.auditeur@lecnam.net::91d1b2be-3ee3-40b6-90d5-1ca8f27bb6e3" providerId="AD" clId="Web-{4186D0CE-75A4-15B5-012C-3461B1EB48B0}" dt="2024-09-01T08:30:41.548" v="302" actId="14100"/>
        <pc:sldMkLst>
          <pc:docMk/>
          <pc:sldMk cId="324903848" sldId="281"/>
        </pc:sldMkLst>
        <pc:spChg chg="del mod">
          <ac:chgData name="ALI HASSAN BUKHARI Alssadig" userId="S::alssadig.ali-hassan-bukhari.auditeur@lecnam.net::91d1b2be-3ee3-40b6-90d5-1ca8f27bb6e3" providerId="AD" clId="Web-{4186D0CE-75A4-15B5-012C-3461B1EB48B0}" dt="2024-09-01T08:29:48.593" v="296"/>
          <ac:spMkLst>
            <pc:docMk/>
            <pc:sldMk cId="324903848" sldId="281"/>
            <ac:spMk id="2" creationId="{B5DBB577-9311-9E4B-E18F-4FE5DA6B0E4C}"/>
          </ac:spMkLst>
        </pc:spChg>
        <pc:spChg chg="mod">
          <ac:chgData name="ALI HASSAN BUKHARI Alssadig" userId="S::alssadig.ali-hassan-bukhari.auditeur@lecnam.net::91d1b2be-3ee3-40b6-90d5-1ca8f27bb6e3" providerId="AD" clId="Web-{4186D0CE-75A4-15B5-012C-3461B1EB48B0}" dt="2024-09-01T08:30:41.548" v="302" actId="14100"/>
          <ac:spMkLst>
            <pc:docMk/>
            <pc:sldMk cId="324903848" sldId="281"/>
            <ac:spMk id="3" creationId="{704C3332-2DFD-898A-987D-A4EEB1438CA3}"/>
          </ac:spMkLst>
        </pc:spChg>
      </pc:sldChg>
      <pc:sldChg chg="new">
        <pc:chgData name="ALI HASSAN BUKHARI Alssadig" userId="S::alssadig.ali-hassan-bukhari.auditeur@lecnam.net::91d1b2be-3ee3-40b6-90d5-1ca8f27bb6e3" providerId="AD" clId="Web-{4186D0CE-75A4-15B5-012C-3461B1EB48B0}" dt="2024-09-01T08:29:35.966" v="293"/>
        <pc:sldMkLst>
          <pc:docMk/>
          <pc:sldMk cId="1968868900" sldId="282"/>
        </pc:sldMkLst>
      </pc:sldChg>
      <pc:sldChg chg="delSp modSp new">
        <pc:chgData name="ALI HASSAN BUKHARI Alssadig" userId="S::alssadig.ali-hassan-bukhari.auditeur@lecnam.net::91d1b2be-3ee3-40b6-90d5-1ca8f27bb6e3" providerId="AD" clId="Web-{4186D0CE-75A4-15B5-012C-3461B1EB48B0}" dt="2024-09-01T08:32:03.395" v="311" actId="14100"/>
        <pc:sldMkLst>
          <pc:docMk/>
          <pc:sldMk cId="3068470901" sldId="283"/>
        </pc:sldMkLst>
        <pc:spChg chg="del mod">
          <ac:chgData name="ALI HASSAN BUKHARI Alssadig" userId="S::alssadig.ali-hassan-bukhari.auditeur@lecnam.net::91d1b2be-3ee3-40b6-90d5-1ca8f27bb6e3" providerId="AD" clId="Web-{4186D0CE-75A4-15B5-012C-3461B1EB48B0}" dt="2024-09-01T08:30:53.955" v="304"/>
          <ac:spMkLst>
            <pc:docMk/>
            <pc:sldMk cId="3068470901" sldId="283"/>
            <ac:spMk id="2" creationId="{229D4918-BF58-22AD-20CB-2C7EA637E9B7}"/>
          </ac:spMkLst>
        </pc:spChg>
        <pc:spChg chg="mod">
          <ac:chgData name="ALI HASSAN BUKHARI Alssadig" userId="S::alssadig.ali-hassan-bukhari.auditeur@lecnam.net::91d1b2be-3ee3-40b6-90d5-1ca8f27bb6e3" providerId="AD" clId="Web-{4186D0CE-75A4-15B5-012C-3461B1EB48B0}" dt="2024-09-01T08:32:03.395" v="311" actId="14100"/>
          <ac:spMkLst>
            <pc:docMk/>
            <pc:sldMk cId="3068470901" sldId="283"/>
            <ac:spMk id="3" creationId="{C8D3B492-4F2D-C275-97E0-233019DA7EF8}"/>
          </ac:spMkLst>
        </pc:spChg>
      </pc:sldChg>
      <pc:sldChg chg="new">
        <pc:chgData name="ALI HASSAN BUKHARI Alssadig" userId="S::alssadig.ali-hassan-bukhari.auditeur@lecnam.net::91d1b2be-3ee3-40b6-90d5-1ca8f27bb6e3" providerId="AD" clId="Web-{4186D0CE-75A4-15B5-012C-3461B1EB48B0}" dt="2024-09-01T08:32:11.804" v="312"/>
        <pc:sldMkLst>
          <pc:docMk/>
          <pc:sldMk cId="1865390006" sldId="284"/>
        </pc:sldMkLst>
      </pc:sldChg>
      <pc:sldChg chg="new">
        <pc:chgData name="ALI HASSAN BUKHARI Alssadig" userId="S::alssadig.ali-hassan-bukhari.auditeur@lecnam.net::91d1b2be-3ee3-40b6-90d5-1ca8f27bb6e3" providerId="AD" clId="Web-{4186D0CE-75A4-15B5-012C-3461B1EB48B0}" dt="2024-09-01T08:32:12.742" v="313"/>
        <pc:sldMkLst>
          <pc:docMk/>
          <pc:sldMk cId="3033773755" sldId="285"/>
        </pc:sldMkLst>
      </pc:sldChg>
      <pc:sldChg chg="delSp modSp new">
        <pc:chgData name="ALI HASSAN BUKHARI Alssadig" userId="S::alssadig.ali-hassan-bukhari.auditeur@lecnam.net::91d1b2be-3ee3-40b6-90d5-1ca8f27bb6e3" providerId="AD" clId="Web-{4186D0CE-75A4-15B5-012C-3461B1EB48B0}" dt="2024-09-01T08:33:42.011" v="325" actId="14100"/>
        <pc:sldMkLst>
          <pc:docMk/>
          <pc:sldMk cId="1595630825" sldId="286"/>
        </pc:sldMkLst>
        <pc:spChg chg="del mod">
          <ac:chgData name="ALI HASSAN BUKHARI Alssadig" userId="S::alssadig.ali-hassan-bukhari.auditeur@lecnam.net::91d1b2be-3ee3-40b6-90d5-1ca8f27bb6e3" providerId="AD" clId="Web-{4186D0CE-75A4-15B5-012C-3461B1EB48B0}" dt="2024-09-01T08:32:37.524" v="317"/>
          <ac:spMkLst>
            <pc:docMk/>
            <pc:sldMk cId="1595630825" sldId="286"/>
            <ac:spMk id="2" creationId="{CF0DBC07-40FD-5BE8-3E64-AC588920C360}"/>
          </ac:spMkLst>
        </pc:spChg>
        <pc:spChg chg="mod">
          <ac:chgData name="ALI HASSAN BUKHARI Alssadig" userId="S::alssadig.ali-hassan-bukhari.auditeur@lecnam.net::91d1b2be-3ee3-40b6-90d5-1ca8f27bb6e3" providerId="AD" clId="Web-{4186D0CE-75A4-15B5-012C-3461B1EB48B0}" dt="2024-09-01T08:33:42.011" v="325" actId="14100"/>
          <ac:spMkLst>
            <pc:docMk/>
            <pc:sldMk cId="1595630825" sldId="286"/>
            <ac:spMk id="3" creationId="{B228F8C9-8B9B-45A3-2DE2-454543D40D8C}"/>
          </ac:spMkLst>
        </pc:spChg>
      </pc:sldChg>
      <pc:sldChg chg="new">
        <pc:chgData name="ALI HASSAN BUKHARI Alssadig" userId="S::alssadig.ali-hassan-bukhari.auditeur@lecnam.net::91d1b2be-3ee3-40b6-90d5-1ca8f27bb6e3" providerId="AD" clId="Web-{4186D0CE-75A4-15B5-012C-3461B1EB48B0}" dt="2024-09-01T08:32:25.711" v="315"/>
        <pc:sldMkLst>
          <pc:docMk/>
          <pc:sldMk cId="891984506" sldId="287"/>
        </pc:sldMkLst>
      </pc:sldChg>
      <pc:sldChg chg="delSp modSp new">
        <pc:chgData name="ALI HASSAN BUKHARI Alssadig" userId="S::alssadig.ali-hassan-bukhari.auditeur@lecnam.net::91d1b2be-3ee3-40b6-90d5-1ca8f27bb6e3" providerId="AD" clId="Web-{4186D0CE-75A4-15B5-012C-3461B1EB48B0}" dt="2024-09-01T10:02:10.614" v="798" actId="20577"/>
        <pc:sldMkLst>
          <pc:docMk/>
          <pc:sldMk cId="4198066235" sldId="288"/>
        </pc:sldMkLst>
        <pc:spChg chg="del mod">
          <ac:chgData name="ALI HASSAN BUKHARI Alssadig" userId="S::alssadig.ali-hassan-bukhari.auditeur@lecnam.net::91d1b2be-3ee3-40b6-90d5-1ca8f27bb6e3" providerId="AD" clId="Web-{4186D0CE-75A4-15B5-012C-3461B1EB48B0}" dt="2024-09-01T08:34:06.762" v="329"/>
          <ac:spMkLst>
            <pc:docMk/>
            <pc:sldMk cId="4198066235" sldId="288"/>
            <ac:spMk id="2" creationId="{4B7617A9-3965-79AA-CDF5-CF070D30FFB8}"/>
          </ac:spMkLst>
        </pc:spChg>
        <pc:spChg chg="mod">
          <ac:chgData name="ALI HASSAN BUKHARI Alssadig" userId="S::alssadig.ali-hassan-bukhari.auditeur@lecnam.net::91d1b2be-3ee3-40b6-90d5-1ca8f27bb6e3" providerId="AD" clId="Web-{4186D0CE-75A4-15B5-012C-3461B1EB48B0}" dt="2024-09-01T10:02:10.614" v="798" actId="20577"/>
          <ac:spMkLst>
            <pc:docMk/>
            <pc:sldMk cId="4198066235" sldId="288"/>
            <ac:spMk id="3" creationId="{E876F741-AC63-A402-771B-05E05A4555B6}"/>
          </ac:spMkLst>
        </pc:spChg>
      </pc:sldChg>
      <pc:sldChg chg="new">
        <pc:chgData name="ALI HASSAN BUKHARI Alssadig" userId="S::alssadig.ali-hassan-bukhari.auditeur@lecnam.net::91d1b2be-3ee3-40b6-90d5-1ca8f27bb6e3" providerId="AD" clId="Web-{4186D0CE-75A4-15B5-012C-3461B1EB48B0}" dt="2024-09-01T08:33:51.715" v="327"/>
        <pc:sldMkLst>
          <pc:docMk/>
          <pc:sldMk cId="1813340875" sldId="289"/>
        </pc:sldMkLst>
      </pc:sldChg>
      <pc:sldChg chg="new">
        <pc:chgData name="ALI HASSAN BUKHARI Alssadig" userId="S::alssadig.ali-hassan-bukhari.auditeur@lecnam.net::91d1b2be-3ee3-40b6-90d5-1ca8f27bb6e3" providerId="AD" clId="Web-{4186D0CE-75A4-15B5-012C-3461B1EB48B0}" dt="2024-09-01T08:35:08.547" v="336"/>
        <pc:sldMkLst>
          <pc:docMk/>
          <pc:sldMk cId="2134050895" sldId="290"/>
        </pc:sldMkLst>
      </pc:sldChg>
      <pc:sldChg chg="delSp modSp new">
        <pc:chgData name="ALI HASSAN BUKHARI Alssadig" userId="S::alssadig.ali-hassan-bukhari.auditeur@lecnam.net::91d1b2be-3ee3-40b6-90d5-1ca8f27bb6e3" providerId="AD" clId="Web-{4186D0CE-75A4-15B5-012C-3461B1EB48B0}" dt="2024-09-01T08:36:08.893" v="345" actId="14100"/>
        <pc:sldMkLst>
          <pc:docMk/>
          <pc:sldMk cId="2509683910" sldId="291"/>
        </pc:sldMkLst>
        <pc:spChg chg="del mod">
          <ac:chgData name="ALI HASSAN BUKHARI Alssadig" userId="S::alssadig.ali-hassan-bukhari.auditeur@lecnam.net::91d1b2be-3ee3-40b6-90d5-1ca8f27bb6e3" providerId="AD" clId="Web-{4186D0CE-75A4-15B5-012C-3461B1EB48B0}" dt="2024-09-01T08:35:20" v="339"/>
          <ac:spMkLst>
            <pc:docMk/>
            <pc:sldMk cId="2509683910" sldId="291"/>
            <ac:spMk id="2" creationId="{539E088E-50AD-0055-2C11-FBC0E07734F9}"/>
          </ac:spMkLst>
        </pc:spChg>
        <pc:spChg chg="mod">
          <ac:chgData name="ALI HASSAN BUKHARI Alssadig" userId="S::alssadig.ali-hassan-bukhari.auditeur@lecnam.net::91d1b2be-3ee3-40b6-90d5-1ca8f27bb6e3" providerId="AD" clId="Web-{4186D0CE-75A4-15B5-012C-3461B1EB48B0}" dt="2024-09-01T08:36:08.893" v="345" actId="14100"/>
          <ac:spMkLst>
            <pc:docMk/>
            <pc:sldMk cId="2509683910" sldId="291"/>
            <ac:spMk id="3" creationId="{75377BCE-0826-C196-6F43-058CAF369575}"/>
          </ac:spMkLst>
        </pc:spChg>
      </pc:sldChg>
      <pc:sldChg chg="new">
        <pc:chgData name="ALI HASSAN BUKHARI Alssadig" userId="S::alssadig.ali-hassan-bukhari.auditeur@lecnam.net::91d1b2be-3ee3-40b6-90d5-1ca8f27bb6e3" providerId="AD" clId="Web-{4186D0CE-75A4-15B5-012C-3461B1EB48B0}" dt="2024-09-01T08:36:15.737" v="346"/>
        <pc:sldMkLst>
          <pc:docMk/>
          <pc:sldMk cId="3245727990" sldId="292"/>
        </pc:sldMkLst>
      </pc:sldChg>
      <pc:sldChg chg="new">
        <pc:chgData name="ALI HASSAN BUKHARI Alssadig" userId="S::alssadig.ali-hassan-bukhari.auditeur@lecnam.net::91d1b2be-3ee3-40b6-90d5-1ca8f27bb6e3" providerId="AD" clId="Web-{4186D0CE-75A4-15B5-012C-3461B1EB48B0}" dt="2024-09-01T08:36:17.612" v="347"/>
        <pc:sldMkLst>
          <pc:docMk/>
          <pc:sldMk cId="804991034" sldId="293"/>
        </pc:sldMkLst>
      </pc:sldChg>
      <pc:sldChg chg="delSp modSp new">
        <pc:chgData name="ALI HASSAN BUKHARI Alssadig" userId="S::alssadig.ali-hassan-bukhari.auditeur@lecnam.net::91d1b2be-3ee3-40b6-90d5-1ca8f27bb6e3" providerId="AD" clId="Web-{4186D0CE-75A4-15B5-012C-3461B1EB48B0}" dt="2024-09-01T08:37:27.849" v="358" actId="14100"/>
        <pc:sldMkLst>
          <pc:docMk/>
          <pc:sldMk cId="131122586" sldId="294"/>
        </pc:sldMkLst>
        <pc:spChg chg="del mod">
          <ac:chgData name="ALI HASSAN BUKHARI Alssadig" userId="S::alssadig.ali-hassan-bukhari.auditeur@lecnam.net::91d1b2be-3ee3-40b6-90d5-1ca8f27bb6e3" providerId="AD" clId="Web-{4186D0CE-75A4-15B5-012C-3461B1EB48B0}" dt="2024-09-01T08:36:32.066" v="351"/>
          <ac:spMkLst>
            <pc:docMk/>
            <pc:sldMk cId="131122586" sldId="294"/>
            <ac:spMk id="2" creationId="{DBFEA31F-36EC-8401-E1C6-7CCC93A83FEF}"/>
          </ac:spMkLst>
        </pc:spChg>
        <pc:spChg chg="mod">
          <ac:chgData name="ALI HASSAN BUKHARI Alssadig" userId="S::alssadig.ali-hassan-bukhari.auditeur@lecnam.net::91d1b2be-3ee3-40b6-90d5-1ca8f27bb6e3" providerId="AD" clId="Web-{4186D0CE-75A4-15B5-012C-3461B1EB48B0}" dt="2024-09-01T08:37:27.849" v="358" actId="14100"/>
          <ac:spMkLst>
            <pc:docMk/>
            <pc:sldMk cId="131122586" sldId="294"/>
            <ac:spMk id="3" creationId="{C8612B90-C88D-2A85-8222-BC37A488046F}"/>
          </ac:spMkLst>
        </pc:spChg>
      </pc:sldChg>
      <pc:sldChg chg="new">
        <pc:chgData name="ALI HASSAN BUKHARI Alssadig" userId="S::alssadig.ali-hassan-bukhari.auditeur@lecnam.net::91d1b2be-3ee3-40b6-90d5-1ca8f27bb6e3" providerId="AD" clId="Web-{4186D0CE-75A4-15B5-012C-3461B1EB48B0}" dt="2024-09-01T08:36:25.003" v="349"/>
        <pc:sldMkLst>
          <pc:docMk/>
          <pc:sldMk cId="1898525398" sldId="295"/>
        </pc:sldMkLst>
      </pc:sldChg>
      <pc:sldChg chg="delSp modSp new">
        <pc:chgData name="ALI HASSAN BUKHARI Alssadig" userId="S::alssadig.ali-hassan-bukhari.auditeur@lecnam.net::91d1b2be-3ee3-40b6-90d5-1ca8f27bb6e3" providerId="AD" clId="Web-{4186D0CE-75A4-15B5-012C-3461B1EB48B0}" dt="2024-09-01T08:38:38.774" v="368" actId="14100"/>
        <pc:sldMkLst>
          <pc:docMk/>
          <pc:sldMk cId="2481236517" sldId="296"/>
        </pc:sldMkLst>
        <pc:spChg chg="del mod">
          <ac:chgData name="ALI HASSAN BUKHARI Alssadig" userId="S::alssadig.ali-hassan-bukhari.auditeur@lecnam.net::91d1b2be-3ee3-40b6-90d5-1ca8f27bb6e3" providerId="AD" clId="Web-{4186D0CE-75A4-15B5-012C-3461B1EB48B0}" dt="2024-09-01T08:37:53.069" v="362"/>
          <ac:spMkLst>
            <pc:docMk/>
            <pc:sldMk cId="2481236517" sldId="296"/>
            <ac:spMk id="2" creationId="{75AFEE34-1266-C4DC-C4D0-0D5C0536D8F6}"/>
          </ac:spMkLst>
        </pc:spChg>
        <pc:spChg chg="mod">
          <ac:chgData name="ALI HASSAN BUKHARI Alssadig" userId="S::alssadig.ali-hassan-bukhari.auditeur@lecnam.net::91d1b2be-3ee3-40b6-90d5-1ca8f27bb6e3" providerId="AD" clId="Web-{4186D0CE-75A4-15B5-012C-3461B1EB48B0}" dt="2024-09-01T08:38:38.774" v="368" actId="14100"/>
          <ac:spMkLst>
            <pc:docMk/>
            <pc:sldMk cId="2481236517" sldId="296"/>
            <ac:spMk id="3" creationId="{613FC976-9C45-E973-3D6E-11F529AC150B}"/>
          </ac:spMkLst>
        </pc:spChg>
      </pc:sldChg>
      <pc:sldChg chg="delSp modSp new">
        <pc:chgData name="ALI HASSAN BUKHARI Alssadig" userId="S::alssadig.ali-hassan-bukhari.auditeur@lecnam.net::91d1b2be-3ee3-40b6-90d5-1ca8f27bb6e3" providerId="AD" clId="Web-{4186D0CE-75A4-15B5-012C-3461B1EB48B0}" dt="2024-09-01T08:39:29.573" v="376" actId="14100"/>
        <pc:sldMkLst>
          <pc:docMk/>
          <pc:sldMk cId="486222748" sldId="297"/>
        </pc:sldMkLst>
        <pc:spChg chg="del mod">
          <ac:chgData name="ALI HASSAN BUKHARI Alssadig" userId="S::alssadig.ali-hassan-bukhari.auditeur@lecnam.net::91d1b2be-3ee3-40b6-90d5-1ca8f27bb6e3" providerId="AD" clId="Web-{4186D0CE-75A4-15B5-012C-3461B1EB48B0}" dt="2024-09-01T08:38:48.493" v="370"/>
          <ac:spMkLst>
            <pc:docMk/>
            <pc:sldMk cId="486222748" sldId="297"/>
            <ac:spMk id="2" creationId="{07521546-D540-A5C5-ACA4-6632BF7BC062}"/>
          </ac:spMkLst>
        </pc:spChg>
        <pc:spChg chg="mod">
          <ac:chgData name="ALI HASSAN BUKHARI Alssadig" userId="S::alssadig.ali-hassan-bukhari.auditeur@lecnam.net::91d1b2be-3ee3-40b6-90d5-1ca8f27bb6e3" providerId="AD" clId="Web-{4186D0CE-75A4-15B5-012C-3461B1EB48B0}" dt="2024-09-01T08:39:29.573" v="376" actId="14100"/>
          <ac:spMkLst>
            <pc:docMk/>
            <pc:sldMk cId="486222748" sldId="297"/>
            <ac:spMk id="3" creationId="{540AC786-DBDB-C3C5-E39F-10346C6BC856}"/>
          </ac:spMkLst>
        </pc:spChg>
      </pc:sldChg>
      <pc:sldChg chg="delSp modSp new">
        <pc:chgData name="ALI HASSAN BUKHARI Alssadig" userId="S::alssadig.ali-hassan-bukhari.auditeur@lecnam.net::91d1b2be-3ee3-40b6-90d5-1ca8f27bb6e3" providerId="AD" clId="Web-{4186D0CE-75A4-15B5-012C-3461B1EB48B0}" dt="2024-09-01T08:40:31.872" v="386" actId="14100"/>
        <pc:sldMkLst>
          <pc:docMk/>
          <pc:sldMk cId="3935377177" sldId="298"/>
        </pc:sldMkLst>
        <pc:spChg chg="del mod">
          <ac:chgData name="ALI HASSAN BUKHARI Alssadig" userId="S::alssadig.ali-hassan-bukhari.auditeur@lecnam.net::91d1b2be-3ee3-40b6-90d5-1ca8f27bb6e3" providerId="AD" clId="Web-{4186D0CE-75A4-15B5-012C-3461B1EB48B0}" dt="2024-09-01T08:39:43.526" v="380"/>
          <ac:spMkLst>
            <pc:docMk/>
            <pc:sldMk cId="3935377177" sldId="298"/>
            <ac:spMk id="2" creationId="{CFB5FD79-99D2-4AAC-0738-C55BAF4FD79B}"/>
          </ac:spMkLst>
        </pc:spChg>
        <pc:spChg chg="mod">
          <ac:chgData name="ALI HASSAN BUKHARI Alssadig" userId="S::alssadig.ali-hassan-bukhari.auditeur@lecnam.net::91d1b2be-3ee3-40b6-90d5-1ca8f27bb6e3" providerId="AD" clId="Web-{4186D0CE-75A4-15B5-012C-3461B1EB48B0}" dt="2024-09-01T08:40:31.872" v="386" actId="14100"/>
          <ac:spMkLst>
            <pc:docMk/>
            <pc:sldMk cId="3935377177" sldId="298"/>
            <ac:spMk id="3" creationId="{86D68E7E-0570-059C-E371-631759D52FF4}"/>
          </ac:spMkLst>
        </pc:spChg>
      </pc:sldChg>
      <pc:sldChg chg="delSp modSp new">
        <pc:chgData name="ALI HASSAN BUKHARI Alssadig" userId="S::alssadig.ali-hassan-bukhari.auditeur@lecnam.net::91d1b2be-3ee3-40b6-90d5-1ca8f27bb6e3" providerId="AD" clId="Web-{4186D0CE-75A4-15B5-012C-3461B1EB48B0}" dt="2024-09-01T08:41:35.234" v="394" actId="14100"/>
        <pc:sldMkLst>
          <pc:docMk/>
          <pc:sldMk cId="2589494326" sldId="299"/>
        </pc:sldMkLst>
        <pc:spChg chg="del mod">
          <ac:chgData name="ALI HASSAN BUKHARI Alssadig" userId="S::alssadig.ali-hassan-bukhari.auditeur@lecnam.net::91d1b2be-3ee3-40b6-90d5-1ca8f27bb6e3" providerId="AD" clId="Web-{4186D0CE-75A4-15B5-012C-3461B1EB48B0}" dt="2024-09-01T08:40:39.466" v="388"/>
          <ac:spMkLst>
            <pc:docMk/>
            <pc:sldMk cId="2589494326" sldId="299"/>
            <ac:spMk id="2" creationId="{EFAD7574-5B0A-142D-C90A-D43CA5411914}"/>
          </ac:spMkLst>
        </pc:spChg>
        <pc:spChg chg="mod">
          <ac:chgData name="ALI HASSAN BUKHARI Alssadig" userId="S::alssadig.ali-hassan-bukhari.auditeur@lecnam.net::91d1b2be-3ee3-40b6-90d5-1ca8f27bb6e3" providerId="AD" clId="Web-{4186D0CE-75A4-15B5-012C-3461B1EB48B0}" dt="2024-09-01T08:41:35.234" v="394" actId="14100"/>
          <ac:spMkLst>
            <pc:docMk/>
            <pc:sldMk cId="2589494326" sldId="299"/>
            <ac:spMk id="3" creationId="{AC63B659-40FC-F7E8-02EF-6E2A7473417D}"/>
          </ac:spMkLst>
        </pc:spChg>
      </pc:sldChg>
      <pc:sldChg chg="new">
        <pc:chgData name="ALI HASSAN BUKHARI Alssadig" userId="S::alssadig.ali-hassan-bukhari.auditeur@lecnam.net::91d1b2be-3ee3-40b6-90d5-1ca8f27bb6e3" providerId="AD" clId="Web-{4186D0CE-75A4-15B5-012C-3461B1EB48B0}" dt="2024-09-01T08:41:42.187" v="395"/>
        <pc:sldMkLst>
          <pc:docMk/>
          <pc:sldMk cId="2712657314" sldId="300"/>
        </pc:sldMkLst>
      </pc:sldChg>
      <pc:sldChg chg="delSp modSp new">
        <pc:chgData name="ALI HASSAN BUKHARI Alssadig" userId="S::alssadig.ali-hassan-bukhari.auditeur@lecnam.net::91d1b2be-3ee3-40b6-90d5-1ca8f27bb6e3" providerId="AD" clId="Web-{4186D0CE-75A4-15B5-012C-3461B1EB48B0}" dt="2024-09-01T08:43:54.536" v="402" actId="14100"/>
        <pc:sldMkLst>
          <pc:docMk/>
          <pc:sldMk cId="322494549" sldId="301"/>
        </pc:sldMkLst>
        <pc:spChg chg="del mod">
          <ac:chgData name="ALI HASSAN BUKHARI Alssadig" userId="S::alssadig.ali-hassan-bukhari.auditeur@lecnam.net::91d1b2be-3ee3-40b6-90d5-1ca8f27bb6e3" providerId="AD" clId="Web-{4186D0CE-75A4-15B5-012C-3461B1EB48B0}" dt="2024-09-01T08:41:51.453" v="398"/>
          <ac:spMkLst>
            <pc:docMk/>
            <pc:sldMk cId="322494549" sldId="301"/>
            <ac:spMk id="2" creationId="{8092BD43-B755-7608-9597-CBCE7F7201F6}"/>
          </ac:spMkLst>
        </pc:spChg>
        <pc:spChg chg="mod">
          <ac:chgData name="ALI HASSAN BUKHARI Alssadig" userId="S::alssadig.ali-hassan-bukhari.auditeur@lecnam.net::91d1b2be-3ee3-40b6-90d5-1ca8f27bb6e3" providerId="AD" clId="Web-{4186D0CE-75A4-15B5-012C-3461B1EB48B0}" dt="2024-09-01T08:43:54.536" v="402" actId="14100"/>
          <ac:spMkLst>
            <pc:docMk/>
            <pc:sldMk cId="322494549" sldId="301"/>
            <ac:spMk id="3" creationId="{E8AE4824-7620-4003-D720-2C714DC6C507}"/>
          </ac:spMkLst>
        </pc:spChg>
      </pc:sldChg>
      <pc:sldChg chg="delSp modSp new">
        <pc:chgData name="ALI HASSAN BUKHARI Alssadig" userId="S::alssadig.ali-hassan-bukhari.auditeur@lecnam.net::91d1b2be-3ee3-40b6-90d5-1ca8f27bb6e3" providerId="AD" clId="Web-{4186D0CE-75A4-15B5-012C-3461B1EB48B0}" dt="2024-09-01T08:46:28.713" v="414" actId="14100"/>
        <pc:sldMkLst>
          <pc:docMk/>
          <pc:sldMk cId="1894283914" sldId="302"/>
        </pc:sldMkLst>
        <pc:spChg chg="del mod">
          <ac:chgData name="ALI HASSAN BUKHARI Alssadig" userId="S::alssadig.ali-hassan-bukhari.auditeur@lecnam.net::91d1b2be-3ee3-40b6-90d5-1ca8f27bb6e3" providerId="AD" clId="Web-{4186D0CE-75A4-15B5-012C-3461B1EB48B0}" dt="2024-09-01T08:45:10.351" v="405"/>
          <ac:spMkLst>
            <pc:docMk/>
            <pc:sldMk cId="1894283914" sldId="302"/>
            <ac:spMk id="2" creationId="{33544E75-8F68-4108-6BDB-149C9B4941FB}"/>
          </ac:spMkLst>
        </pc:spChg>
        <pc:spChg chg="mod">
          <ac:chgData name="ALI HASSAN BUKHARI Alssadig" userId="S::alssadig.ali-hassan-bukhari.auditeur@lecnam.net::91d1b2be-3ee3-40b6-90d5-1ca8f27bb6e3" providerId="AD" clId="Web-{4186D0CE-75A4-15B5-012C-3461B1EB48B0}" dt="2024-09-01T08:46:28.713" v="414" actId="14100"/>
          <ac:spMkLst>
            <pc:docMk/>
            <pc:sldMk cId="1894283914" sldId="302"/>
            <ac:spMk id="3" creationId="{53DF0FF7-1210-86F0-3026-B9542F3D0792}"/>
          </ac:spMkLst>
        </pc:spChg>
      </pc:sldChg>
      <pc:sldChg chg="new">
        <pc:chgData name="ALI HASSAN BUKHARI Alssadig" userId="S::alssadig.ali-hassan-bukhari.auditeur@lecnam.net::91d1b2be-3ee3-40b6-90d5-1ca8f27bb6e3" providerId="AD" clId="Web-{4186D0CE-75A4-15B5-012C-3461B1EB48B0}" dt="2024-09-01T09:47:02.471" v="672"/>
        <pc:sldMkLst>
          <pc:docMk/>
          <pc:sldMk cId="2680382353" sldId="303"/>
        </pc:sldMkLst>
      </pc:sldChg>
      <pc:sldChg chg="new">
        <pc:chgData name="ALI HASSAN BUKHARI Alssadig" userId="S::alssadig.ali-hassan-bukhari.auditeur@lecnam.net::91d1b2be-3ee3-40b6-90d5-1ca8f27bb6e3" providerId="AD" clId="Web-{4186D0CE-75A4-15B5-012C-3461B1EB48B0}" dt="2024-09-01T09:49:09.103" v="694"/>
        <pc:sldMkLst>
          <pc:docMk/>
          <pc:sldMk cId="3303215829" sldId="304"/>
        </pc:sldMkLst>
      </pc:sldChg>
      <pc:sldChg chg="new del">
        <pc:chgData name="ALI HASSAN BUKHARI Alssadig" userId="S::alssadig.ali-hassan-bukhari.auditeur@lecnam.net::91d1b2be-3ee3-40b6-90d5-1ca8f27bb6e3" providerId="AD" clId="Web-{4186D0CE-75A4-15B5-012C-3461B1EB48B0}" dt="2024-09-01T09:51:56.344" v="746"/>
        <pc:sldMkLst>
          <pc:docMk/>
          <pc:sldMk cId="3338035440" sldId="305"/>
        </pc:sldMkLst>
      </pc:sldChg>
    </pc:docChg>
  </pc:docChgLst>
  <pc:docChgLst>
    <pc:chgData name="ALI HASSAN BUKHARI Alssadig" userId="S::alssadig.ali-hassan-bukhari.auditeur@lecnam.net::91d1b2be-3ee3-40b6-90d5-1ca8f27bb6e3" providerId="AD" clId="Web-{295A5B1E-B057-65A9-635B-F31BACB0CD41}"/>
    <pc:docChg chg="addSld delSld modSld sldOrd">
      <pc:chgData name="ALI HASSAN BUKHARI Alssadig" userId="S::alssadig.ali-hassan-bukhari.auditeur@lecnam.net::91d1b2be-3ee3-40b6-90d5-1ca8f27bb6e3" providerId="AD" clId="Web-{295A5B1E-B057-65A9-635B-F31BACB0CD41}" dt="2024-09-08T13:55:02.430" v="2339" actId="14100"/>
      <pc:docMkLst>
        <pc:docMk/>
      </pc:docMkLst>
      <pc:sldChg chg="addSp modSp">
        <pc:chgData name="ALI HASSAN BUKHARI Alssadig" userId="S::alssadig.ali-hassan-bukhari.auditeur@lecnam.net::91d1b2be-3ee3-40b6-90d5-1ca8f27bb6e3" providerId="AD" clId="Web-{295A5B1E-B057-65A9-635B-F31BACB0CD41}" dt="2024-09-06T10:16:48.099" v="701" actId="14100"/>
        <pc:sldMkLst>
          <pc:docMk/>
          <pc:sldMk cId="3856144342" sldId="256"/>
        </pc:sldMkLst>
        <pc:spChg chg="mod">
          <ac:chgData name="ALI HASSAN BUKHARI Alssadig" userId="S::alssadig.ali-hassan-bukhari.auditeur@lecnam.net::91d1b2be-3ee3-40b6-90d5-1ca8f27bb6e3" providerId="AD" clId="Web-{295A5B1E-B057-65A9-635B-F31BACB0CD41}" dt="2024-09-06T10:16:06.910" v="697" actId="20577"/>
          <ac:spMkLst>
            <pc:docMk/>
            <pc:sldMk cId="3856144342" sldId="256"/>
            <ac:spMk id="2" creationId="{00000000-0000-0000-0000-000000000000}"/>
          </ac:spMkLst>
        </pc:spChg>
        <pc:picChg chg="add mod">
          <ac:chgData name="ALI HASSAN BUKHARI Alssadig" userId="S::alssadig.ali-hassan-bukhari.auditeur@lecnam.net::91d1b2be-3ee3-40b6-90d5-1ca8f27bb6e3" providerId="AD" clId="Web-{295A5B1E-B057-65A9-635B-F31BACB0CD41}" dt="2024-09-06T10:16:48.099" v="701" actId="14100"/>
          <ac:picMkLst>
            <pc:docMk/>
            <pc:sldMk cId="3856144342" sldId="256"/>
            <ac:picMk id="3" creationId="{EDDA6B02-085B-8AA6-287C-6C3B467AA03C}"/>
          </ac:picMkLst>
        </pc:picChg>
      </pc:sldChg>
      <pc:sldChg chg="modSp">
        <pc:chgData name="ALI HASSAN BUKHARI Alssadig" userId="S::alssadig.ali-hassan-bukhari.auditeur@lecnam.net::91d1b2be-3ee3-40b6-90d5-1ca8f27bb6e3" providerId="AD" clId="Web-{295A5B1E-B057-65A9-635B-F31BACB0CD41}" dt="2024-09-07T11:48:29.041" v="1379" actId="20577"/>
        <pc:sldMkLst>
          <pc:docMk/>
          <pc:sldMk cId="259898219" sldId="257"/>
        </pc:sldMkLst>
        <pc:spChg chg="mod">
          <ac:chgData name="ALI HASSAN BUKHARI Alssadig" userId="S::alssadig.ali-hassan-bukhari.auditeur@lecnam.net::91d1b2be-3ee3-40b6-90d5-1ca8f27bb6e3" providerId="AD" clId="Web-{295A5B1E-B057-65A9-635B-F31BACB0CD41}" dt="2024-09-07T11:48:29.041" v="1379" actId="20577"/>
          <ac:spMkLst>
            <pc:docMk/>
            <pc:sldMk cId="259898219" sldId="257"/>
            <ac:spMk id="3" creationId="{E6B065EE-016D-BC64-B979-D331B2D21A0B}"/>
          </ac:spMkLst>
        </pc:spChg>
      </pc:sldChg>
      <pc:sldChg chg="modSp ord">
        <pc:chgData name="ALI HASSAN BUKHARI Alssadig" userId="S::alssadig.ali-hassan-bukhari.auditeur@lecnam.net::91d1b2be-3ee3-40b6-90d5-1ca8f27bb6e3" providerId="AD" clId="Web-{295A5B1E-B057-65A9-635B-F31BACB0CD41}" dt="2024-09-08T12:30:56.081" v="2164" actId="20577"/>
        <pc:sldMkLst>
          <pc:docMk/>
          <pc:sldMk cId="3728170377" sldId="258"/>
        </pc:sldMkLst>
        <pc:spChg chg="mod">
          <ac:chgData name="ALI HASSAN BUKHARI Alssadig" userId="S::alssadig.ali-hassan-bukhari.auditeur@lecnam.net::91d1b2be-3ee3-40b6-90d5-1ca8f27bb6e3" providerId="AD" clId="Web-{295A5B1E-B057-65A9-635B-F31BACB0CD41}" dt="2024-09-07T11:59:33.434" v="1492" actId="14100"/>
          <ac:spMkLst>
            <pc:docMk/>
            <pc:sldMk cId="3728170377" sldId="258"/>
            <ac:spMk id="2" creationId="{54A3EFB5-6F19-DB94-4AEA-3CCBBABD7EC0}"/>
          </ac:spMkLst>
        </pc:spChg>
        <pc:spChg chg="mod">
          <ac:chgData name="ALI HASSAN BUKHARI Alssadig" userId="S::alssadig.ali-hassan-bukhari.auditeur@lecnam.net::91d1b2be-3ee3-40b6-90d5-1ca8f27bb6e3" providerId="AD" clId="Web-{295A5B1E-B057-65A9-635B-F31BACB0CD41}" dt="2024-09-08T12:30:56.081" v="2164" actId="20577"/>
          <ac:spMkLst>
            <pc:docMk/>
            <pc:sldMk cId="3728170377" sldId="258"/>
            <ac:spMk id="3" creationId="{998DAB48-A975-A441-150C-52759C333891}"/>
          </ac:spMkLst>
        </pc:spChg>
      </pc:sldChg>
      <pc:sldChg chg="modSp">
        <pc:chgData name="ALI HASSAN BUKHARI Alssadig" userId="S::alssadig.ali-hassan-bukhari.auditeur@lecnam.net::91d1b2be-3ee3-40b6-90d5-1ca8f27bb6e3" providerId="AD" clId="Web-{295A5B1E-B057-65A9-635B-F31BACB0CD41}" dt="2024-09-08T11:20:31.496" v="1831" actId="20577"/>
        <pc:sldMkLst>
          <pc:docMk/>
          <pc:sldMk cId="4187998130" sldId="259"/>
        </pc:sldMkLst>
        <pc:spChg chg="mod">
          <ac:chgData name="ALI HASSAN BUKHARI Alssadig" userId="S::alssadig.ali-hassan-bukhari.auditeur@lecnam.net::91d1b2be-3ee3-40b6-90d5-1ca8f27bb6e3" providerId="AD" clId="Web-{295A5B1E-B057-65A9-635B-F31BACB0CD41}" dt="2024-09-08T11:20:31.496" v="1831" actId="20577"/>
          <ac:spMkLst>
            <pc:docMk/>
            <pc:sldMk cId="4187998130" sldId="259"/>
            <ac:spMk id="3" creationId="{485D6CB3-FE4F-BA1B-D685-A93C47DA5840}"/>
          </ac:spMkLst>
        </pc:spChg>
      </pc:sldChg>
      <pc:sldChg chg="modSp">
        <pc:chgData name="ALI HASSAN BUKHARI Alssadig" userId="S::alssadig.ali-hassan-bukhari.auditeur@lecnam.net::91d1b2be-3ee3-40b6-90d5-1ca8f27bb6e3" providerId="AD" clId="Web-{295A5B1E-B057-65A9-635B-F31BACB0CD41}" dt="2024-09-08T10:06:17.856" v="1561" actId="20577"/>
        <pc:sldMkLst>
          <pc:docMk/>
          <pc:sldMk cId="2054793722" sldId="260"/>
        </pc:sldMkLst>
        <pc:spChg chg="mod">
          <ac:chgData name="ALI HASSAN BUKHARI Alssadig" userId="S::alssadig.ali-hassan-bukhari.auditeur@lecnam.net::91d1b2be-3ee3-40b6-90d5-1ca8f27bb6e3" providerId="AD" clId="Web-{295A5B1E-B057-65A9-635B-F31BACB0CD41}" dt="2024-09-08T10:06:17.856" v="1561" actId="20577"/>
          <ac:spMkLst>
            <pc:docMk/>
            <pc:sldMk cId="2054793722" sldId="260"/>
            <ac:spMk id="3" creationId="{1EA76EFB-8302-62A7-6677-98BD5E317615}"/>
          </ac:spMkLst>
        </pc:spChg>
      </pc:sldChg>
      <pc:sldChg chg="modSp">
        <pc:chgData name="ALI HASSAN BUKHARI Alssadig" userId="S::alssadig.ali-hassan-bukhari.auditeur@lecnam.net::91d1b2be-3ee3-40b6-90d5-1ca8f27bb6e3" providerId="AD" clId="Web-{295A5B1E-B057-65A9-635B-F31BACB0CD41}" dt="2024-09-06T09:42:39.039" v="554" actId="20577"/>
        <pc:sldMkLst>
          <pc:docMk/>
          <pc:sldMk cId="4093661464" sldId="261"/>
        </pc:sldMkLst>
        <pc:spChg chg="mod">
          <ac:chgData name="ALI HASSAN BUKHARI Alssadig" userId="S::alssadig.ali-hassan-bukhari.auditeur@lecnam.net::91d1b2be-3ee3-40b6-90d5-1ca8f27bb6e3" providerId="AD" clId="Web-{295A5B1E-B057-65A9-635B-F31BACB0CD41}" dt="2024-09-06T09:42:39.039" v="554" actId="20577"/>
          <ac:spMkLst>
            <pc:docMk/>
            <pc:sldMk cId="4093661464" sldId="261"/>
            <ac:spMk id="3" creationId="{DDB8A628-0FFF-848B-AA0F-9BE59A5BC326}"/>
          </ac:spMkLst>
        </pc:spChg>
      </pc:sldChg>
      <pc:sldChg chg="modSp del">
        <pc:chgData name="ALI HASSAN BUKHARI Alssadig" userId="S::alssadig.ali-hassan-bukhari.auditeur@lecnam.net::91d1b2be-3ee3-40b6-90d5-1ca8f27bb6e3" providerId="AD" clId="Web-{295A5B1E-B057-65A9-635B-F31BACB0CD41}" dt="2024-09-08T12:25:09.250" v="2101"/>
        <pc:sldMkLst>
          <pc:docMk/>
          <pc:sldMk cId="2967964200" sldId="262"/>
        </pc:sldMkLst>
        <pc:spChg chg="mod">
          <ac:chgData name="ALI HASSAN BUKHARI Alssadig" userId="S::alssadig.ali-hassan-bukhari.auditeur@lecnam.net::91d1b2be-3ee3-40b6-90d5-1ca8f27bb6e3" providerId="AD" clId="Web-{295A5B1E-B057-65A9-635B-F31BACB0CD41}" dt="2024-09-06T09:42:23.398" v="551" actId="20577"/>
          <ac:spMkLst>
            <pc:docMk/>
            <pc:sldMk cId="2967964200" sldId="262"/>
            <ac:spMk id="3" creationId="{C881C9BB-AD54-6814-E68C-ABEB61EC899D}"/>
          </ac:spMkLst>
        </pc:spChg>
      </pc:sldChg>
      <pc:sldChg chg="modSp del">
        <pc:chgData name="ALI HASSAN BUKHARI Alssadig" userId="S::alssadig.ali-hassan-bukhari.auditeur@lecnam.net::91d1b2be-3ee3-40b6-90d5-1ca8f27bb6e3" providerId="AD" clId="Web-{295A5B1E-B057-65A9-635B-F31BACB0CD41}" dt="2024-09-08T10:31:24.346" v="1644"/>
        <pc:sldMkLst>
          <pc:docMk/>
          <pc:sldMk cId="1093339705" sldId="263"/>
        </pc:sldMkLst>
        <pc:spChg chg="mod">
          <ac:chgData name="ALI HASSAN BUKHARI Alssadig" userId="S::alssadig.ali-hassan-bukhari.auditeur@lecnam.net::91d1b2be-3ee3-40b6-90d5-1ca8f27bb6e3" providerId="AD" clId="Web-{295A5B1E-B057-65A9-635B-F31BACB0CD41}" dt="2024-09-06T09:42:16.554" v="550" actId="20577"/>
          <ac:spMkLst>
            <pc:docMk/>
            <pc:sldMk cId="1093339705" sldId="263"/>
            <ac:spMk id="3" creationId="{DC44FA3A-7764-049F-C868-3FF0B3833309}"/>
          </ac:spMkLst>
        </pc:spChg>
      </pc:sldChg>
      <pc:sldChg chg="modSp">
        <pc:chgData name="ALI HASSAN BUKHARI Alssadig" userId="S::alssadig.ali-hassan-bukhari.auditeur@lecnam.net::91d1b2be-3ee3-40b6-90d5-1ca8f27bb6e3" providerId="AD" clId="Web-{295A5B1E-B057-65A9-635B-F31BACB0CD41}" dt="2024-09-08T10:10:35.116" v="1610" actId="20577"/>
        <pc:sldMkLst>
          <pc:docMk/>
          <pc:sldMk cId="1703644009" sldId="264"/>
        </pc:sldMkLst>
        <pc:spChg chg="mod">
          <ac:chgData name="ALI HASSAN BUKHARI Alssadig" userId="S::alssadig.ali-hassan-bukhari.auditeur@lecnam.net::91d1b2be-3ee3-40b6-90d5-1ca8f27bb6e3" providerId="AD" clId="Web-{295A5B1E-B057-65A9-635B-F31BACB0CD41}" dt="2024-09-08T10:10:35.116" v="1610" actId="20577"/>
          <ac:spMkLst>
            <pc:docMk/>
            <pc:sldMk cId="1703644009" sldId="264"/>
            <ac:spMk id="3" creationId="{1A7FBDBD-1C7F-6601-D07C-B9A73B0B1588}"/>
          </ac:spMkLst>
        </pc:spChg>
      </pc:sldChg>
      <pc:sldChg chg="modSp del">
        <pc:chgData name="ALI HASSAN BUKHARI Alssadig" userId="S::alssadig.ali-hassan-bukhari.auditeur@lecnam.net::91d1b2be-3ee3-40b6-90d5-1ca8f27bb6e3" providerId="AD" clId="Web-{295A5B1E-B057-65A9-635B-F31BACB0CD41}" dt="2024-09-08T10:31:42.378" v="1645"/>
        <pc:sldMkLst>
          <pc:docMk/>
          <pc:sldMk cId="1270349390" sldId="265"/>
        </pc:sldMkLst>
        <pc:spChg chg="mod">
          <ac:chgData name="ALI HASSAN BUKHARI Alssadig" userId="S::alssadig.ali-hassan-bukhari.auditeur@lecnam.net::91d1b2be-3ee3-40b6-90d5-1ca8f27bb6e3" providerId="AD" clId="Web-{295A5B1E-B057-65A9-635B-F31BACB0CD41}" dt="2024-09-06T10:41:24.928" v="708" actId="20577"/>
          <ac:spMkLst>
            <pc:docMk/>
            <pc:sldMk cId="1270349390" sldId="265"/>
            <ac:spMk id="3" creationId="{3EC56BAA-52AC-1C8D-07E6-F955228CF07C}"/>
          </ac:spMkLst>
        </pc:spChg>
      </pc:sldChg>
      <pc:sldChg chg="modSp ord">
        <pc:chgData name="ALI HASSAN BUKHARI Alssadig" userId="S::alssadig.ali-hassan-bukhari.auditeur@lecnam.net::91d1b2be-3ee3-40b6-90d5-1ca8f27bb6e3" providerId="AD" clId="Web-{295A5B1E-B057-65A9-635B-F31BACB0CD41}" dt="2024-09-08T12:25:34.954" v="2102"/>
        <pc:sldMkLst>
          <pc:docMk/>
          <pc:sldMk cId="307978577" sldId="266"/>
        </pc:sldMkLst>
        <pc:spChg chg="mod">
          <ac:chgData name="ALI HASSAN BUKHARI Alssadig" userId="S::alssadig.ali-hassan-bukhari.auditeur@lecnam.net::91d1b2be-3ee3-40b6-90d5-1ca8f27bb6e3" providerId="AD" clId="Web-{295A5B1E-B057-65A9-635B-F31BACB0CD41}" dt="2024-09-08T10:32:08.692" v="1648" actId="20577"/>
          <ac:spMkLst>
            <pc:docMk/>
            <pc:sldMk cId="307978577" sldId="266"/>
            <ac:spMk id="3" creationId="{4D415E2C-B263-EAB5-7291-6D8C4905058A}"/>
          </ac:spMkLst>
        </pc:spChg>
      </pc:sldChg>
      <pc:sldChg chg="modSp">
        <pc:chgData name="ALI HASSAN BUKHARI Alssadig" userId="S::alssadig.ali-hassan-bukhari.auditeur@lecnam.net::91d1b2be-3ee3-40b6-90d5-1ca8f27bb6e3" providerId="AD" clId="Web-{295A5B1E-B057-65A9-635B-F31BACB0CD41}" dt="2024-09-08T10:43:38.344" v="1670" actId="20577"/>
        <pc:sldMkLst>
          <pc:docMk/>
          <pc:sldMk cId="931969915" sldId="267"/>
        </pc:sldMkLst>
        <pc:spChg chg="mod">
          <ac:chgData name="ALI HASSAN BUKHARI Alssadig" userId="S::alssadig.ali-hassan-bukhari.auditeur@lecnam.net::91d1b2be-3ee3-40b6-90d5-1ca8f27bb6e3" providerId="AD" clId="Web-{295A5B1E-B057-65A9-635B-F31BACB0CD41}" dt="2024-09-08T10:43:38.344" v="1670" actId="20577"/>
          <ac:spMkLst>
            <pc:docMk/>
            <pc:sldMk cId="931969915" sldId="267"/>
            <ac:spMk id="3" creationId="{8407B477-36D0-C8E7-BF96-F80F716283B3}"/>
          </ac:spMkLst>
        </pc:spChg>
      </pc:sldChg>
      <pc:sldChg chg="modSp">
        <pc:chgData name="ALI HASSAN BUKHARI Alssadig" userId="S::alssadig.ali-hassan-bukhari.auditeur@lecnam.net::91d1b2be-3ee3-40b6-90d5-1ca8f27bb6e3" providerId="AD" clId="Web-{295A5B1E-B057-65A9-635B-F31BACB0CD41}" dt="2024-09-08T11:42:09.749" v="1842" actId="20577"/>
        <pc:sldMkLst>
          <pc:docMk/>
          <pc:sldMk cId="1442186698" sldId="268"/>
        </pc:sldMkLst>
        <pc:spChg chg="mod">
          <ac:chgData name="ALI HASSAN BUKHARI Alssadig" userId="S::alssadig.ali-hassan-bukhari.auditeur@lecnam.net::91d1b2be-3ee3-40b6-90d5-1ca8f27bb6e3" providerId="AD" clId="Web-{295A5B1E-B057-65A9-635B-F31BACB0CD41}" dt="2024-09-08T11:42:09.749" v="1842" actId="20577"/>
          <ac:spMkLst>
            <pc:docMk/>
            <pc:sldMk cId="1442186698" sldId="268"/>
            <ac:spMk id="3" creationId="{D77FF07E-FC67-888B-7D83-FE1037998D5F}"/>
          </ac:spMkLst>
        </pc:spChg>
      </pc:sldChg>
      <pc:sldChg chg="modSp">
        <pc:chgData name="ALI HASSAN BUKHARI Alssadig" userId="S::alssadig.ali-hassan-bukhari.auditeur@lecnam.net::91d1b2be-3ee3-40b6-90d5-1ca8f27bb6e3" providerId="AD" clId="Web-{295A5B1E-B057-65A9-635B-F31BACB0CD41}" dt="2024-09-08T13:19:37.828" v="2252" actId="20577"/>
        <pc:sldMkLst>
          <pc:docMk/>
          <pc:sldMk cId="3613573558" sldId="269"/>
        </pc:sldMkLst>
        <pc:spChg chg="mod">
          <ac:chgData name="ALI HASSAN BUKHARI Alssadig" userId="S::alssadig.ali-hassan-bukhari.auditeur@lecnam.net::91d1b2be-3ee3-40b6-90d5-1ca8f27bb6e3" providerId="AD" clId="Web-{295A5B1E-B057-65A9-635B-F31BACB0CD41}" dt="2024-09-08T13:19:37.828" v="2252" actId="20577"/>
          <ac:spMkLst>
            <pc:docMk/>
            <pc:sldMk cId="3613573558" sldId="269"/>
            <ac:spMk id="3" creationId="{E8D7A8C0-C6E1-77A6-60BD-11CD5201BE00}"/>
          </ac:spMkLst>
        </pc:spChg>
      </pc:sldChg>
      <pc:sldChg chg="addSp delSp modSp del">
        <pc:chgData name="ALI HASSAN BUKHARI Alssadig" userId="S::alssadig.ali-hassan-bukhari.auditeur@lecnam.net::91d1b2be-3ee3-40b6-90d5-1ca8f27bb6e3" providerId="AD" clId="Web-{295A5B1E-B057-65A9-635B-F31BACB0CD41}" dt="2024-09-08T13:11:33.583" v="2165"/>
        <pc:sldMkLst>
          <pc:docMk/>
          <pc:sldMk cId="2961904353" sldId="270"/>
        </pc:sldMkLst>
        <pc:spChg chg="del mod">
          <ac:chgData name="ALI HASSAN BUKHARI Alssadig" userId="S::alssadig.ali-hassan-bukhari.auditeur@lecnam.net::91d1b2be-3ee3-40b6-90d5-1ca8f27bb6e3" providerId="AD" clId="Web-{295A5B1E-B057-65A9-635B-F31BACB0CD41}" dt="2024-09-06T09:04:15.126" v="335"/>
          <ac:spMkLst>
            <pc:docMk/>
            <pc:sldMk cId="2961904353" sldId="270"/>
            <ac:spMk id="2" creationId="{A852F2BB-E020-606A-F8FF-31A4CA5E8CD7}"/>
          </ac:spMkLst>
        </pc:spChg>
        <pc:spChg chg="del mod">
          <ac:chgData name="ALI HASSAN BUKHARI Alssadig" userId="S::alssadig.ali-hassan-bukhari.auditeur@lecnam.net::91d1b2be-3ee3-40b6-90d5-1ca8f27bb6e3" providerId="AD" clId="Web-{295A5B1E-B057-65A9-635B-F31BACB0CD41}" dt="2024-09-06T09:04:30.095" v="339"/>
          <ac:spMkLst>
            <pc:docMk/>
            <pc:sldMk cId="2961904353" sldId="270"/>
            <ac:spMk id="3" creationId="{1331FAEE-A50F-B833-36D9-77AA41F5C997}"/>
          </ac:spMkLst>
        </pc:spChg>
        <pc:picChg chg="add mod ord">
          <ac:chgData name="ALI HASSAN BUKHARI Alssadig" userId="S::alssadig.ali-hassan-bukhari.auditeur@lecnam.net::91d1b2be-3ee3-40b6-90d5-1ca8f27bb6e3" providerId="AD" clId="Web-{295A5B1E-B057-65A9-635B-F31BACB0CD41}" dt="2024-09-06T09:04:55.143" v="345" actId="14100"/>
          <ac:picMkLst>
            <pc:docMk/>
            <pc:sldMk cId="2961904353" sldId="270"/>
            <ac:picMk id="4" creationId="{2A3C351C-B63F-7E61-272F-82DAAFFB6048}"/>
          </ac:picMkLst>
        </pc:picChg>
      </pc:sldChg>
      <pc:sldChg chg="addSp delSp modSp">
        <pc:chgData name="ALI HASSAN BUKHARI Alssadig" userId="S::alssadig.ali-hassan-bukhari.auditeur@lecnam.net::91d1b2be-3ee3-40b6-90d5-1ca8f27bb6e3" providerId="AD" clId="Web-{295A5B1E-B057-65A9-635B-F31BACB0CD41}" dt="2024-09-06T09:17:40.203" v="403" actId="14100"/>
        <pc:sldMkLst>
          <pc:docMk/>
          <pc:sldMk cId="3217875605" sldId="271"/>
        </pc:sldMkLst>
        <pc:spChg chg="del mod">
          <ac:chgData name="ALI HASSAN BUKHARI Alssadig" userId="S::alssadig.ali-hassan-bukhari.auditeur@lecnam.net::91d1b2be-3ee3-40b6-90d5-1ca8f27bb6e3" providerId="AD" clId="Web-{295A5B1E-B057-65A9-635B-F31BACB0CD41}" dt="2024-09-06T09:17:11.764" v="395"/>
          <ac:spMkLst>
            <pc:docMk/>
            <pc:sldMk cId="3217875605" sldId="271"/>
            <ac:spMk id="2" creationId="{047E12D9-1B15-F325-6BFE-6A3584947928}"/>
          </ac:spMkLst>
        </pc:spChg>
        <pc:spChg chg="del mod">
          <ac:chgData name="ALI HASSAN BUKHARI Alssadig" userId="S::alssadig.ali-hassan-bukhari.auditeur@lecnam.net::91d1b2be-3ee3-40b6-90d5-1ca8f27bb6e3" providerId="AD" clId="Web-{295A5B1E-B057-65A9-635B-F31BACB0CD41}" dt="2024-09-06T09:17:19.530" v="398"/>
          <ac:spMkLst>
            <pc:docMk/>
            <pc:sldMk cId="3217875605" sldId="271"/>
            <ac:spMk id="3" creationId="{93FB04EE-AAA8-CAA8-D474-A2721B4858C5}"/>
          </ac:spMkLst>
        </pc:spChg>
        <pc:picChg chg="add mod ord">
          <ac:chgData name="ALI HASSAN BUKHARI Alssadig" userId="S::alssadig.ali-hassan-bukhari.auditeur@lecnam.net::91d1b2be-3ee3-40b6-90d5-1ca8f27bb6e3" providerId="AD" clId="Web-{295A5B1E-B057-65A9-635B-F31BACB0CD41}" dt="2024-09-06T09:17:40.203" v="403" actId="14100"/>
          <ac:picMkLst>
            <pc:docMk/>
            <pc:sldMk cId="3217875605" sldId="271"/>
            <ac:picMk id="4" creationId="{F734FDDE-91FA-368C-A323-2D65AB5CDBFD}"/>
          </ac:picMkLst>
        </pc:picChg>
      </pc:sldChg>
      <pc:sldChg chg="del">
        <pc:chgData name="ALI HASSAN BUKHARI Alssadig" userId="S::alssadig.ali-hassan-bukhari.auditeur@lecnam.net::91d1b2be-3ee3-40b6-90d5-1ca8f27bb6e3" providerId="AD" clId="Web-{295A5B1E-B057-65A9-635B-F31BACB0CD41}" dt="2024-09-08T10:06:25.200" v="1562"/>
        <pc:sldMkLst>
          <pc:docMk/>
          <pc:sldMk cId="3733051923" sldId="272"/>
        </pc:sldMkLst>
      </pc:sldChg>
      <pc:sldChg chg="del">
        <pc:chgData name="ALI HASSAN BUKHARI Alssadig" userId="S::alssadig.ali-hassan-bukhari.auditeur@lecnam.net::91d1b2be-3ee3-40b6-90d5-1ca8f27bb6e3" providerId="AD" clId="Web-{295A5B1E-B057-65A9-635B-F31BACB0CD41}" dt="2024-09-08T10:11:18.727" v="1611"/>
        <pc:sldMkLst>
          <pc:docMk/>
          <pc:sldMk cId="1293410686" sldId="273"/>
        </pc:sldMkLst>
      </pc:sldChg>
      <pc:sldChg chg="del">
        <pc:chgData name="ALI HASSAN BUKHARI Alssadig" userId="S::alssadig.ali-hassan-bukhari.auditeur@lecnam.net::91d1b2be-3ee3-40b6-90d5-1ca8f27bb6e3" providerId="AD" clId="Web-{295A5B1E-B057-65A9-635B-F31BACB0CD41}" dt="2024-09-05T16:22:03.826" v="255"/>
        <pc:sldMkLst>
          <pc:docMk/>
          <pc:sldMk cId="3836150973" sldId="274"/>
        </pc:sldMkLst>
      </pc:sldChg>
      <pc:sldChg chg="modSp del">
        <pc:chgData name="ALI HASSAN BUKHARI Alssadig" userId="S::alssadig.ali-hassan-bukhari.auditeur@lecnam.net::91d1b2be-3ee3-40b6-90d5-1ca8f27bb6e3" providerId="AD" clId="Web-{295A5B1E-B057-65A9-635B-F31BACB0CD41}" dt="2024-09-06T09:21:13.367" v="418"/>
        <pc:sldMkLst>
          <pc:docMk/>
          <pc:sldMk cId="2007733061" sldId="275"/>
        </pc:sldMkLst>
        <pc:spChg chg="mod">
          <ac:chgData name="ALI HASSAN BUKHARI Alssadig" userId="S::alssadig.ali-hassan-bukhari.auditeur@lecnam.net::91d1b2be-3ee3-40b6-90d5-1ca8f27bb6e3" providerId="AD" clId="Web-{295A5B1E-B057-65A9-635B-F31BACB0CD41}" dt="2024-09-06T09:21:05.132" v="415" actId="20577"/>
          <ac:spMkLst>
            <pc:docMk/>
            <pc:sldMk cId="2007733061" sldId="275"/>
            <ac:spMk id="3" creationId="{84EED38A-7C06-5016-19DC-5F60E274FFB9}"/>
          </ac:spMkLst>
        </pc:spChg>
      </pc:sldChg>
      <pc:sldChg chg="modSp">
        <pc:chgData name="ALI HASSAN BUKHARI Alssadig" userId="S::alssadig.ali-hassan-bukhari.auditeur@lecnam.net::91d1b2be-3ee3-40b6-90d5-1ca8f27bb6e3" providerId="AD" clId="Web-{295A5B1E-B057-65A9-635B-F31BACB0CD41}" dt="2024-09-08T11:56:22.843" v="1865" actId="20577"/>
        <pc:sldMkLst>
          <pc:docMk/>
          <pc:sldMk cId="2105428820" sldId="276"/>
        </pc:sldMkLst>
        <pc:spChg chg="mod">
          <ac:chgData name="ALI HASSAN BUKHARI Alssadig" userId="S::alssadig.ali-hassan-bukhari.auditeur@lecnam.net::91d1b2be-3ee3-40b6-90d5-1ca8f27bb6e3" providerId="AD" clId="Web-{295A5B1E-B057-65A9-635B-F31BACB0CD41}" dt="2024-09-08T11:56:22.843" v="1865" actId="20577"/>
          <ac:spMkLst>
            <pc:docMk/>
            <pc:sldMk cId="2105428820" sldId="276"/>
            <ac:spMk id="3" creationId="{F5BA57F3-68EC-983A-C519-B21695FCA02F}"/>
          </ac:spMkLst>
        </pc:spChg>
      </pc:sldChg>
      <pc:sldChg chg="addSp delSp modSp ord">
        <pc:chgData name="ALI HASSAN BUKHARI Alssadig" userId="S::alssadig.ali-hassan-bukhari.auditeur@lecnam.net::91d1b2be-3ee3-40b6-90d5-1ca8f27bb6e3" providerId="AD" clId="Web-{295A5B1E-B057-65A9-635B-F31BACB0CD41}" dt="2024-09-08T11:54:08.602" v="1861" actId="14100"/>
        <pc:sldMkLst>
          <pc:docMk/>
          <pc:sldMk cId="485589510" sldId="277"/>
        </pc:sldMkLst>
        <pc:spChg chg="mod">
          <ac:chgData name="ALI HASSAN BUKHARI Alssadig" userId="S::alssadig.ali-hassan-bukhari.auditeur@lecnam.net::91d1b2be-3ee3-40b6-90d5-1ca8f27bb6e3" providerId="AD" clId="Web-{295A5B1E-B057-65A9-635B-F31BACB0CD41}" dt="2024-09-06T11:02:24.986" v="726" actId="14100"/>
          <ac:spMkLst>
            <pc:docMk/>
            <pc:sldMk cId="485589510" sldId="277"/>
            <ac:spMk id="2" creationId="{CD5F8A8C-DEB1-B352-7626-20B92955C43B}"/>
          </ac:spMkLst>
        </pc:spChg>
        <pc:spChg chg="del mod">
          <ac:chgData name="ALI HASSAN BUKHARI Alssadig" userId="S::alssadig.ali-hassan-bukhari.auditeur@lecnam.net::91d1b2be-3ee3-40b6-90d5-1ca8f27bb6e3" providerId="AD" clId="Web-{295A5B1E-B057-65A9-635B-F31BACB0CD41}" dt="2024-09-06T11:19:36.220" v="731"/>
          <ac:spMkLst>
            <pc:docMk/>
            <pc:sldMk cId="485589510" sldId="277"/>
            <ac:spMk id="3" creationId="{D28EF298-DBD9-21A9-294D-AF3BF3AD1650}"/>
          </ac:spMkLst>
        </pc:spChg>
        <pc:spChg chg="add del mod">
          <ac:chgData name="ALI HASSAN BUKHARI Alssadig" userId="S::alssadig.ali-hassan-bukhari.auditeur@lecnam.net::91d1b2be-3ee3-40b6-90d5-1ca8f27bb6e3" providerId="AD" clId="Web-{295A5B1E-B057-65A9-635B-F31BACB0CD41}" dt="2024-09-08T11:53:59.024" v="1858"/>
          <ac:spMkLst>
            <pc:docMk/>
            <pc:sldMk cId="485589510" sldId="277"/>
            <ac:spMk id="4" creationId="{BB3740F8-EDCB-3227-8CC6-FF93C41D4EF4}"/>
          </ac:spMkLst>
        </pc:spChg>
        <pc:spChg chg="add del mod">
          <ac:chgData name="ALI HASSAN BUKHARI Alssadig" userId="S::alssadig.ali-hassan-bukhari.auditeur@lecnam.net::91d1b2be-3ee3-40b6-90d5-1ca8f27bb6e3" providerId="AD" clId="Web-{295A5B1E-B057-65A9-635B-F31BACB0CD41}" dt="2024-09-06T11:22:10.459" v="734"/>
          <ac:spMkLst>
            <pc:docMk/>
            <pc:sldMk cId="485589510" sldId="277"/>
            <ac:spMk id="18" creationId="{0E2BA548-F246-9DE4-5088-5D934AE1BA47}"/>
          </ac:spMkLst>
        </pc:spChg>
        <pc:graphicFrameChg chg="add del mod ord modGraphic">
          <ac:chgData name="ALI HASSAN BUKHARI Alssadig" userId="S::alssadig.ali-hassan-bukhari.auditeur@lecnam.net::91d1b2be-3ee3-40b6-90d5-1ca8f27bb6e3" providerId="AD" clId="Web-{295A5B1E-B057-65A9-635B-F31BACB0CD41}" dt="2024-09-06T11:19:48.361" v="732"/>
          <ac:graphicFrameMkLst>
            <pc:docMk/>
            <pc:sldMk cId="485589510" sldId="277"/>
            <ac:graphicFrameMk id="4" creationId="{0F487EEA-8581-499A-F85F-C9A923AAB594}"/>
          </ac:graphicFrameMkLst>
        </pc:graphicFrameChg>
        <pc:picChg chg="add mod ord">
          <ac:chgData name="ALI HASSAN BUKHARI Alssadig" userId="S::alssadig.ali-hassan-bukhari.auditeur@lecnam.net::91d1b2be-3ee3-40b6-90d5-1ca8f27bb6e3" providerId="AD" clId="Web-{295A5B1E-B057-65A9-635B-F31BACB0CD41}" dt="2024-09-08T11:54:08.602" v="1861" actId="14100"/>
          <ac:picMkLst>
            <pc:docMk/>
            <pc:sldMk cId="485589510" sldId="277"/>
            <ac:picMk id="5" creationId="{310F538A-713A-AC5E-82B7-A5114AAF2738}"/>
          </ac:picMkLst>
        </pc:picChg>
        <pc:picChg chg="add del mod ord">
          <ac:chgData name="ALI HASSAN BUKHARI Alssadig" userId="S::alssadig.ali-hassan-bukhari.auditeur@lecnam.net::91d1b2be-3ee3-40b6-90d5-1ca8f27bb6e3" providerId="AD" clId="Web-{295A5B1E-B057-65A9-635B-F31BACB0CD41}" dt="2024-09-08T11:53:39.070" v="1857"/>
          <ac:picMkLst>
            <pc:docMk/>
            <pc:sldMk cId="485589510" sldId="277"/>
            <ac:picMk id="19" creationId="{7B843871-8DB9-A894-74F7-578930B62BCF}"/>
          </ac:picMkLst>
        </pc:picChg>
      </pc:sldChg>
      <pc:sldChg chg="modSp">
        <pc:chgData name="ALI HASSAN BUKHARI Alssadig" userId="S::alssadig.ali-hassan-bukhari.auditeur@lecnam.net::91d1b2be-3ee3-40b6-90d5-1ca8f27bb6e3" providerId="AD" clId="Web-{295A5B1E-B057-65A9-635B-F31BACB0CD41}" dt="2024-09-08T13:38:32.884" v="2265" actId="14100"/>
        <pc:sldMkLst>
          <pc:docMk/>
          <pc:sldMk cId="3524606882" sldId="278"/>
        </pc:sldMkLst>
        <pc:spChg chg="mod">
          <ac:chgData name="ALI HASSAN BUKHARI Alssadig" userId="S::alssadig.ali-hassan-bukhari.auditeur@lecnam.net::91d1b2be-3ee3-40b6-90d5-1ca8f27bb6e3" providerId="AD" clId="Web-{295A5B1E-B057-65A9-635B-F31BACB0CD41}" dt="2024-09-08T13:38:32.884" v="2265" actId="14100"/>
          <ac:spMkLst>
            <pc:docMk/>
            <pc:sldMk cId="3524606882" sldId="278"/>
            <ac:spMk id="3" creationId="{82F0E8A0-C33F-1F7E-7334-837FCEEFAFE5}"/>
          </ac:spMkLst>
        </pc:spChg>
      </pc:sldChg>
      <pc:sldChg chg="modSp del ord">
        <pc:chgData name="ALI HASSAN BUKHARI Alssadig" userId="S::alssadig.ali-hassan-bukhari.auditeur@lecnam.net::91d1b2be-3ee3-40b6-90d5-1ca8f27bb6e3" providerId="AD" clId="Web-{295A5B1E-B057-65A9-635B-F31BACB0CD41}" dt="2024-09-08T11:04:02.018" v="1820"/>
        <pc:sldMkLst>
          <pc:docMk/>
          <pc:sldMk cId="3145484486" sldId="279"/>
        </pc:sldMkLst>
        <pc:spChg chg="mod">
          <ac:chgData name="ALI HASSAN BUKHARI Alssadig" userId="S::alssadig.ali-hassan-bukhari.auditeur@lecnam.net::91d1b2be-3ee3-40b6-90d5-1ca8f27bb6e3" providerId="AD" clId="Web-{295A5B1E-B057-65A9-635B-F31BACB0CD41}" dt="2024-09-08T10:46:09.710" v="1680" actId="20577"/>
          <ac:spMkLst>
            <pc:docMk/>
            <pc:sldMk cId="3145484486" sldId="279"/>
            <ac:spMk id="3" creationId="{418E889F-CE46-D449-930D-BA2D69CEAF73}"/>
          </ac:spMkLst>
        </pc:spChg>
      </pc:sldChg>
      <pc:sldChg chg="delSp modSp del">
        <pc:chgData name="ALI HASSAN BUKHARI Alssadig" userId="S::alssadig.ali-hassan-bukhari.auditeur@lecnam.net::91d1b2be-3ee3-40b6-90d5-1ca8f27bb6e3" providerId="AD" clId="Web-{295A5B1E-B057-65A9-635B-F31BACB0CD41}" dt="2024-09-08T11:04:05.315" v="1821"/>
        <pc:sldMkLst>
          <pc:docMk/>
          <pc:sldMk cId="4202494911" sldId="280"/>
        </pc:sldMkLst>
        <pc:spChg chg="del mod">
          <ac:chgData name="ALI HASSAN BUKHARI Alssadig" userId="S::alssadig.ali-hassan-bukhari.auditeur@lecnam.net::91d1b2be-3ee3-40b6-90d5-1ca8f27bb6e3" providerId="AD" clId="Web-{295A5B1E-B057-65A9-635B-F31BACB0CD41}" dt="2024-09-06T09:25:41.455" v="452"/>
          <ac:spMkLst>
            <pc:docMk/>
            <pc:sldMk cId="4202494911" sldId="280"/>
            <ac:spMk id="2" creationId="{B6E75979-7B16-37E9-DB86-727F1B6F4849}"/>
          </ac:spMkLst>
        </pc:spChg>
        <pc:spChg chg="mod">
          <ac:chgData name="ALI HASSAN BUKHARI Alssadig" userId="S::alssadig.ali-hassan-bukhari.auditeur@lecnam.net::91d1b2be-3ee3-40b6-90d5-1ca8f27bb6e3" providerId="AD" clId="Web-{295A5B1E-B057-65A9-635B-F31BACB0CD41}" dt="2024-09-06T09:25:45.845" v="453" actId="14100"/>
          <ac:spMkLst>
            <pc:docMk/>
            <pc:sldMk cId="4202494911" sldId="280"/>
            <ac:spMk id="3" creationId="{38DB3B63-A7A2-8CCC-EB3E-4487326E4CBB}"/>
          </ac:spMkLst>
        </pc:spChg>
      </pc:sldChg>
      <pc:sldChg chg="modSp del">
        <pc:chgData name="ALI HASSAN BUKHARI Alssadig" userId="S::alssadig.ali-hassan-bukhari.auditeur@lecnam.net::91d1b2be-3ee3-40b6-90d5-1ca8f27bb6e3" providerId="AD" clId="Web-{295A5B1E-B057-65A9-635B-F31BACB0CD41}" dt="2024-09-08T11:01:23.808" v="1813"/>
        <pc:sldMkLst>
          <pc:docMk/>
          <pc:sldMk cId="324903848" sldId="281"/>
        </pc:sldMkLst>
        <pc:spChg chg="mod">
          <ac:chgData name="ALI HASSAN BUKHARI Alssadig" userId="S::alssadig.ali-hassan-bukhari.auditeur@lecnam.net::91d1b2be-3ee3-40b6-90d5-1ca8f27bb6e3" providerId="AD" clId="Web-{295A5B1E-B057-65A9-635B-F31BACB0CD41}" dt="2024-09-06T09:38:40.515" v="513" actId="20577"/>
          <ac:spMkLst>
            <pc:docMk/>
            <pc:sldMk cId="324903848" sldId="281"/>
            <ac:spMk id="3" creationId="{704C3332-2DFD-898A-987D-A4EEB1438CA3}"/>
          </ac:spMkLst>
        </pc:spChg>
      </pc:sldChg>
      <pc:sldChg chg="addSp delSp modSp ord">
        <pc:chgData name="ALI HASSAN BUKHARI Alssadig" userId="S::alssadig.ali-hassan-bukhari.auditeur@lecnam.net::91d1b2be-3ee3-40b6-90d5-1ca8f27bb6e3" providerId="AD" clId="Web-{295A5B1E-B057-65A9-635B-F31BACB0CD41}" dt="2024-09-08T13:36:59.819" v="2263"/>
        <pc:sldMkLst>
          <pc:docMk/>
          <pc:sldMk cId="1968868900" sldId="282"/>
        </pc:sldMkLst>
        <pc:spChg chg="mod">
          <ac:chgData name="ALI HASSAN BUKHARI Alssadig" userId="S::alssadig.ali-hassan-bukhari.auditeur@lecnam.net::91d1b2be-3ee3-40b6-90d5-1ca8f27bb6e3" providerId="AD" clId="Web-{295A5B1E-B057-65A9-635B-F31BACB0CD41}" dt="2024-09-06T11:34:01.542" v="796" actId="14100"/>
          <ac:spMkLst>
            <pc:docMk/>
            <pc:sldMk cId="1968868900" sldId="282"/>
            <ac:spMk id="2" creationId="{C931EAEA-6048-E7D8-A875-4B6A9F92E8F8}"/>
          </ac:spMkLst>
        </pc:spChg>
        <pc:spChg chg="del mod">
          <ac:chgData name="ALI HASSAN BUKHARI Alssadig" userId="S::alssadig.ali-hassan-bukhari.auditeur@lecnam.net::91d1b2be-3ee3-40b6-90d5-1ca8f27bb6e3" providerId="AD" clId="Web-{295A5B1E-B057-65A9-635B-F31BACB0CD41}" dt="2024-09-06T11:33:25.119" v="788"/>
          <ac:spMkLst>
            <pc:docMk/>
            <pc:sldMk cId="1968868900" sldId="282"/>
            <ac:spMk id="3" creationId="{D3A271DA-B4F7-CC5A-401D-09418B443F98}"/>
          </ac:spMkLst>
        </pc:spChg>
        <pc:picChg chg="add mod ord">
          <ac:chgData name="ALI HASSAN BUKHARI Alssadig" userId="S::alssadig.ali-hassan-bukhari.auditeur@lecnam.net::91d1b2be-3ee3-40b6-90d5-1ca8f27bb6e3" providerId="AD" clId="Web-{295A5B1E-B057-65A9-635B-F31BACB0CD41}" dt="2024-09-06T11:33:48.089" v="794" actId="14100"/>
          <ac:picMkLst>
            <pc:docMk/>
            <pc:sldMk cId="1968868900" sldId="282"/>
            <ac:picMk id="4" creationId="{2A4479A8-CA0F-9BCE-9ADC-3AEAB4A266B0}"/>
          </ac:picMkLst>
        </pc:picChg>
      </pc:sldChg>
      <pc:sldChg chg="modSp del">
        <pc:chgData name="ALI HASSAN BUKHARI Alssadig" userId="S::alssadig.ali-hassan-bukhari.auditeur@lecnam.net::91d1b2be-3ee3-40b6-90d5-1ca8f27bb6e3" providerId="AD" clId="Web-{295A5B1E-B057-65A9-635B-F31BACB0CD41}" dt="2024-09-08T10:50:01.922" v="1711"/>
        <pc:sldMkLst>
          <pc:docMk/>
          <pc:sldMk cId="3068470901" sldId="283"/>
        </pc:sldMkLst>
        <pc:spChg chg="mod">
          <ac:chgData name="ALI HASSAN BUKHARI Alssadig" userId="S::alssadig.ali-hassan-bukhari.auditeur@lecnam.net::91d1b2be-3ee3-40b6-90d5-1ca8f27bb6e3" providerId="AD" clId="Web-{295A5B1E-B057-65A9-635B-F31BACB0CD41}" dt="2024-09-06T09:54:10.908" v="641" actId="14100"/>
          <ac:spMkLst>
            <pc:docMk/>
            <pc:sldMk cId="3068470901" sldId="283"/>
            <ac:spMk id="3" creationId="{C8D3B492-4F2D-C275-97E0-233019DA7EF8}"/>
          </ac:spMkLst>
        </pc:spChg>
      </pc:sldChg>
      <pc:sldChg chg="del">
        <pc:chgData name="ALI HASSAN BUKHARI Alssadig" userId="S::alssadig.ali-hassan-bukhari.auditeur@lecnam.net::91d1b2be-3ee3-40b6-90d5-1ca8f27bb6e3" providerId="AD" clId="Web-{295A5B1E-B057-65A9-635B-F31BACB0CD41}" dt="2024-09-08T10:16:02.606" v="1615"/>
        <pc:sldMkLst>
          <pc:docMk/>
          <pc:sldMk cId="1865390006" sldId="284"/>
        </pc:sldMkLst>
      </pc:sldChg>
      <pc:sldChg chg="del">
        <pc:chgData name="ALI HASSAN BUKHARI Alssadig" userId="S::alssadig.ali-hassan-bukhari.auditeur@lecnam.net::91d1b2be-3ee3-40b6-90d5-1ca8f27bb6e3" providerId="AD" clId="Web-{295A5B1E-B057-65A9-635B-F31BACB0CD41}" dt="2024-09-06T09:54:29.237" v="642"/>
        <pc:sldMkLst>
          <pc:docMk/>
          <pc:sldMk cId="3033773755" sldId="285"/>
        </pc:sldMkLst>
      </pc:sldChg>
      <pc:sldChg chg="modSp del">
        <pc:chgData name="ALI HASSAN BUKHARI Alssadig" userId="S::alssadig.ali-hassan-bukhari.auditeur@lecnam.net::91d1b2be-3ee3-40b6-90d5-1ca8f27bb6e3" providerId="AD" clId="Web-{295A5B1E-B057-65A9-635B-F31BACB0CD41}" dt="2024-09-08T10:50:06.547" v="1712"/>
        <pc:sldMkLst>
          <pc:docMk/>
          <pc:sldMk cId="1595630825" sldId="286"/>
        </pc:sldMkLst>
        <pc:spChg chg="mod">
          <ac:chgData name="ALI HASSAN BUKHARI Alssadig" userId="S::alssadig.ali-hassan-bukhari.auditeur@lecnam.net::91d1b2be-3ee3-40b6-90d5-1ca8f27bb6e3" providerId="AD" clId="Web-{295A5B1E-B057-65A9-635B-F31BACB0CD41}" dt="2024-09-06T09:57:03.430" v="648" actId="20577"/>
          <ac:spMkLst>
            <pc:docMk/>
            <pc:sldMk cId="1595630825" sldId="286"/>
            <ac:spMk id="3" creationId="{B228F8C9-8B9B-45A3-2DE2-454543D40D8C}"/>
          </ac:spMkLst>
        </pc:spChg>
      </pc:sldChg>
      <pc:sldChg chg="delSp modSp del">
        <pc:chgData name="ALI HASSAN BUKHARI Alssadig" userId="S::alssadig.ali-hassan-bukhari.auditeur@lecnam.net::91d1b2be-3ee3-40b6-90d5-1ca8f27bb6e3" providerId="AD" clId="Web-{295A5B1E-B057-65A9-635B-F31BACB0CD41}" dt="2024-09-08T10:16:07.403" v="1616"/>
        <pc:sldMkLst>
          <pc:docMk/>
          <pc:sldMk cId="891984506" sldId="287"/>
        </pc:sldMkLst>
        <pc:spChg chg="del mod">
          <ac:chgData name="ALI HASSAN BUKHARI Alssadig" userId="S::alssadig.ali-hassan-bukhari.auditeur@lecnam.net::91d1b2be-3ee3-40b6-90d5-1ca8f27bb6e3" providerId="AD" clId="Web-{295A5B1E-B057-65A9-635B-F31BACB0CD41}" dt="2024-09-06T09:57:12.259" v="650"/>
          <ac:spMkLst>
            <pc:docMk/>
            <pc:sldMk cId="891984506" sldId="287"/>
            <ac:spMk id="2" creationId="{0EAB0BDC-71D0-9EB6-FA59-4970BF952B04}"/>
          </ac:spMkLst>
        </pc:spChg>
        <pc:spChg chg="mod">
          <ac:chgData name="ALI HASSAN BUKHARI Alssadig" userId="S::alssadig.ali-hassan-bukhari.auditeur@lecnam.net::91d1b2be-3ee3-40b6-90d5-1ca8f27bb6e3" providerId="AD" clId="Web-{295A5B1E-B057-65A9-635B-F31BACB0CD41}" dt="2024-09-06T09:57:16.181" v="651" actId="14100"/>
          <ac:spMkLst>
            <pc:docMk/>
            <pc:sldMk cId="891984506" sldId="287"/>
            <ac:spMk id="3" creationId="{18FD8717-51FD-47A5-F45A-3F6A9D66CAA7}"/>
          </ac:spMkLst>
        </pc:spChg>
      </pc:sldChg>
      <pc:sldChg chg="modSp del">
        <pc:chgData name="ALI HASSAN BUKHARI Alssadig" userId="S::alssadig.ali-hassan-bukhari.auditeur@lecnam.net::91d1b2be-3ee3-40b6-90d5-1ca8f27bb6e3" providerId="AD" clId="Web-{295A5B1E-B057-65A9-635B-F31BACB0CD41}" dt="2024-09-08T11:00:59.964" v="1812"/>
        <pc:sldMkLst>
          <pc:docMk/>
          <pc:sldMk cId="4198066235" sldId="288"/>
        </pc:sldMkLst>
        <pc:spChg chg="mod">
          <ac:chgData name="ALI HASSAN BUKHARI Alssadig" userId="S::alssadig.ali-hassan-bukhari.auditeur@lecnam.net::91d1b2be-3ee3-40b6-90d5-1ca8f27bb6e3" providerId="AD" clId="Web-{295A5B1E-B057-65A9-635B-F31BACB0CD41}" dt="2024-09-08T10:58:32.942" v="1773" actId="20577"/>
          <ac:spMkLst>
            <pc:docMk/>
            <pc:sldMk cId="4198066235" sldId="288"/>
            <ac:spMk id="3" creationId="{E876F741-AC63-A402-771B-05E05A4555B6}"/>
          </ac:spMkLst>
        </pc:spChg>
      </pc:sldChg>
      <pc:sldChg chg="del">
        <pc:chgData name="ALI HASSAN BUKHARI Alssadig" userId="S::alssadig.ali-hassan-bukhari.auditeur@lecnam.net::91d1b2be-3ee3-40b6-90d5-1ca8f27bb6e3" providerId="AD" clId="Web-{295A5B1E-B057-65A9-635B-F31BACB0CD41}" dt="2024-09-08T10:16:10.294" v="1617"/>
        <pc:sldMkLst>
          <pc:docMk/>
          <pc:sldMk cId="1813340875" sldId="289"/>
        </pc:sldMkLst>
      </pc:sldChg>
      <pc:sldChg chg="del">
        <pc:chgData name="ALI HASSAN BUKHARI Alssadig" userId="S::alssadig.ali-hassan-bukhari.auditeur@lecnam.net::91d1b2be-3ee3-40b6-90d5-1ca8f27bb6e3" providerId="AD" clId="Web-{295A5B1E-B057-65A9-635B-F31BACB0CD41}" dt="2024-09-08T10:16:14.028" v="1618"/>
        <pc:sldMkLst>
          <pc:docMk/>
          <pc:sldMk cId="2134050895" sldId="290"/>
        </pc:sldMkLst>
      </pc:sldChg>
      <pc:sldChg chg="modSp del">
        <pc:chgData name="ALI HASSAN BUKHARI Alssadig" userId="S::alssadig.ali-hassan-bukhari.auditeur@lecnam.net::91d1b2be-3ee3-40b6-90d5-1ca8f27bb6e3" providerId="AD" clId="Web-{295A5B1E-B057-65A9-635B-F31BACB0CD41}" dt="2024-09-08T11:04:31.081" v="1822"/>
        <pc:sldMkLst>
          <pc:docMk/>
          <pc:sldMk cId="2509683910" sldId="291"/>
        </pc:sldMkLst>
        <pc:spChg chg="mod">
          <ac:chgData name="ALI HASSAN BUKHARI Alssadig" userId="S::alssadig.ali-hassan-bukhari.auditeur@lecnam.net::91d1b2be-3ee3-40b6-90d5-1ca8f27bb6e3" providerId="AD" clId="Web-{295A5B1E-B057-65A9-635B-F31BACB0CD41}" dt="2024-09-06T14:03:41.985" v="1211" actId="20577"/>
          <ac:spMkLst>
            <pc:docMk/>
            <pc:sldMk cId="2509683910" sldId="291"/>
            <ac:spMk id="3" creationId="{75377BCE-0826-C196-6F43-058CAF369575}"/>
          </ac:spMkLst>
        </pc:spChg>
      </pc:sldChg>
      <pc:sldChg chg="del">
        <pc:chgData name="ALI HASSAN BUKHARI Alssadig" userId="S::alssadig.ali-hassan-bukhari.auditeur@lecnam.net::91d1b2be-3ee3-40b6-90d5-1ca8f27bb6e3" providerId="AD" clId="Web-{295A5B1E-B057-65A9-635B-F31BACB0CD41}" dt="2024-09-08T10:16:21.982" v="1619"/>
        <pc:sldMkLst>
          <pc:docMk/>
          <pc:sldMk cId="3245727990" sldId="292"/>
        </pc:sldMkLst>
      </pc:sldChg>
      <pc:sldChg chg="del">
        <pc:chgData name="ALI HASSAN BUKHARI Alssadig" userId="S::alssadig.ali-hassan-bukhari.auditeur@lecnam.net::91d1b2be-3ee3-40b6-90d5-1ca8f27bb6e3" providerId="AD" clId="Web-{295A5B1E-B057-65A9-635B-F31BACB0CD41}" dt="2024-09-06T11:34:50.184" v="797"/>
        <pc:sldMkLst>
          <pc:docMk/>
          <pc:sldMk cId="804991034" sldId="293"/>
        </pc:sldMkLst>
      </pc:sldChg>
      <pc:sldChg chg="modSp del">
        <pc:chgData name="ALI HASSAN BUKHARI Alssadig" userId="S::alssadig.ali-hassan-bukhari.auditeur@lecnam.net::91d1b2be-3ee3-40b6-90d5-1ca8f27bb6e3" providerId="AD" clId="Web-{295A5B1E-B057-65A9-635B-F31BACB0CD41}" dt="2024-09-06T14:02:09.997" v="1208"/>
        <pc:sldMkLst>
          <pc:docMk/>
          <pc:sldMk cId="131122586" sldId="294"/>
        </pc:sldMkLst>
        <pc:spChg chg="mod">
          <ac:chgData name="ALI HASSAN BUKHARI Alssadig" userId="S::alssadig.ali-hassan-bukhari.auditeur@lecnam.net::91d1b2be-3ee3-40b6-90d5-1ca8f27bb6e3" providerId="AD" clId="Web-{295A5B1E-B057-65A9-635B-F31BACB0CD41}" dt="2024-09-06T14:01:14.026" v="1200" actId="20577"/>
          <ac:spMkLst>
            <pc:docMk/>
            <pc:sldMk cId="131122586" sldId="294"/>
            <ac:spMk id="3" creationId="{C8612B90-C88D-2A85-8222-BC37A488046F}"/>
          </ac:spMkLst>
        </pc:spChg>
      </pc:sldChg>
      <pc:sldChg chg="delSp modSp del">
        <pc:chgData name="ALI HASSAN BUKHARI Alssadig" userId="S::alssadig.ali-hassan-bukhari.auditeur@lecnam.net::91d1b2be-3ee3-40b6-90d5-1ca8f27bb6e3" providerId="AD" clId="Web-{295A5B1E-B057-65A9-635B-F31BACB0CD41}" dt="2024-09-08T12:21:39.882" v="2083"/>
        <pc:sldMkLst>
          <pc:docMk/>
          <pc:sldMk cId="1898525398" sldId="295"/>
        </pc:sldMkLst>
        <pc:spChg chg="del mod">
          <ac:chgData name="ALI HASSAN BUKHARI Alssadig" userId="S::alssadig.ali-hassan-bukhari.auditeur@lecnam.net::91d1b2be-3ee3-40b6-90d5-1ca8f27bb6e3" providerId="AD" clId="Web-{295A5B1E-B057-65A9-635B-F31BACB0CD41}" dt="2024-09-06T11:40:25.851" v="832"/>
          <ac:spMkLst>
            <pc:docMk/>
            <pc:sldMk cId="1898525398" sldId="295"/>
            <ac:spMk id="2" creationId="{43668148-ABB4-7AC3-35F7-E3C75DD738B7}"/>
          </ac:spMkLst>
        </pc:spChg>
        <pc:spChg chg="mod">
          <ac:chgData name="ALI HASSAN BUKHARI Alssadig" userId="S::alssadig.ali-hassan-bukhari.auditeur@lecnam.net::91d1b2be-3ee3-40b6-90d5-1ca8f27bb6e3" providerId="AD" clId="Web-{295A5B1E-B057-65A9-635B-F31BACB0CD41}" dt="2024-09-06T13:58:12.800" v="1177" actId="14100"/>
          <ac:spMkLst>
            <pc:docMk/>
            <pc:sldMk cId="1898525398" sldId="295"/>
            <ac:spMk id="3" creationId="{0EF02387-5980-A9A2-065F-FA1BF4AED84A}"/>
          </ac:spMkLst>
        </pc:spChg>
      </pc:sldChg>
      <pc:sldChg chg="modSp">
        <pc:chgData name="ALI HASSAN BUKHARI Alssadig" userId="S::alssadig.ali-hassan-bukhari.auditeur@lecnam.net::91d1b2be-3ee3-40b6-90d5-1ca8f27bb6e3" providerId="AD" clId="Web-{295A5B1E-B057-65A9-635B-F31BACB0CD41}" dt="2024-09-06T12:19:49.655" v="1049" actId="20577"/>
        <pc:sldMkLst>
          <pc:docMk/>
          <pc:sldMk cId="2481236517" sldId="296"/>
        </pc:sldMkLst>
        <pc:spChg chg="mod">
          <ac:chgData name="ALI HASSAN BUKHARI Alssadig" userId="S::alssadig.ali-hassan-bukhari.auditeur@lecnam.net::91d1b2be-3ee3-40b6-90d5-1ca8f27bb6e3" providerId="AD" clId="Web-{295A5B1E-B057-65A9-635B-F31BACB0CD41}" dt="2024-09-06T12:19:49.655" v="1049" actId="20577"/>
          <ac:spMkLst>
            <pc:docMk/>
            <pc:sldMk cId="2481236517" sldId="296"/>
            <ac:spMk id="3" creationId="{613FC976-9C45-E973-3D6E-11F529AC150B}"/>
          </ac:spMkLst>
        </pc:spChg>
      </pc:sldChg>
      <pc:sldChg chg="modSp">
        <pc:chgData name="ALI HASSAN BUKHARI Alssadig" userId="S::alssadig.ali-hassan-bukhari.auditeur@lecnam.net::91d1b2be-3ee3-40b6-90d5-1ca8f27bb6e3" providerId="AD" clId="Web-{295A5B1E-B057-65A9-635B-F31BACB0CD41}" dt="2024-09-06T12:20:03.921" v="1050" actId="14100"/>
        <pc:sldMkLst>
          <pc:docMk/>
          <pc:sldMk cId="486222748" sldId="297"/>
        </pc:sldMkLst>
        <pc:spChg chg="mod">
          <ac:chgData name="ALI HASSAN BUKHARI Alssadig" userId="S::alssadig.ali-hassan-bukhari.auditeur@lecnam.net::91d1b2be-3ee3-40b6-90d5-1ca8f27bb6e3" providerId="AD" clId="Web-{295A5B1E-B057-65A9-635B-F31BACB0CD41}" dt="2024-09-06T12:20:03.921" v="1050" actId="14100"/>
          <ac:spMkLst>
            <pc:docMk/>
            <pc:sldMk cId="486222748" sldId="297"/>
            <ac:spMk id="3" creationId="{540AC786-DBDB-C3C5-E39F-10346C6BC856}"/>
          </ac:spMkLst>
        </pc:spChg>
      </pc:sldChg>
      <pc:sldChg chg="modSp">
        <pc:chgData name="ALI HASSAN BUKHARI Alssadig" userId="S::alssadig.ali-hassan-bukhari.auditeur@lecnam.net::91d1b2be-3ee3-40b6-90d5-1ca8f27bb6e3" providerId="AD" clId="Web-{295A5B1E-B057-65A9-635B-F31BACB0CD41}" dt="2024-09-06T12:25:33.025" v="1066" actId="14100"/>
        <pc:sldMkLst>
          <pc:docMk/>
          <pc:sldMk cId="3935377177" sldId="298"/>
        </pc:sldMkLst>
        <pc:spChg chg="mod">
          <ac:chgData name="ALI HASSAN BUKHARI Alssadig" userId="S::alssadig.ali-hassan-bukhari.auditeur@lecnam.net::91d1b2be-3ee3-40b6-90d5-1ca8f27bb6e3" providerId="AD" clId="Web-{295A5B1E-B057-65A9-635B-F31BACB0CD41}" dt="2024-09-06T12:25:33.025" v="1066" actId="14100"/>
          <ac:spMkLst>
            <pc:docMk/>
            <pc:sldMk cId="3935377177" sldId="298"/>
            <ac:spMk id="3" creationId="{86D68E7E-0570-059C-E371-631759D52FF4}"/>
          </ac:spMkLst>
        </pc:spChg>
      </pc:sldChg>
      <pc:sldChg chg="modSp">
        <pc:chgData name="ALI HASSAN BUKHARI Alssadig" userId="S::alssadig.ali-hassan-bukhari.auditeur@lecnam.net::91d1b2be-3ee3-40b6-90d5-1ca8f27bb6e3" providerId="AD" clId="Web-{295A5B1E-B057-65A9-635B-F31BACB0CD41}" dt="2024-09-06T13:54:00.587" v="1151" actId="20577"/>
        <pc:sldMkLst>
          <pc:docMk/>
          <pc:sldMk cId="2589494326" sldId="299"/>
        </pc:sldMkLst>
        <pc:spChg chg="mod">
          <ac:chgData name="ALI HASSAN BUKHARI Alssadig" userId="S::alssadig.ali-hassan-bukhari.auditeur@lecnam.net::91d1b2be-3ee3-40b6-90d5-1ca8f27bb6e3" providerId="AD" clId="Web-{295A5B1E-B057-65A9-635B-F31BACB0CD41}" dt="2024-09-06T13:54:00.587" v="1151" actId="20577"/>
          <ac:spMkLst>
            <pc:docMk/>
            <pc:sldMk cId="2589494326" sldId="299"/>
            <ac:spMk id="3" creationId="{AC63B659-40FC-F7E8-02EF-6E2A7473417D}"/>
          </ac:spMkLst>
        </pc:spChg>
      </pc:sldChg>
      <pc:sldChg chg="delSp modSp">
        <pc:chgData name="ALI HASSAN BUKHARI Alssadig" userId="S::alssadig.ali-hassan-bukhari.auditeur@lecnam.net::91d1b2be-3ee3-40b6-90d5-1ca8f27bb6e3" providerId="AD" clId="Web-{295A5B1E-B057-65A9-635B-F31BACB0CD41}" dt="2024-09-08T12:22:35.431" v="2089" actId="20577"/>
        <pc:sldMkLst>
          <pc:docMk/>
          <pc:sldMk cId="2712657314" sldId="300"/>
        </pc:sldMkLst>
        <pc:spChg chg="del mod">
          <ac:chgData name="ALI HASSAN BUKHARI Alssadig" userId="S::alssadig.ali-hassan-bukhari.auditeur@lecnam.net::91d1b2be-3ee3-40b6-90d5-1ca8f27bb6e3" providerId="AD" clId="Web-{295A5B1E-B057-65A9-635B-F31BACB0CD41}" dt="2024-09-06T13:49:19.341" v="1108"/>
          <ac:spMkLst>
            <pc:docMk/>
            <pc:sldMk cId="2712657314" sldId="300"/>
            <ac:spMk id="2" creationId="{6934474F-716C-6AE5-5B04-D01ECA320B65}"/>
          </ac:spMkLst>
        </pc:spChg>
        <pc:spChg chg="mod">
          <ac:chgData name="ALI HASSAN BUKHARI Alssadig" userId="S::alssadig.ali-hassan-bukhari.auditeur@lecnam.net::91d1b2be-3ee3-40b6-90d5-1ca8f27bb6e3" providerId="AD" clId="Web-{295A5B1E-B057-65A9-635B-F31BACB0CD41}" dt="2024-09-08T12:22:35.431" v="2089" actId="20577"/>
          <ac:spMkLst>
            <pc:docMk/>
            <pc:sldMk cId="2712657314" sldId="300"/>
            <ac:spMk id="3" creationId="{A6DDF905-780F-0F9B-0945-271AA989C6FE}"/>
          </ac:spMkLst>
        </pc:spChg>
      </pc:sldChg>
      <pc:sldChg chg="modSp">
        <pc:chgData name="ALI HASSAN BUKHARI Alssadig" userId="S::alssadig.ali-hassan-bukhari.auditeur@lecnam.net::91d1b2be-3ee3-40b6-90d5-1ca8f27bb6e3" providerId="AD" clId="Web-{295A5B1E-B057-65A9-635B-F31BACB0CD41}" dt="2024-09-06T13:39:43.740" v="1087" actId="14100"/>
        <pc:sldMkLst>
          <pc:docMk/>
          <pc:sldMk cId="322494549" sldId="301"/>
        </pc:sldMkLst>
        <pc:spChg chg="mod">
          <ac:chgData name="ALI HASSAN BUKHARI Alssadig" userId="S::alssadig.ali-hassan-bukhari.auditeur@lecnam.net::91d1b2be-3ee3-40b6-90d5-1ca8f27bb6e3" providerId="AD" clId="Web-{295A5B1E-B057-65A9-635B-F31BACB0CD41}" dt="2024-09-06T13:39:43.740" v="1087" actId="14100"/>
          <ac:spMkLst>
            <pc:docMk/>
            <pc:sldMk cId="322494549" sldId="301"/>
            <ac:spMk id="3" creationId="{E8AE4824-7620-4003-D720-2C714DC6C507}"/>
          </ac:spMkLst>
        </pc:spChg>
      </pc:sldChg>
      <pc:sldChg chg="modSp">
        <pc:chgData name="ALI HASSAN BUKHARI Alssadig" userId="S::alssadig.ali-hassan-bukhari.auditeur@lecnam.net::91d1b2be-3ee3-40b6-90d5-1ca8f27bb6e3" providerId="AD" clId="Web-{295A5B1E-B057-65A9-635B-F31BACB0CD41}" dt="2024-09-08T11:08:20.877" v="1828" actId="20577"/>
        <pc:sldMkLst>
          <pc:docMk/>
          <pc:sldMk cId="1894283914" sldId="302"/>
        </pc:sldMkLst>
        <pc:spChg chg="mod">
          <ac:chgData name="ALI HASSAN BUKHARI Alssadig" userId="S::alssadig.ali-hassan-bukhari.auditeur@lecnam.net::91d1b2be-3ee3-40b6-90d5-1ca8f27bb6e3" providerId="AD" clId="Web-{295A5B1E-B057-65A9-635B-F31BACB0CD41}" dt="2024-09-08T11:08:20.877" v="1828" actId="20577"/>
          <ac:spMkLst>
            <pc:docMk/>
            <pc:sldMk cId="1894283914" sldId="302"/>
            <ac:spMk id="3" creationId="{53DF0FF7-1210-86F0-3026-B9542F3D0792}"/>
          </ac:spMkLst>
        </pc:spChg>
      </pc:sldChg>
      <pc:sldChg chg="addSp delSp modSp ord">
        <pc:chgData name="ALI HASSAN BUKHARI Alssadig" userId="S::alssadig.ali-hassan-bukhari.auditeur@lecnam.net::91d1b2be-3ee3-40b6-90d5-1ca8f27bb6e3" providerId="AD" clId="Web-{295A5B1E-B057-65A9-635B-F31BACB0CD41}" dt="2024-09-06T11:24:07.853" v="742"/>
        <pc:sldMkLst>
          <pc:docMk/>
          <pc:sldMk cId="2680382353" sldId="303"/>
        </pc:sldMkLst>
        <pc:spChg chg="mod">
          <ac:chgData name="ALI HASSAN BUKHARI Alssadig" userId="S::alssadig.ali-hassan-bukhari.auditeur@lecnam.net::91d1b2be-3ee3-40b6-90d5-1ca8f27bb6e3" providerId="AD" clId="Web-{295A5B1E-B057-65A9-635B-F31BACB0CD41}" dt="2024-09-06T11:24:07.853" v="742"/>
          <ac:spMkLst>
            <pc:docMk/>
            <pc:sldMk cId="2680382353" sldId="303"/>
            <ac:spMk id="2" creationId="{3E5C0CEC-DC5C-94EB-2394-6780FAC8BE33}"/>
          </ac:spMkLst>
        </pc:spChg>
        <pc:spChg chg="del mod">
          <ac:chgData name="ALI HASSAN BUKHARI Alssadig" userId="S::alssadig.ali-hassan-bukhari.auditeur@lecnam.net::91d1b2be-3ee3-40b6-90d5-1ca8f27bb6e3" providerId="AD" clId="Web-{295A5B1E-B057-65A9-635B-F31BACB0CD41}" dt="2024-09-06T11:01:06.327" v="716"/>
          <ac:spMkLst>
            <pc:docMk/>
            <pc:sldMk cId="2680382353" sldId="303"/>
            <ac:spMk id="3" creationId="{233C4163-0473-A9CA-96DE-0F1A49726779}"/>
          </ac:spMkLst>
        </pc:spChg>
        <pc:picChg chg="add mod ord">
          <ac:chgData name="ALI HASSAN BUKHARI Alssadig" userId="S::alssadig.ali-hassan-bukhari.auditeur@lecnam.net::91d1b2be-3ee3-40b6-90d5-1ca8f27bb6e3" providerId="AD" clId="Web-{295A5B1E-B057-65A9-635B-F31BACB0CD41}" dt="2024-09-06T11:22:51.991" v="740"/>
          <ac:picMkLst>
            <pc:docMk/>
            <pc:sldMk cId="2680382353" sldId="303"/>
            <ac:picMk id="4" creationId="{6F9E9885-EBD6-8154-1C77-20987565D986}"/>
          </ac:picMkLst>
        </pc:picChg>
      </pc:sldChg>
      <pc:sldChg chg="delSp modSp del">
        <pc:chgData name="ALI HASSAN BUKHARI Alssadig" userId="S::alssadig.ali-hassan-bukhari.auditeur@lecnam.net::91d1b2be-3ee3-40b6-90d5-1ca8f27bb6e3" providerId="AD" clId="Web-{295A5B1E-B057-65A9-635B-F31BACB0CD41}" dt="2024-09-06T11:24:52.713" v="744"/>
        <pc:sldMkLst>
          <pc:docMk/>
          <pc:sldMk cId="3303215829" sldId="304"/>
        </pc:sldMkLst>
        <pc:spChg chg="del mod">
          <ac:chgData name="ALI HASSAN BUKHARI Alssadig" userId="S::alssadig.ali-hassan-bukhari.auditeur@lecnam.net::91d1b2be-3ee3-40b6-90d5-1ca8f27bb6e3" providerId="AD" clId="Web-{295A5B1E-B057-65A9-635B-F31BACB0CD41}" dt="2024-09-06T09:23:57.810" v="441"/>
          <ac:spMkLst>
            <pc:docMk/>
            <pc:sldMk cId="3303215829" sldId="304"/>
            <ac:spMk id="2" creationId="{4FEA870E-FD99-D06A-D606-C705DB7930CF}"/>
          </ac:spMkLst>
        </pc:spChg>
        <pc:spChg chg="mod">
          <ac:chgData name="ALI HASSAN BUKHARI Alssadig" userId="S::alssadig.ali-hassan-bukhari.auditeur@lecnam.net::91d1b2be-3ee3-40b6-90d5-1ca8f27bb6e3" providerId="AD" clId="Web-{295A5B1E-B057-65A9-635B-F31BACB0CD41}" dt="2024-09-06T11:24:37.010" v="743" actId="14100"/>
          <ac:spMkLst>
            <pc:docMk/>
            <pc:sldMk cId="3303215829" sldId="304"/>
            <ac:spMk id="3" creationId="{C5DB2B6C-79F9-E5B7-0183-2E2C29090A0A}"/>
          </ac:spMkLst>
        </pc:spChg>
      </pc:sldChg>
      <pc:sldChg chg="modSp new ord">
        <pc:chgData name="ALI HASSAN BUKHARI Alssadig" userId="S::alssadig.ali-hassan-bukhari.auditeur@lecnam.net::91d1b2be-3ee3-40b6-90d5-1ca8f27bb6e3" providerId="AD" clId="Web-{295A5B1E-B057-65A9-635B-F31BACB0CD41}" dt="2024-09-08T12:15:31.313" v="2058" actId="14100"/>
        <pc:sldMkLst>
          <pc:docMk/>
          <pc:sldMk cId="1321139206" sldId="305"/>
        </pc:sldMkLst>
        <pc:spChg chg="mod">
          <ac:chgData name="ALI HASSAN BUKHARI Alssadig" userId="S::alssadig.ali-hassan-bukhari.auditeur@lecnam.net::91d1b2be-3ee3-40b6-90d5-1ca8f27bb6e3" providerId="AD" clId="Web-{295A5B1E-B057-65A9-635B-F31BACB0CD41}" dt="2024-09-06T09:10:36.531" v="362" actId="20577"/>
          <ac:spMkLst>
            <pc:docMk/>
            <pc:sldMk cId="1321139206" sldId="305"/>
            <ac:spMk id="2" creationId="{2E10F17F-951C-B3B5-1A47-CDF384CF4F2E}"/>
          </ac:spMkLst>
        </pc:spChg>
        <pc:spChg chg="mod">
          <ac:chgData name="ALI HASSAN BUKHARI Alssadig" userId="S::alssadig.ali-hassan-bukhari.auditeur@lecnam.net::91d1b2be-3ee3-40b6-90d5-1ca8f27bb6e3" providerId="AD" clId="Web-{295A5B1E-B057-65A9-635B-F31BACB0CD41}" dt="2024-09-08T12:15:31.313" v="2058" actId="14100"/>
          <ac:spMkLst>
            <pc:docMk/>
            <pc:sldMk cId="1321139206" sldId="305"/>
            <ac:spMk id="3" creationId="{236B9CD1-5630-CC75-9563-CDD48B4AB7DA}"/>
          </ac:spMkLst>
        </pc:spChg>
      </pc:sldChg>
      <pc:sldChg chg="delSp modSp new">
        <pc:chgData name="ALI HASSAN BUKHARI Alssadig" userId="S::alssadig.ali-hassan-bukhari.auditeur@lecnam.net::91d1b2be-3ee3-40b6-90d5-1ca8f27bb6e3" providerId="AD" clId="Web-{295A5B1E-B057-65A9-635B-F31BACB0CD41}" dt="2024-09-08T10:14:41.130" v="1614" actId="20577"/>
        <pc:sldMkLst>
          <pc:docMk/>
          <pc:sldMk cId="2706233325" sldId="306"/>
        </pc:sldMkLst>
        <pc:spChg chg="del mod">
          <ac:chgData name="ALI HASSAN BUKHARI Alssadig" userId="S::alssadig.ali-hassan-bukhari.auditeur@lecnam.net::91d1b2be-3ee3-40b6-90d5-1ca8f27bb6e3" providerId="AD" clId="Web-{295A5B1E-B057-65A9-635B-F31BACB0CD41}" dt="2024-09-06T09:20:52.569" v="412"/>
          <ac:spMkLst>
            <pc:docMk/>
            <pc:sldMk cId="2706233325" sldId="306"/>
            <ac:spMk id="2" creationId="{F13AE7D7-14BC-E102-F728-F6B00724ABA8}"/>
          </ac:spMkLst>
        </pc:spChg>
        <pc:spChg chg="mod">
          <ac:chgData name="ALI HASSAN BUKHARI Alssadig" userId="S::alssadig.ali-hassan-bukhari.auditeur@lecnam.net::91d1b2be-3ee3-40b6-90d5-1ca8f27bb6e3" providerId="AD" clId="Web-{295A5B1E-B057-65A9-635B-F31BACB0CD41}" dt="2024-09-08T10:14:41.130" v="1614" actId="20577"/>
          <ac:spMkLst>
            <pc:docMk/>
            <pc:sldMk cId="2706233325" sldId="306"/>
            <ac:spMk id="3" creationId="{7CFFAB04-416C-B75E-0BB5-E1415E09F825}"/>
          </ac:spMkLst>
        </pc:spChg>
      </pc:sldChg>
      <pc:sldChg chg="delSp modSp new del">
        <pc:chgData name="ALI HASSAN BUKHARI Alssadig" userId="S::alssadig.ali-hassan-bukhari.auditeur@lecnam.net::91d1b2be-3ee3-40b6-90d5-1ca8f27bb6e3" providerId="AD" clId="Web-{295A5B1E-B057-65A9-635B-F31BACB0CD41}" dt="2024-09-06T13:56:49.250" v="1167"/>
        <pc:sldMkLst>
          <pc:docMk/>
          <pc:sldMk cId="2859722399" sldId="307"/>
        </pc:sldMkLst>
        <pc:spChg chg="del mod">
          <ac:chgData name="ALI HASSAN BUKHARI Alssadig" userId="S::alssadig.ali-hassan-bukhari.auditeur@lecnam.net::91d1b2be-3ee3-40b6-90d5-1ca8f27bb6e3" providerId="AD" clId="Web-{295A5B1E-B057-65A9-635B-F31BACB0CD41}" dt="2024-09-06T10:02:27.364" v="694"/>
          <ac:spMkLst>
            <pc:docMk/>
            <pc:sldMk cId="2859722399" sldId="307"/>
            <ac:spMk id="2" creationId="{F4B7A502-E222-5500-1AA6-88EABBE084A7}"/>
          </ac:spMkLst>
        </pc:spChg>
        <pc:spChg chg="mod">
          <ac:chgData name="ALI HASSAN BUKHARI Alssadig" userId="S::alssadig.ali-hassan-bukhari.auditeur@lecnam.net::91d1b2be-3ee3-40b6-90d5-1ca8f27bb6e3" providerId="AD" clId="Web-{295A5B1E-B057-65A9-635B-F31BACB0CD41}" dt="2024-09-06T10:02:31.755" v="696" actId="14100"/>
          <ac:spMkLst>
            <pc:docMk/>
            <pc:sldMk cId="2859722399" sldId="307"/>
            <ac:spMk id="3" creationId="{E0C3C696-8A12-397F-9DB5-1FC694BABEB2}"/>
          </ac:spMkLst>
        </pc:spChg>
      </pc:sldChg>
      <pc:sldChg chg="addSp delSp modSp new del ord">
        <pc:chgData name="ALI HASSAN BUKHARI Alssadig" userId="S::alssadig.ali-hassan-bukhari.auditeur@lecnam.net::91d1b2be-3ee3-40b6-90d5-1ca8f27bb6e3" providerId="AD" clId="Web-{295A5B1E-B057-65A9-635B-F31BACB0CD41}" dt="2024-09-08T12:23:11.057" v="2094"/>
        <pc:sldMkLst>
          <pc:docMk/>
          <pc:sldMk cId="622236121" sldId="308"/>
        </pc:sldMkLst>
        <pc:spChg chg="del mod">
          <ac:chgData name="ALI HASSAN BUKHARI Alssadig" userId="S::alssadig.ali-hassan-bukhari.auditeur@lecnam.net::91d1b2be-3ee3-40b6-90d5-1ca8f27bb6e3" providerId="AD" clId="Web-{295A5B1E-B057-65A9-635B-F31BACB0CD41}" dt="2024-09-06T11:26:14.403" v="772"/>
          <ac:spMkLst>
            <pc:docMk/>
            <pc:sldMk cId="622236121" sldId="308"/>
            <ac:spMk id="2" creationId="{59AA127A-D281-6A21-F02F-17CA4A825D9C}"/>
          </ac:spMkLst>
        </pc:spChg>
        <pc:spChg chg="mod">
          <ac:chgData name="ALI HASSAN BUKHARI Alssadig" userId="S::alssadig.ali-hassan-bukhari.auditeur@lecnam.net::91d1b2be-3ee3-40b6-90d5-1ca8f27bb6e3" providerId="AD" clId="Web-{295A5B1E-B057-65A9-635B-F31BACB0CD41}" dt="2024-09-06T11:26:22.763" v="774" actId="14100"/>
          <ac:spMkLst>
            <pc:docMk/>
            <pc:sldMk cId="622236121" sldId="308"/>
            <ac:spMk id="3" creationId="{142F3119-6A6F-D7FD-810A-E9DEDFDF9420}"/>
          </ac:spMkLst>
        </pc:spChg>
        <pc:picChg chg="add mod">
          <ac:chgData name="ALI HASSAN BUKHARI Alssadig" userId="S::alssadig.ali-hassan-bukhari.auditeur@lecnam.net::91d1b2be-3ee3-40b6-90d5-1ca8f27bb6e3" providerId="AD" clId="Web-{295A5B1E-B057-65A9-635B-F31BACB0CD41}" dt="2024-09-06T11:31:04.600" v="781" actId="14100"/>
          <ac:picMkLst>
            <pc:docMk/>
            <pc:sldMk cId="622236121" sldId="308"/>
            <ac:picMk id="4" creationId="{D5CC7FDE-4DD1-DAAF-1C45-193A5CBA5E29}"/>
          </ac:picMkLst>
        </pc:picChg>
      </pc:sldChg>
      <pc:sldChg chg="delSp modSp new">
        <pc:chgData name="ALI HASSAN BUKHARI Alssadig" userId="S::alssadig.ali-hassan-bukhari.auditeur@lecnam.net::91d1b2be-3ee3-40b6-90d5-1ca8f27bb6e3" providerId="AD" clId="Web-{295A5B1E-B057-65A9-635B-F31BACB0CD41}" dt="2024-09-06T13:59:49.069" v="1197" actId="14100"/>
        <pc:sldMkLst>
          <pc:docMk/>
          <pc:sldMk cId="210793136" sldId="309"/>
        </pc:sldMkLst>
        <pc:spChg chg="del mod">
          <ac:chgData name="ALI HASSAN BUKHARI Alssadig" userId="S::alssadig.ali-hassan-bukhari.auditeur@lecnam.net::91d1b2be-3ee3-40b6-90d5-1ca8f27bb6e3" providerId="AD" clId="Web-{295A5B1E-B057-65A9-635B-F31BACB0CD41}" dt="2024-09-06T11:46:29.924" v="871"/>
          <ac:spMkLst>
            <pc:docMk/>
            <pc:sldMk cId="210793136" sldId="309"/>
            <ac:spMk id="2" creationId="{7DE8478E-2103-23D7-72EA-C532DF2FA4BD}"/>
          </ac:spMkLst>
        </pc:spChg>
        <pc:spChg chg="mod">
          <ac:chgData name="ALI HASSAN BUKHARI Alssadig" userId="S::alssadig.ali-hassan-bukhari.auditeur@lecnam.net::91d1b2be-3ee3-40b6-90d5-1ca8f27bb6e3" providerId="AD" clId="Web-{295A5B1E-B057-65A9-635B-F31BACB0CD41}" dt="2024-09-06T13:59:49.069" v="1197" actId="14100"/>
          <ac:spMkLst>
            <pc:docMk/>
            <pc:sldMk cId="210793136" sldId="309"/>
            <ac:spMk id="3" creationId="{80EE91B6-BE17-AFB9-34CE-AB38203D663B}"/>
          </ac:spMkLst>
        </pc:spChg>
      </pc:sldChg>
      <pc:sldChg chg="delSp modSp new">
        <pc:chgData name="ALI HASSAN BUKHARI Alssadig" userId="S::alssadig.ali-hassan-bukhari.auditeur@lecnam.net::91d1b2be-3ee3-40b6-90d5-1ca8f27bb6e3" providerId="AD" clId="Web-{295A5B1E-B057-65A9-635B-F31BACB0CD41}" dt="2024-09-06T14:02:01.825" v="1207" actId="14100"/>
        <pc:sldMkLst>
          <pc:docMk/>
          <pc:sldMk cId="259144330" sldId="310"/>
        </pc:sldMkLst>
        <pc:spChg chg="mod">
          <ac:chgData name="ALI HASSAN BUKHARI Alssadig" userId="S::alssadig.ali-hassan-bukhari.auditeur@lecnam.net::91d1b2be-3ee3-40b6-90d5-1ca8f27bb6e3" providerId="AD" clId="Web-{295A5B1E-B057-65A9-635B-F31BACB0CD41}" dt="2024-09-06T14:02:01.825" v="1207" actId="14100"/>
          <ac:spMkLst>
            <pc:docMk/>
            <pc:sldMk cId="259144330" sldId="310"/>
            <ac:spMk id="2" creationId="{1E8EDD93-C96A-047A-535D-8475C742A8A5}"/>
          </ac:spMkLst>
        </pc:spChg>
        <pc:spChg chg="del mod">
          <ac:chgData name="ALI HASSAN BUKHARI Alssadig" userId="S::alssadig.ali-hassan-bukhari.auditeur@lecnam.net::91d1b2be-3ee3-40b6-90d5-1ca8f27bb6e3" providerId="AD" clId="Web-{295A5B1E-B057-65A9-635B-F31BACB0CD41}" dt="2024-09-06T14:01:38.558" v="1204"/>
          <ac:spMkLst>
            <pc:docMk/>
            <pc:sldMk cId="259144330" sldId="310"/>
            <ac:spMk id="3" creationId="{5F0D5F53-439B-2499-9771-E56A3E53A56D}"/>
          </ac:spMkLst>
        </pc:spChg>
      </pc:sldChg>
      <pc:sldChg chg="addSp delSp modSp new ord">
        <pc:chgData name="ALI HASSAN BUKHARI Alssadig" userId="S::alssadig.ali-hassan-bukhari.auditeur@lecnam.net::91d1b2be-3ee3-40b6-90d5-1ca8f27bb6e3" providerId="AD" clId="Web-{295A5B1E-B057-65A9-635B-F31BACB0CD41}" dt="2024-09-08T13:38:55.416" v="2267" actId="20577"/>
        <pc:sldMkLst>
          <pc:docMk/>
          <pc:sldMk cId="1819411527" sldId="311"/>
        </pc:sldMkLst>
        <pc:spChg chg="mod">
          <ac:chgData name="ALI HASSAN BUKHARI Alssadig" userId="S::alssadig.ali-hassan-bukhari.auditeur@lecnam.net::91d1b2be-3ee3-40b6-90d5-1ca8f27bb6e3" providerId="AD" clId="Web-{295A5B1E-B057-65A9-635B-F31BACB0CD41}" dt="2024-09-08T13:38:55.416" v="2267" actId="20577"/>
          <ac:spMkLst>
            <pc:docMk/>
            <pc:sldMk cId="1819411527" sldId="311"/>
            <ac:spMk id="2" creationId="{3697CE91-4967-CC5B-A79E-7264D01509AD}"/>
          </ac:spMkLst>
        </pc:spChg>
        <pc:spChg chg="del mod">
          <ac:chgData name="ALI HASSAN BUKHARI Alssadig" userId="S::alssadig.ali-hassan-bukhari.auditeur@lecnam.net::91d1b2be-3ee3-40b6-90d5-1ca8f27bb6e3" providerId="AD" clId="Web-{295A5B1E-B057-65A9-635B-F31BACB0CD41}" dt="2024-09-06T14:36:02.717" v="1239"/>
          <ac:spMkLst>
            <pc:docMk/>
            <pc:sldMk cId="1819411527" sldId="311"/>
            <ac:spMk id="3" creationId="{FDDE7D4A-2484-889A-4FF6-474A2A81BD32}"/>
          </ac:spMkLst>
        </pc:spChg>
        <pc:picChg chg="add mod ord">
          <ac:chgData name="ALI HASSAN BUKHARI Alssadig" userId="S::alssadig.ali-hassan-bukhari.auditeur@lecnam.net::91d1b2be-3ee3-40b6-90d5-1ca8f27bb6e3" providerId="AD" clId="Web-{295A5B1E-B057-65A9-635B-F31BACB0CD41}" dt="2024-09-06T14:37:40.127" v="1268" actId="14100"/>
          <ac:picMkLst>
            <pc:docMk/>
            <pc:sldMk cId="1819411527" sldId="311"/>
            <ac:picMk id="4" creationId="{5E2BB0BB-38FB-6C7A-45DD-297564B06519}"/>
          </ac:picMkLst>
        </pc:picChg>
      </pc:sldChg>
      <pc:sldChg chg="addSp delSp modSp new ord">
        <pc:chgData name="ALI HASSAN BUKHARI Alssadig" userId="S::alssadig.ali-hassan-bukhari.auditeur@lecnam.net::91d1b2be-3ee3-40b6-90d5-1ca8f27bb6e3" providerId="AD" clId="Web-{295A5B1E-B057-65A9-635B-F31BACB0CD41}" dt="2024-09-08T12:09:24.601" v="1948"/>
        <pc:sldMkLst>
          <pc:docMk/>
          <pc:sldMk cId="181700775" sldId="312"/>
        </pc:sldMkLst>
        <pc:spChg chg="mod">
          <ac:chgData name="ALI HASSAN BUKHARI Alssadig" userId="S::alssadig.ali-hassan-bukhari.auditeur@lecnam.net::91d1b2be-3ee3-40b6-90d5-1ca8f27bb6e3" providerId="AD" clId="Web-{295A5B1E-B057-65A9-635B-F31BACB0CD41}" dt="2024-09-06T14:36:56.719" v="1258" actId="14100"/>
          <ac:spMkLst>
            <pc:docMk/>
            <pc:sldMk cId="181700775" sldId="312"/>
            <ac:spMk id="2" creationId="{C7ED6E1A-F78A-F822-C462-B146CA9EA97C}"/>
          </ac:spMkLst>
        </pc:spChg>
        <pc:spChg chg="del mod">
          <ac:chgData name="ALI HASSAN BUKHARI Alssadig" userId="S::alssadig.ali-hassan-bukhari.auditeur@lecnam.net::91d1b2be-3ee3-40b6-90d5-1ca8f27bb6e3" providerId="AD" clId="Web-{295A5B1E-B057-65A9-635B-F31BACB0CD41}" dt="2024-09-06T14:37:09.703" v="1261"/>
          <ac:spMkLst>
            <pc:docMk/>
            <pc:sldMk cId="181700775" sldId="312"/>
            <ac:spMk id="3" creationId="{E37680D7-7E9D-1849-C46A-22BF9FCF3907}"/>
          </ac:spMkLst>
        </pc:spChg>
        <pc:picChg chg="add mod ord">
          <ac:chgData name="ALI HASSAN BUKHARI Alssadig" userId="S::alssadig.ali-hassan-bukhari.auditeur@lecnam.net::91d1b2be-3ee3-40b6-90d5-1ca8f27bb6e3" providerId="AD" clId="Web-{295A5B1E-B057-65A9-635B-F31BACB0CD41}" dt="2024-09-06T14:37:22.579" v="1265" actId="14100"/>
          <ac:picMkLst>
            <pc:docMk/>
            <pc:sldMk cId="181700775" sldId="312"/>
            <ac:picMk id="4" creationId="{623E41CB-6E45-AE82-A31A-993DB6C92354}"/>
          </ac:picMkLst>
        </pc:picChg>
      </pc:sldChg>
      <pc:sldChg chg="addSp delSp modSp new del ord">
        <pc:chgData name="ALI HASSAN BUKHARI Alssadig" userId="S::alssadig.ali-hassan-bukhari.auditeur@lecnam.net::91d1b2be-3ee3-40b6-90d5-1ca8f27bb6e3" providerId="AD" clId="Web-{295A5B1E-B057-65A9-635B-F31BACB0CD41}" dt="2024-09-08T12:00:26.623" v="1892"/>
        <pc:sldMkLst>
          <pc:docMk/>
          <pc:sldMk cId="2176975940" sldId="313"/>
        </pc:sldMkLst>
        <pc:spChg chg="mod">
          <ac:chgData name="ALI HASSAN BUKHARI Alssadig" userId="S::alssadig.ali-hassan-bukhari.auditeur@lecnam.net::91d1b2be-3ee3-40b6-90d5-1ca8f27bb6e3" providerId="AD" clId="Web-{295A5B1E-B057-65A9-635B-F31BACB0CD41}" dt="2024-09-08T11:58:10.320" v="1871" actId="20577"/>
          <ac:spMkLst>
            <pc:docMk/>
            <pc:sldMk cId="2176975940" sldId="313"/>
            <ac:spMk id="2" creationId="{03769F4B-5F76-0D56-B729-2DB6675875E0}"/>
          </ac:spMkLst>
        </pc:spChg>
        <pc:spChg chg="del mod">
          <ac:chgData name="ALI HASSAN BUKHARI Alssadig" userId="S::alssadig.ali-hassan-bukhari.auditeur@lecnam.net::91d1b2be-3ee3-40b6-90d5-1ca8f27bb6e3" providerId="AD" clId="Web-{295A5B1E-B057-65A9-635B-F31BACB0CD41}" dt="2024-09-06T14:40:34.321" v="1288"/>
          <ac:spMkLst>
            <pc:docMk/>
            <pc:sldMk cId="2176975940" sldId="313"/>
            <ac:spMk id="3" creationId="{1838EADC-0754-FDEA-C733-4BE2A6EAD7FD}"/>
          </ac:spMkLst>
        </pc:spChg>
        <pc:picChg chg="add mod ord">
          <ac:chgData name="ALI HASSAN BUKHARI Alssadig" userId="S::alssadig.ali-hassan-bukhari.auditeur@lecnam.net::91d1b2be-3ee3-40b6-90d5-1ca8f27bb6e3" providerId="AD" clId="Web-{295A5B1E-B057-65A9-635B-F31BACB0CD41}" dt="2024-09-06T14:40:48.290" v="1293" actId="14100"/>
          <ac:picMkLst>
            <pc:docMk/>
            <pc:sldMk cId="2176975940" sldId="313"/>
            <ac:picMk id="4" creationId="{6F34BD45-31CA-E051-DAC4-71E191807788}"/>
          </ac:picMkLst>
        </pc:picChg>
      </pc:sldChg>
      <pc:sldChg chg="addSp delSp modSp new ord">
        <pc:chgData name="ALI HASSAN BUKHARI Alssadig" userId="S::alssadig.ali-hassan-bukhari.auditeur@lecnam.net::91d1b2be-3ee3-40b6-90d5-1ca8f27bb6e3" providerId="AD" clId="Web-{295A5B1E-B057-65A9-635B-F31BACB0CD41}" dt="2024-09-08T13:38:11.352" v="2264"/>
        <pc:sldMkLst>
          <pc:docMk/>
          <pc:sldMk cId="460123506" sldId="314"/>
        </pc:sldMkLst>
        <pc:spChg chg="mod">
          <ac:chgData name="ALI HASSAN BUKHARI Alssadig" userId="S::alssadig.ali-hassan-bukhari.auditeur@lecnam.net::91d1b2be-3ee3-40b6-90d5-1ca8f27bb6e3" providerId="AD" clId="Web-{295A5B1E-B057-65A9-635B-F31BACB0CD41}" dt="2024-09-06T14:44:09.907" v="1301" actId="14100"/>
          <ac:spMkLst>
            <pc:docMk/>
            <pc:sldMk cId="460123506" sldId="314"/>
            <ac:spMk id="2" creationId="{4C00BE71-9716-6D06-6D03-980B87074B97}"/>
          </ac:spMkLst>
        </pc:spChg>
        <pc:spChg chg="del mod">
          <ac:chgData name="ALI HASSAN BUKHARI Alssadig" userId="S::alssadig.ali-hassan-bukhari.auditeur@lecnam.net::91d1b2be-3ee3-40b6-90d5-1ca8f27bb6e3" providerId="AD" clId="Web-{295A5B1E-B057-65A9-635B-F31BACB0CD41}" dt="2024-09-06T14:44:32.439" v="1306"/>
          <ac:spMkLst>
            <pc:docMk/>
            <pc:sldMk cId="460123506" sldId="314"/>
            <ac:spMk id="3" creationId="{5A0745BC-8195-F31A-3A3D-8C1AAE64FF8A}"/>
          </ac:spMkLst>
        </pc:spChg>
        <pc:picChg chg="add mod ord">
          <ac:chgData name="ALI HASSAN BUKHARI Alssadig" userId="S::alssadig.ali-hassan-bukhari.auditeur@lecnam.net::91d1b2be-3ee3-40b6-90d5-1ca8f27bb6e3" providerId="AD" clId="Web-{295A5B1E-B057-65A9-635B-F31BACB0CD41}" dt="2024-09-06T14:44:52.268" v="1311" actId="14100"/>
          <ac:picMkLst>
            <pc:docMk/>
            <pc:sldMk cId="460123506" sldId="314"/>
            <ac:picMk id="4" creationId="{A0C7864E-51FB-B30A-DADB-3320159B65E4}"/>
          </ac:picMkLst>
        </pc:picChg>
      </pc:sldChg>
      <pc:sldChg chg="addSp delSp modSp new ord">
        <pc:chgData name="ALI HASSAN BUKHARI Alssadig" userId="S::alssadig.ali-hassan-bukhari.auditeur@lecnam.net::91d1b2be-3ee3-40b6-90d5-1ca8f27bb6e3" providerId="AD" clId="Web-{295A5B1E-B057-65A9-635B-F31BACB0CD41}" dt="2024-09-08T13:39:24.667" v="2269" actId="20577"/>
        <pc:sldMkLst>
          <pc:docMk/>
          <pc:sldMk cId="2454164523" sldId="315"/>
        </pc:sldMkLst>
        <pc:spChg chg="mod">
          <ac:chgData name="ALI HASSAN BUKHARI Alssadig" userId="S::alssadig.ali-hassan-bukhari.auditeur@lecnam.net::91d1b2be-3ee3-40b6-90d5-1ca8f27bb6e3" providerId="AD" clId="Web-{295A5B1E-B057-65A9-635B-F31BACB0CD41}" dt="2024-09-08T13:39:24.667" v="2269" actId="20577"/>
          <ac:spMkLst>
            <pc:docMk/>
            <pc:sldMk cId="2454164523" sldId="315"/>
            <ac:spMk id="2" creationId="{27A54900-302C-A05A-5219-843DFBDC61A9}"/>
          </ac:spMkLst>
        </pc:spChg>
        <pc:spChg chg="del mod">
          <ac:chgData name="ALI HASSAN BUKHARI Alssadig" userId="S::alssadig.ali-hassan-bukhari.auditeur@lecnam.net::91d1b2be-3ee3-40b6-90d5-1ca8f27bb6e3" providerId="AD" clId="Web-{295A5B1E-B057-65A9-635B-F31BACB0CD41}" dt="2024-09-06T14:48:27.136" v="1324"/>
          <ac:spMkLst>
            <pc:docMk/>
            <pc:sldMk cId="2454164523" sldId="315"/>
            <ac:spMk id="3" creationId="{66F87D0A-8038-0B84-667C-BEF6E0F781C6}"/>
          </ac:spMkLst>
        </pc:spChg>
        <pc:picChg chg="add mod ord">
          <ac:chgData name="ALI HASSAN BUKHARI Alssadig" userId="S::alssadig.ali-hassan-bukhari.auditeur@lecnam.net::91d1b2be-3ee3-40b6-90d5-1ca8f27bb6e3" providerId="AD" clId="Web-{295A5B1E-B057-65A9-635B-F31BACB0CD41}" dt="2024-09-08T12:07:36.518" v="1945" actId="14100"/>
          <ac:picMkLst>
            <pc:docMk/>
            <pc:sldMk cId="2454164523" sldId="315"/>
            <ac:picMk id="4" creationId="{D12CEF42-5351-3002-E674-DDBB178F0E19}"/>
          </ac:picMkLst>
        </pc:picChg>
      </pc:sldChg>
      <pc:sldChg chg="addSp delSp modSp new ord">
        <pc:chgData name="ALI HASSAN BUKHARI Alssadig" userId="S::alssadig.ali-hassan-bukhari.auditeur@lecnam.net::91d1b2be-3ee3-40b6-90d5-1ca8f27bb6e3" providerId="AD" clId="Web-{295A5B1E-B057-65A9-635B-F31BACB0CD41}" dt="2024-09-08T12:17:20.568" v="2061"/>
        <pc:sldMkLst>
          <pc:docMk/>
          <pc:sldMk cId="331286914" sldId="316"/>
        </pc:sldMkLst>
        <pc:spChg chg="mod">
          <ac:chgData name="ALI HASSAN BUKHARI Alssadig" userId="S::alssadig.ali-hassan-bukhari.auditeur@lecnam.net::91d1b2be-3ee3-40b6-90d5-1ca8f27bb6e3" providerId="AD" clId="Web-{295A5B1E-B057-65A9-635B-F31BACB0CD41}" dt="2024-09-06T14:53:02.147" v="1365" actId="14100"/>
          <ac:spMkLst>
            <pc:docMk/>
            <pc:sldMk cId="331286914" sldId="316"/>
            <ac:spMk id="2" creationId="{5D8A9D1D-F71B-8260-C0AC-B104D8222F42}"/>
          </ac:spMkLst>
        </pc:spChg>
        <pc:spChg chg="del mod">
          <ac:chgData name="ALI HASSAN BUKHARI Alssadig" userId="S::alssadig.ali-hassan-bukhari.auditeur@lecnam.net::91d1b2be-3ee3-40b6-90d5-1ca8f27bb6e3" providerId="AD" clId="Web-{295A5B1E-B057-65A9-635B-F31BACB0CD41}" dt="2024-09-06T14:55:17.480" v="1370"/>
          <ac:spMkLst>
            <pc:docMk/>
            <pc:sldMk cId="331286914" sldId="316"/>
            <ac:spMk id="3" creationId="{E6F5D31D-CC5F-B202-885E-A278EA8BF829}"/>
          </ac:spMkLst>
        </pc:spChg>
        <pc:picChg chg="add mod ord">
          <ac:chgData name="ALI HASSAN BUKHARI Alssadig" userId="S::alssadig.ali-hassan-bukhari.auditeur@lecnam.net::91d1b2be-3ee3-40b6-90d5-1ca8f27bb6e3" providerId="AD" clId="Web-{295A5B1E-B057-65A9-635B-F31BACB0CD41}" dt="2024-09-06T14:55:31.653" v="1374" actId="14100"/>
          <ac:picMkLst>
            <pc:docMk/>
            <pc:sldMk cId="331286914" sldId="316"/>
            <ac:picMk id="4" creationId="{E24D2FB1-155B-3B08-76DC-77BD3E05729A}"/>
          </ac:picMkLst>
        </pc:picChg>
      </pc:sldChg>
      <pc:sldChg chg="addSp delSp modSp new ord">
        <pc:chgData name="ALI HASSAN BUKHARI Alssadig" userId="S::alssadig.ali-hassan-bukhari.auditeur@lecnam.net::91d1b2be-3ee3-40b6-90d5-1ca8f27bb6e3" providerId="AD" clId="Web-{295A5B1E-B057-65A9-635B-F31BACB0CD41}" dt="2024-09-08T13:40:14.138" v="2276" actId="20577"/>
        <pc:sldMkLst>
          <pc:docMk/>
          <pc:sldMk cId="480427013" sldId="317"/>
        </pc:sldMkLst>
        <pc:spChg chg="mod">
          <ac:chgData name="ALI HASSAN BUKHARI Alssadig" userId="S::alssadig.ali-hassan-bukhari.auditeur@lecnam.net::91d1b2be-3ee3-40b6-90d5-1ca8f27bb6e3" providerId="AD" clId="Web-{295A5B1E-B057-65A9-635B-F31BACB0CD41}" dt="2024-09-08T13:40:14.138" v="2276" actId="20577"/>
          <ac:spMkLst>
            <pc:docMk/>
            <pc:sldMk cId="480427013" sldId="317"/>
            <ac:spMk id="2" creationId="{9630FB3D-C64A-D189-341A-BDBBCE6E401F}"/>
          </ac:spMkLst>
        </pc:spChg>
        <pc:spChg chg="del mod">
          <ac:chgData name="ALI HASSAN BUKHARI Alssadig" userId="S::alssadig.ali-hassan-bukhari.auditeur@lecnam.net::91d1b2be-3ee3-40b6-90d5-1ca8f27bb6e3" providerId="AD" clId="Web-{295A5B1E-B057-65A9-635B-F31BACB0CD41}" dt="2024-09-06T14:51:58.035" v="1346"/>
          <ac:spMkLst>
            <pc:docMk/>
            <pc:sldMk cId="480427013" sldId="317"/>
            <ac:spMk id="3" creationId="{95C11063-A21C-5E26-2EB6-E9E50F6FA498}"/>
          </ac:spMkLst>
        </pc:spChg>
        <pc:picChg chg="add mod ord">
          <ac:chgData name="ALI HASSAN BUKHARI Alssadig" userId="S::alssadig.ali-hassan-bukhari.auditeur@lecnam.net::91d1b2be-3ee3-40b6-90d5-1ca8f27bb6e3" providerId="AD" clId="Web-{295A5B1E-B057-65A9-635B-F31BACB0CD41}" dt="2024-09-08T13:39:55.950" v="2270" actId="14100"/>
          <ac:picMkLst>
            <pc:docMk/>
            <pc:sldMk cId="480427013" sldId="317"/>
            <ac:picMk id="4" creationId="{EB27EB45-F647-4055-8B08-1E0F9FE58742}"/>
          </ac:picMkLst>
        </pc:picChg>
      </pc:sldChg>
      <pc:sldChg chg="modSp new del">
        <pc:chgData name="ALI HASSAN BUKHARI Alssadig" userId="S::alssadig.ali-hassan-bukhari.auditeur@lecnam.net::91d1b2be-3ee3-40b6-90d5-1ca8f27bb6e3" providerId="AD" clId="Web-{295A5B1E-B057-65A9-635B-F31BACB0CD41}" dt="2024-09-08T12:22:53.588" v="2090"/>
        <pc:sldMkLst>
          <pc:docMk/>
          <pc:sldMk cId="1428017565" sldId="318"/>
        </pc:sldMkLst>
        <pc:spChg chg="mod">
          <ac:chgData name="ALI HASSAN BUKHARI Alssadig" userId="S::alssadig.ali-hassan-bukhari.auditeur@lecnam.net::91d1b2be-3ee3-40b6-90d5-1ca8f27bb6e3" providerId="AD" clId="Web-{295A5B1E-B057-65A9-635B-F31BACB0CD41}" dt="2024-09-08T10:26:49.476" v="1626" actId="14100"/>
          <ac:spMkLst>
            <pc:docMk/>
            <pc:sldMk cId="1428017565" sldId="318"/>
            <ac:spMk id="2" creationId="{8D944065-E244-8455-5366-9D0C98B7CB16}"/>
          </ac:spMkLst>
        </pc:spChg>
        <pc:spChg chg="mod">
          <ac:chgData name="ALI HASSAN BUKHARI Alssadig" userId="S::alssadig.ali-hassan-bukhari.auditeur@lecnam.net::91d1b2be-3ee3-40b6-90d5-1ca8f27bb6e3" providerId="AD" clId="Web-{295A5B1E-B057-65A9-635B-F31BACB0CD41}" dt="2024-09-08T10:26:55.133" v="1628" actId="14100"/>
          <ac:spMkLst>
            <pc:docMk/>
            <pc:sldMk cId="1428017565" sldId="318"/>
            <ac:spMk id="3" creationId="{CC862DDB-0AE2-28AF-B607-B0736D50040F}"/>
          </ac:spMkLst>
        </pc:spChg>
      </pc:sldChg>
      <pc:sldChg chg="new del">
        <pc:chgData name="ALI HASSAN BUKHARI Alssadig" userId="S::alssadig.ali-hassan-bukhari.auditeur@lecnam.net::91d1b2be-3ee3-40b6-90d5-1ca8f27bb6e3" providerId="AD" clId="Web-{295A5B1E-B057-65A9-635B-F31BACB0CD41}" dt="2024-09-08T12:22:57.088" v="2091"/>
        <pc:sldMkLst>
          <pc:docMk/>
          <pc:sldMk cId="3669519211" sldId="319"/>
        </pc:sldMkLst>
      </pc:sldChg>
      <pc:sldChg chg="new del">
        <pc:chgData name="ALI HASSAN BUKHARI Alssadig" userId="S::alssadig.ali-hassan-bukhari.auditeur@lecnam.net::91d1b2be-3ee3-40b6-90d5-1ca8f27bb6e3" providerId="AD" clId="Web-{295A5B1E-B057-65A9-635B-F31BACB0CD41}" dt="2024-09-08T12:23:00.291" v="2092"/>
        <pc:sldMkLst>
          <pc:docMk/>
          <pc:sldMk cId="804908249" sldId="320"/>
        </pc:sldMkLst>
      </pc:sldChg>
      <pc:sldChg chg="new del">
        <pc:chgData name="ALI HASSAN BUKHARI Alssadig" userId="S::alssadig.ali-hassan-bukhari.auditeur@lecnam.net::91d1b2be-3ee3-40b6-90d5-1ca8f27bb6e3" providerId="AD" clId="Web-{295A5B1E-B057-65A9-635B-F31BACB0CD41}" dt="2024-09-08T12:23:04.917" v="2093"/>
        <pc:sldMkLst>
          <pc:docMk/>
          <pc:sldMk cId="2537076373" sldId="321"/>
        </pc:sldMkLst>
      </pc:sldChg>
      <pc:sldChg chg="addSp delSp modSp new">
        <pc:chgData name="ALI HASSAN BUKHARI Alssadig" userId="S::alssadig.ali-hassan-bukhari.auditeur@lecnam.net::91d1b2be-3ee3-40b6-90d5-1ca8f27bb6e3" providerId="AD" clId="Web-{295A5B1E-B057-65A9-635B-F31BACB0CD41}" dt="2024-09-08T13:49:10.404" v="2293" actId="14100"/>
        <pc:sldMkLst>
          <pc:docMk/>
          <pc:sldMk cId="3799863917" sldId="322"/>
        </pc:sldMkLst>
        <pc:spChg chg="del mod">
          <ac:chgData name="ALI HASSAN BUKHARI Alssadig" userId="S::alssadig.ali-hassan-bukhari.auditeur@lecnam.net::91d1b2be-3ee3-40b6-90d5-1ca8f27bb6e3" providerId="AD" clId="Web-{295A5B1E-B057-65A9-635B-F31BACB0CD41}" dt="2024-09-08T13:49:05.622" v="2292"/>
          <ac:spMkLst>
            <pc:docMk/>
            <pc:sldMk cId="3799863917" sldId="322"/>
            <ac:spMk id="2" creationId="{A10A8C32-3F4F-A907-7051-94819D2B9977}"/>
          </ac:spMkLst>
        </pc:spChg>
        <pc:spChg chg="del mod">
          <ac:chgData name="ALI HASSAN BUKHARI Alssadig" userId="S::alssadig.ali-hassan-bukhari.auditeur@lecnam.net::91d1b2be-3ee3-40b6-90d5-1ca8f27bb6e3" providerId="AD" clId="Web-{295A5B1E-B057-65A9-635B-F31BACB0CD41}" dt="2024-09-08T13:48:20.902" v="2283"/>
          <ac:spMkLst>
            <pc:docMk/>
            <pc:sldMk cId="3799863917" sldId="322"/>
            <ac:spMk id="3" creationId="{98A1DF5B-41FC-212A-6E53-5770057C503B}"/>
          </ac:spMkLst>
        </pc:spChg>
        <pc:picChg chg="add mod ord">
          <ac:chgData name="ALI HASSAN BUKHARI Alssadig" userId="S::alssadig.ali-hassan-bukhari.auditeur@lecnam.net::91d1b2be-3ee3-40b6-90d5-1ca8f27bb6e3" providerId="AD" clId="Web-{295A5B1E-B057-65A9-635B-F31BACB0CD41}" dt="2024-09-08T13:49:10.404" v="2293" actId="14100"/>
          <ac:picMkLst>
            <pc:docMk/>
            <pc:sldMk cId="3799863917" sldId="322"/>
            <ac:picMk id="4" creationId="{3699DD36-2793-5881-7EBE-156374DE69AB}"/>
          </ac:picMkLst>
        </pc:picChg>
      </pc:sldChg>
      <pc:sldChg chg="delSp modSp new">
        <pc:chgData name="ALI HASSAN BUKHARI Alssadig" userId="S::alssadig.ali-hassan-bukhari.auditeur@lecnam.net::91d1b2be-3ee3-40b6-90d5-1ca8f27bb6e3" providerId="AD" clId="Web-{295A5B1E-B057-65A9-635B-F31BACB0CD41}" dt="2024-09-08T11:41:08.856" v="1837" actId="20577"/>
        <pc:sldMkLst>
          <pc:docMk/>
          <pc:sldMk cId="3630395588" sldId="323"/>
        </pc:sldMkLst>
        <pc:spChg chg="del mod">
          <ac:chgData name="ALI HASSAN BUKHARI Alssadig" userId="S::alssadig.ali-hassan-bukhari.auditeur@lecnam.net::91d1b2be-3ee3-40b6-90d5-1ca8f27bb6e3" providerId="AD" clId="Web-{295A5B1E-B057-65A9-635B-F31BACB0CD41}" dt="2024-09-08T10:43:55.689" v="1673"/>
          <ac:spMkLst>
            <pc:docMk/>
            <pc:sldMk cId="3630395588" sldId="323"/>
            <ac:spMk id="2" creationId="{4C8CB260-B5AF-ECF1-285A-5171A2A0F2F9}"/>
          </ac:spMkLst>
        </pc:spChg>
        <pc:spChg chg="mod">
          <ac:chgData name="ALI HASSAN BUKHARI Alssadig" userId="S::alssadig.ali-hassan-bukhari.auditeur@lecnam.net::91d1b2be-3ee3-40b6-90d5-1ca8f27bb6e3" providerId="AD" clId="Web-{295A5B1E-B057-65A9-635B-F31BACB0CD41}" dt="2024-09-08T11:41:08.856" v="1837" actId="20577"/>
          <ac:spMkLst>
            <pc:docMk/>
            <pc:sldMk cId="3630395588" sldId="323"/>
            <ac:spMk id="3" creationId="{DDEC6844-53AA-5AC2-1A7E-B2FF2284A4A3}"/>
          </ac:spMkLst>
        </pc:spChg>
      </pc:sldChg>
      <pc:sldChg chg="add del replId">
        <pc:chgData name="ALI HASSAN BUKHARI Alssadig" userId="S::alssadig.ali-hassan-bukhari.auditeur@lecnam.net::91d1b2be-3ee3-40b6-90d5-1ca8f27bb6e3" providerId="AD" clId="Web-{295A5B1E-B057-65A9-635B-F31BACB0CD41}" dt="2024-09-08T11:03:58.314" v="1819"/>
        <pc:sldMkLst>
          <pc:docMk/>
          <pc:sldMk cId="2725711032" sldId="324"/>
        </pc:sldMkLst>
      </pc:sldChg>
      <pc:sldChg chg="addSp delSp modSp new">
        <pc:chgData name="ALI HASSAN BUKHARI Alssadig" userId="S::alssadig.ali-hassan-bukhari.auditeur@lecnam.net::91d1b2be-3ee3-40b6-90d5-1ca8f27bb6e3" providerId="AD" clId="Web-{295A5B1E-B057-65A9-635B-F31BACB0CD41}" dt="2024-09-08T11:46:09.605" v="1856" actId="20577"/>
        <pc:sldMkLst>
          <pc:docMk/>
          <pc:sldMk cId="2807993458" sldId="325"/>
        </pc:sldMkLst>
        <pc:spChg chg="mod">
          <ac:chgData name="ALI HASSAN BUKHARI Alssadig" userId="S::alssadig.ali-hassan-bukhari.auditeur@lecnam.net::91d1b2be-3ee3-40b6-90d5-1ca8f27bb6e3" providerId="AD" clId="Web-{295A5B1E-B057-65A9-635B-F31BACB0CD41}" dt="2024-09-08T11:46:09.605" v="1856" actId="20577"/>
          <ac:spMkLst>
            <pc:docMk/>
            <pc:sldMk cId="2807993458" sldId="325"/>
            <ac:spMk id="2" creationId="{52130A33-FFBA-7E2C-83A8-CDB50C30DE77}"/>
          </ac:spMkLst>
        </pc:spChg>
        <pc:spChg chg="del">
          <ac:chgData name="ALI HASSAN BUKHARI Alssadig" userId="S::alssadig.ali-hassan-bukhari.auditeur@lecnam.net::91d1b2be-3ee3-40b6-90d5-1ca8f27bb6e3" providerId="AD" clId="Web-{295A5B1E-B057-65A9-635B-F31BACB0CD41}" dt="2024-09-08T10:59:04.006" v="1775"/>
          <ac:spMkLst>
            <pc:docMk/>
            <pc:sldMk cId="2807993458" sldId="325"/>
            <ac:spMk id="3" creationId="{863FEC59-9E9A-ADA7-24CA-4B6AE9F81F36}"/>
          </ac:spMkLst>
        </pc:spChg>
        <pc:picChg chg="add mod ord">
          <ac:chgData name="ALI HASSAN BUKHARI Alssadig" userId="S::alssadig.ali-hassan-bukhari.auditeur@lecnam.net::91d1b2be-3ee3-40b6-90d5-1ca8f27bb6e3" providerId="AD" clId="Web-{295A5B1E-B057-65A9-635B-F31BACB0CD41}" dt="2024-09-08T11:00:52.369" v="1811" actId="1076"/>
          <ac:picMkLst>
            <pc:docMk/>
            <pc:sldMk cId="2807993458" sldId="325"/>
            <ac:picMk id="4" creationId="{FDADA615-85A6-2B3C-09A6-75D2F668B192}"/>
          </ac:picMkLst>
        </pc:picChg>
      </pc:sldChg>
      <pc:sldChg chg="addSp delSp modSp new add del">
        <pc:chgData name="ALI HASSAN BUKHARI Alssadig" userId="S::alssadig.ali-hassan-bukhari.auditeur@lecnam.net::91d1b2be-3ee3-40b6-90d5-1ca8f27bb6e3" providerId="AD" clId="Web-{295A5B1E-B057-65A9-635B-F31BACB0CD41}" dt="2024-09-08T12:03:28.407" v="1893" actId="1076"/>
        <pc:sldMkLst>
          <pc:docMk/>
          <pc:sldMk cId="818380515" sldId="326"/>
        </pc:sldMkLst>
        <pc:spChg chg="mod">
          <ac:chgData name="ALI HASSAN BUKHARI Alssadig" userId="S::alssadig.ali-hassan-bukhari.auditeur@lecnam.net::91d1b2be-3ee3-40b6-90d5-1ca8f27bb6e3" providerId="AD" clId="Web-{295A5B1E-B057-65A9-635B-F31BACB0CD41}" dt="2024-09-08T11:59:34.543" v="1884" actId="20577"/>
          <ac:spMkLst>
            <pc:docMk/>
            <pc:sldMk cId="818380515" sldId="326"/>
            <ac:spMk id="2" creationId="{EC29C814-0B5A-77EA-9A16-2B7E32108705}"/>
          </ac:spMkLst>
        </pc:spChg>
        <pc:spChg chg="del mod">
          <ac:chgData name="ALI HASSAN BUKHARI Alssadig" userId="S::alssadig.ali-hassan-bukhari.auditeur@lecnam.net::91d1b2be-3ee3-40b6-90d5-1ca8f27bb6e3" providerId="AD" clId="Web-{295A5B1E-B057-65A9-635B-F31BACB0CD41}" dt="2024-09-08T12:00:02.700" v="1887"/>
          <ac:spMkLst>
            <pc:docMk/>
            <pc:sldMk cId="818380515" sldId="326"/>
            <ac:spMk id="3" creationId="{0E56F9C7-2D9B-5094-80DA-25A7A49BDA42}"/>
          </ac:spMkLst>
        </pc:spChg>
        <pc:picChg chg="add mod ord">
          <ac:chgData name="ALI HASSAN BUKHARI Alssadig" userId="S::alssadig.ali-hassan-bukhari.auditeur@lecnam.net::91d1b2be-3ee3-40b6-90d5-1ca8f27bb6e3" providerId="AD" clId="Web-{295A5B1E-B057-65A9-635B-F31BACB0CD41}" dt="2024-09-08T12:03:28.407" v="1893" actId="1076"/>
          <ac:picMkLst>
            <pc:docMk/>
            <pc:sldMk cId="818380515" sldId="326"/>
            <ac:picMk id="4" creationId="{52440934-5388-FD88-FF1B-06544094D9D7}"/>
          </ac:picMkLst>
        </pc:picChg>
      </pc:sldChg>
      <pc:sldChg chg="addSp delSp modSp new">
        <pc:chgData name="ALI HASSAN BUKHARI Alssadig" userId="S::alssadig.ali-hassan-bukhari.auditeur@lecnam.net::91d1b2be-3ee3-40b6-90d5-1ca8f27bb6e3" providerId="AD" clId="Web-{295A5B1E-B057-65A9-635B-F31BACB0CD41}" dt="2024-09-08T12:20:39.264" v="2082" actId="14100"/>
        <pc:sldMkLst>
          <pc:docMk/>
          <pc:sldMk cId="39442352" sldId="327"/>
        </pc:sldMkLst>
        <pc:spChg chg="mod">
          <ac:chgData name="ALI HASSAN BUKHARI Alssadig" userId="S::alssadig.ali-hassan-bukhari.auditeur@lecnam.net::91d1b2be-3ee3-40b6-90d5-1ca8f27bb6e3" providerId="AD" clId="Web-{295A5B1E-B057-65A9-635B-F31BACB0CD41}" dt="2024-09-08T12:20:34.733" v="2081" actId="20577"/>
          <ac:spMkLst>
            <pc:docMk/>
            <pc:sldMk cId="39442352" sldId="327"/>
            <ac:spMk id="2" creationId="{CDE0A311-DFFD-25ED-DADC-F7E3A3C4EC4C}"/>
          </ac:spMkLst>
        </pc:spChg>
        <pc:spChg chg="del">
          <ac:chgData name="ALI HASSAN BUKHARI Alssadig" userId="S::alssadig.ali-hassan-bukhari.auditeur@lecnam.net::91d1b2be-3ee3-40b6-90d5-1ca8f27bb6e3" providerId="AD" clId="Web-{295A5B1E-B057-65A9-635B-F31BACB0CD41}" dt="2024-09-08T12:19:31.542" v="2063"/>
          <ac:spMkLst>
            <pc:docMk/>
            <pc:sldMk cId="39442352" sldId="327"/>
            <ac:spMk id="3" creationId="{A53C34A5-6BE4-7D35-CE83-C02CB4839D9B}"/>
          </ac:spMkLst>
        </pc:spChg>
        <pc:picChg chg="add mod ord">
          <ac:chgData name="ALI HASSAN BUKHARI Alssadig" userId="S::alssadig.ali-hassan-bukhari.auditeur@lecnam.net::91d1b2be-3ee3-40b6-90d5-1ca8f27bb6e3" providerId="AD" clId="Web-{295A5B1E-B057-65A9-635B-F31BACB0CD41}" dt="2024-09-08T12:20:39.264" v="2082" actId="14100"/>
          <ac:picMkLst>
            <pc:docMk/>
            <pc:sldMk cId="39442352" sldId="327"/>
            <ac:picMk id="4" creationId="{0C1E9E98-D0AA-D982-4273-05E6B88E67BD}"/>
          </ac:picMkLst>
        </pc:picChg>
      </pc:sldChg>
      <pc:sldChg chg="addSp delSp modSp new">
        <pc:chgData name="ALI HASSAN BUKHARI Alssadig" userId="S::alssadig.ali-hassan-bukhari.auditeur@lecnam.net::91d1b2be-3ee3-40b6-90d5-1ca8f27bb6e3" providerId="AD" clId="Web-{295A5B1E-B057-65A9-635B-F31BACB0CD41}" dt="2024-09-08T13:27:45.389" v="2260" actId="14100"/>
        <pc:sldMkLst>
          <pc:docMk/>
          <pc:sldMk cId="457441079" sldId="328"/>
        </pc:sldMkLst>
        <pc:spChg chg="mod">
          <ac:chgData name="ALI HASSAN BUKHARI Alssadig" userId="S::alssadig.ali-hassan-bukhari.auditeur@lecnam.net::91d1b2be-3ee3-40b6-90d5-1ca8f27bb6e3" providerId="AD" clId="Web-{295A5B1E-B057-65A9-635B-F31BACB0CD41}" dt="2024-09-08T13:27:41.733" v="2259" actId="14100"/>
          <ac:spMkLst>
            <pc:docMk/>
            <pc:sldMk cId="457441079" sldId="328"/>
            <ac:spMk id="2" creationId="{3D0CFA30-D03B-33EF-5FAE-E4B6C1F5C633}"/>
          </ac:spMkLst>
        </pc:spChg>
        <pc:spChg chg="del mod">
          <ac:chgData name="ALI HASSAN BUKHARI Alssadig" userId="S::alssadig.ali-hassan-bukhari.auditeur@lecnam.net::91d1b2be-3ee3-40b6-90d5-1ca8f27bb6e3" providerId="AD" clId="Web-{295A5B1E-B057-65A9-635B-F31BACB0CD41}" dt="2024-09-08T13:12:12.694" v="2170"/>
          <ac:spMkLst>
            <pc:docMk/>
            <pc:sldMk cId="457441079" sldId="328"/>
            <ac:spMk id="3" creationId="{24DE960C-3A83-7390-0F85-25F8B3062C97}"/>
          </ac:spMkLst>
        </pc:spChg>
        <pc:spChg chg="add del mod">
          <ac:chgData name="ALI HASSAN BUKHARI Alssadig" userId="S::alssadig.ali-hassan-bukhari.auditeur@lecnam.net::91d1b2be-3ee3-40b6-90d5-1ca8f27bb6e3" providerId="AD" clId="Web-{295A5B1E-B057-65A9-635B-F31BACB0CD41}" dt="2024-09-08T13:27:18.701" v="2254"/>
          <ac:spMkLst>
            <pc:docMk/>
            <pc:sldMk cId="457441079" sldId="328"/>
            <ac:spMk id="6" creationId="{BDC94BAD-0BF9-8EC9-5E1F-BDAC4F9B1EE4}"/>
          </ac:spMkLst>
        </pc:spChg>
        <pc:picChg chg="add del mod ord">
          <ac:chgData name="ALI HASSAN BUKHARI Alssadig" userId="S::alssadig.ali-hassan-bukhari.auditeur@lecnam.net::91d1b2be-3ee3-40b6-90d5-1ca8f27bb6e3" providerId="AD" clId="Web-{295A5B1E-B057-65A9-635B-F31BACB0CD41}" dt="2024-09-08T13:27:10.341" v="2253"/>
          <ac:picMkLst>
            <pc:docMk/>
            <pc:sldMk cId="457441079" sldId="328"/>
            <ac:picMk id="4" creationId="{88D5107E-FC63-BF90-7FE0-F4C9B38357D0}"/>
          </ac:picMkLst>
        </pc:picChg>
        <pc:picChg chg="add mod ord">
          <ac:chgData name="ALI HASSAN BUKHARI Alssadig" userId="S::alssadig.ali-hassan-bukhari.auditeur@lecnam.net::91d1b2be-3ee3-40b6-90d5-1ca8f27bb6e3" providerId="AD" clId="Web-{295A5B1E-B057-65A9-635B-F31BACB0CD41}" dt="2024-09-08T13:27:45.389" v="2260" actId="14100"/>
          <ac:picMkLst>
            <pc:docMk/>
            <pc:sldMk cId="457441079" sldId="328"/>
            <ac:picMk id="7" creationId="{A3641B35-651D-8D0E-8D4C-650D1B405502}"/>
          </ac:picMkLst>
        </pc:picChg>
      </pc:sldChg>
      <pc:sldChg chg="addSp delSp modSp new">
        <pc:chgData name="ALI HASSAN BUKHARI Alssadig" userId="S::alssadig.ali-hassan-bukhari.auditeur@lecnam.net::91d1b2be-3ee3-40b6-90d5-1ca8f27bb6e3" providerId="AD" clId="Web-{295A5B1E-B057-65A9-635B-F31BACB0CD41}" dt="2024-09-08T13:49:37.670" v="2301" actId="14100"/>
        <pc:sldMkLst>
          <pc:docMk/>
          <pc:sldMk cId="480155578" sldId="329"/>
        </pc:sldMkLst>
        <pc:spChg chg="del mod">
          <ac:chgData name="ALI HASSAN BUKHARI Alssadig" userId="S::alssadig.ali-hassan-bukhari.auditeur@lecnam.net::91d1b2be-3ee3-40b6-90d5-1ca8f27bb6e3" providerId="AD" clId="Web-{295A5B1E-B057-65A9-635B-F31BACB0CD41}" dt="2024-09-08T13:49:17.388" v="2295"/>
          <ac:spMkLst>
            <pc:docMk/>
            <pc:sldMk cId="480155578" sldId="329"/>
            <ac:spMk id="2" creationId="{A385D25A-E89D-4D6D-6ECE-0C6F4D6F5561}"/>
          </ac:spMkLst>
        </pc:spChg>
        <pc:spChg chg="del mod">
          <ac:chgData name="ALI HASSAN BUKHARI Alssadig" userId="S::alssadig.ali-hassan-bukhari.auditeur@lecnam.net::91d1b2be-3ee3-40b6-90d5-1ca8f27bb6e3" providerId="AD" clId="Web-{295A5B1E-B057-65A9-635B-F31BACB0CD41}" dt="2024-09-08T13:49:27.389" v="2297"/>
          <ac:spMkLst>
            <pc:docMk/>
            <pc:sldMk cId="480155578" sldId="329"/>
            <ac:spMk id="3" creationId="{72EA00BE-2890-5A70-DD7E-7A624D401649}"/>
          </ac:spMkLst>
        </pc:spChg>
        <pc:picChg chg="add mod ord">
          <ac:chgData name="ALI HASSAN BUKHARI Alssadig" userId="S::alssadig.ali-hassan-bukhari.auditeur@lecnam.net::91d1b2be-3ee3-40b6-90d5-1ca8f27bb6e3" providerId="AD" clId="Web-{295A5B1E-B057-65A9-635B-F31BACB0CD41}" dt="2024-09-08T13:49:37.670" v="2301" actId="14100"/>
          <ac:picMkLst>
            <pc:docMk/>
            <pc:sldMk cId="480155578" sldId="329"/>
            <ac:picMk id="4" creationId="{5C004E29-B9D1-6856-2C32-2F2E9F2710A5}"/>
          </ac:picMkLst>
        </pc:picChg>
      </pc:sldChg>
      <pc:sldChg chg="addSp delSp modSp new">
        <pc:chgData name="ALI HASSAN BUKHARI Alssadig" userId="S::alssadig.ali-hassan-bukhari.auditeur@lecnam.net::91d1b2be-3ee3-40b6-90d5-1ca8f27bb6e3" providerId="AD" clId="Web-{295A5B1E-B057-65A9-635B-F31BACB0CD41}" dt="2024-09-08T13:50:15.562" v="2309" actId="14100"/>
        <pc:sldMkLst>
          <pc:docMk/>
          <pc:sldMk cId="3524356895" sldId="330"/>
        </pc:sldMkLst>
        <pc:spChg chg="del mod">
          <ac:chgData name="ALI HASSAN BUKHARI Alssadig" userId="S::alssadig.ali-hassan-bukhari.auditeur@lecnam.net::91d1b2be-3ee3-40b6-90d5-1ca8f27bb6e3" providerId="AD" clId="Web-{295A5B1E-B057-65A9-635B-F31BACB0CD41}" dt="2024-09-08T13:49:56.733" v="2303"/>
          <ac:spMkLst>
            <pc:docMk/>
            <pc:sldMk cId="3524356895" sldId="330"/>
            <ac:spMk id="2" creationId="{F7D29E1F-7F34-12AA-912E-12261FE6BE80}"/>
          </ac:spMkLst>
        </pc:spChg>
        <pc:spChg chg="del mod">
          <ac:chgData name="ALI HASSAN BUKHARI Alssadig" userId="S::alssadig.ali-hassan-bukhari.auditeur@lecnam.net::91d1b2be-3ee3-40b6-90d5-1ca8f27bb6e3" providerId="AD" clId="Web-{295A5B1E-B057-65A9-635B-F31BACB0CD41}" dt="2024-09-08T13:50:05.843" v="2305"/>
          <ac:spMkLst>
            <pc:docMk/>
            <pc:sldMk cId="3524356895" sldId="330"/>
            <ac:spMk id="3" creationId="{A4DCCCB6-453A-D8DB-B9D6-AB751E7D51E1}"/>
          </ac:spMkLst>
        </pc:spChg>
        <pc:picChg chg="add mod ord">
          <ac:chgData name="ALI HASSAN BUKHARI Alssadig" userId="S::alssadig.ali-hassan-bukhari.auditeur@lecnam.net::91d1b2be-3ee3-40b6-90d5-1ca8f27bb6e3" providerId="AD" clId="Web-{295A5B1E-B057-65A9-635B-F31BACB0CD41}" dt="2024-09-08T13:50:15.562" v="2309" actId="14100"/>
          <ac:picMkLst>
            <pc:docMk/>
            <pc:sldMk cId="3524356895" sldId="330"/>
            <ac:picMk id="4" creationId="{F38830D6-98F5-8C13-939F-F5B66CCD7AAC}"/>
          </ac:picMkLst>
        </pc:picChg>
      </pc:sldChg>
      <pc:sldChg chg="addSp delSp modSp new">
        <pc:chgData name="ALI HASSAN BUKHARI Alssadig" userId="S::alssadig.ali-hassan-bukhari.auditeur@lecnam.net::91d1b2be-3ee3-40b6-90d5-1ca8f27bb6e3" providerId="AD" clId="Web-{295A5B1E-B057-65A9-635B-F31BACB0CD41}" dt="2024-09-08T13:50:49.079" v="2318" actId="14100"/>
        <pc:sldMkLst>
          <pc:docMk/>
          <pc:sldMk cId="201796607" sldId="331"/>
        </pc:sldMkLst>
        <pc:spChg chg="del mod">
          <ac:chgData name="ALI HASSAN BUKHARI Alssadig" userId="S::alssadig.ali-hassan-bukhari.auditeur@lecnam.net::91d1b2be-3ee3-40b6-90d5-1ca8f27bb6e3" providerId="AD" clId="Web-{295A5B1E-B057-65A9-635B-F31BACB0CD41}" dt="2024-09-08T13:50:24" v="2311"/>
          <ac:spMkLst>
            <pc:docMk/>
            <pc:sldMk cId="201796607" sldId="331"/>
            <ac:spMk id="2" creationId="{C5B86AAA-9430-7E72-8C5D-07CF5D8F4649}"/>
          </ac:spMkLst>
        </pc:spChg>
        <pc:spChg chg="del mod">
          <ac:chgData name="ALI HASSAN BUKHARI Alssadig" userId="S::alssadig.ali-hassan-bukhari.auditeur@lecnam.net::91d1b2be-3ee3-40b6-90d5-1ca8f27bb6e3" providerId="AD" clId="Web-{295A5B1E-B057-65A9-635B-F31BACB0CD41}" dt="2024-09-08T13:50:34" v="2313"/>
          <ac:spMkLst>
            <pc:docMk/>
            <pc:sldMk cId="201796607" sldId="331"/>
            <ac:spMk id="3" creationId="{88ECF7AE-D073-3CAA-AA9E-08B603FADD7E}"/>
          </ac:spMkLst>
        </pc:spChg>
        <pc:picChg chg="add mod ord">
          <ac:chgData name="ALI HASSAN BUKHARI Alssadig" userId="S::alssadig.ali-hassan-bukhari.auditeur@lecnam.net::91d1b2be-3ee3-40b6-90d5-1ca8f27bb6e3" providerId="AD" clId="Web-{295A5B1E-B057-65A9-635B-F31BACB0CD41}" dt="2024-09-08T13:50:49.079" v="2318" actId="14100"/>
          <ac:picMkLst>
            <pc:docMk/>
            <pc:sldMk cId="201796607" sldId="331"/>
            <ac:picMk id="4" creationId="{D211FC09-955D-4F90-1096-8D83A8683DCB}"/>
          </ac:picMkLst>
        </pc:picChg>
      </pc:sldChg>
      <pc:sldChg chg="addSp delSp modSp new">
        <pc:chgData name="ALI HASSAN BUKHARI Alssadig" userId="S::alssadig.ali-hassan-bukhari.auditeur@lecnam.net::91d1b2be-3ee3-40b6-90d5-1ca8f27bb6e3" providerId="AD" clId="Web-{295A5B1E-B057-65A9-635B-F31BACB0CD41}" dt="2024-09-08T13:51:19.564" v="2326" actId="14100"/>
        <pc:sldMkLst>
          <pc:docMk/>
          <pc:sldMk cId="438536862" sldId="332"/>
        </pc:sldMkLst>
        <pc:spChg chg="del mod">
          <ac:chgData name="ALI HASSAN BUKHARI Alssadig" userId="S::alssadig.ali-hassan-bukhari.auditeur@lecnam.net::91d1b2be-3ee3-40b6-90d5-1ca8f27bb6e3" providerId="AD" clId="Web-{295A5B1E-B057-65A9-635B-F31BACB0CD41}" dt="2024-09-08T13:50:55.516" v="2320"/>
          <ac:spMkLst>
            <pc:docMk/>
            <pc:sldMk cId="438536862" sldId="332"/>
            <ac:spMk id="2" creationId="{CF07A40B-520A-30DB-A047-8D9C82DED78D}"/>
          </ac:spMkLst>
        </pc:spChg>
        <pc:spChg chg="del mod">
          <ac:chgData name="ALI HASSAN BUKHARI Alssadig" userId="S::alssadig.ali-hassan-bukhari.auditeur@lecnam.net::91d1b2be-3ee3-40b6-90d5-1ca8f27bb6e3" providerId="AD" clId="Web-{295A5B1E-B057-65A9-635B-F31BACB0CD41}" dt="2024-09-08T13:51:06.688" v="2322"/>
          <ac:spMkLst>
            <pc:docMk/>
            <pc:sldMk cId="438536862" sldId="332"/>
            <ac:spMk id="3" creationId="{EE0A90F4-1412-2BAC-6CAC-4D922F2FD0B1}"/>
          </ac:spMkLst>
        </pc:spChg>
        <pc:picChg chg="add mod ord">
          <ac:chgData name="ALI HASSAN BUKHARI Alssadig" userId="S::alssadig.ali-hassan-bukhari.auditeur@lecnam.net::91d1b2be-3ee3-40b6-90d5-1ca8f27bb6e3" providerId="AD" clId="Web-{295A5B1E-B057-65A9-635B-F31BACB0CD41}" dt="2024-09-08T13:51:19.564" v="2326" actId="14100"/>
          <ac:picMkLst>
            <pc:docMk/>
            <pc:sldMk cId="438536862" sldId="332"/>
            <ac:picMk id="4" creationId="{83785961-9D30-1AAB-8E26-7C614D5DEF77}"/>
          </ac:picMkLst>
        </pc:picChg>
      </pc:sldChg>
      <pc:sldChg chg="addSp delSp modSp new">
        <pc:chgData name="ALI HASSAN BUKHARI Alssadig" userId="S::alssadig.ali-hassan-bukhari.auditeur@lecnam.net::91d1b2be-3ee3-40b6-90d5-1ca8f27bb6e3" providerId="AD" clId="Web-{295A5B1E-B057-65A9-635B-F31BACB0CD41}" dt="2024-09-08T13:55:02.430" v="2339" actId="14100"/>
        <pc:sldMkLst>
          <pc:docMk/>
          <pc:sldMk cId="281609766" sldId="333"/>
        </pc:sldMkLst>
        <pc:spChg chg="del mod">
          <ac:chgData name="ALI HASSAN BUKHARI Alssadig" userId="S::alssadig.ali-hassan-bukhari.auditeur@lecnam.net::91d1b2be-3ee3-40b6-90d5-1ca8f27bb6e3" providerId="AD" clId="Web-{295A5B1E-B057-65A9-635B-F31BACB0CD41}" dt="2024-09-08T13:54:35.476" v="2332"/>
          <ac:spMkLst>
            <pc:docMk/>
            <pc:sldMk cId="281609766" sldId="333"/>
            <ac:spMk id="2" creationId="{7D4C6071-33F8-6B10-09DF-7DE6880A0410}"/>
          </ac:spMkLst>
        </pc:spChg>
        <pc:spChg chg="del mod">
          <ac:chgData name="ALI HASSAN BUKHARI Alssadig" userId="S::alssadig.ali-hassan-bukhari.auditeur@lecnam.net::91d1b2be-3ee3-40b6-90d5-1ca8f27bb6e3" providerId="AD" clId="Web-{295A5B1E-B057-65A9-635B-F31BACB0CD41}" dt="2024-09-08T13:54:27.257" v="2329"/>
          <ac:spMkLst>
            <pc:docMk/>
            <pc:sldMk cId="281609766" sldId="333"/>
            <ac:spMk id="3" creationId="{4394F52A-40BF-7443-3BCB-1B6D72F97967}"/>
          </ac:spMkLst>
        </pc:spChg>
        <pc:picChg chg="add mod ord">
          <ac:chgData name="ALI HASSAN BUKHARI Alssadig" userId="S::alssadig.ali-hassan-bukhari.auditeur@lecnam.net::91d1b2be-3ee3-40b6-90d5-1ca8f27bb6e3" providerId="AD" clId="Web-{295A5B1E-B057-65A9-635B-F31BACB0CD41}" dt="2024-09-08T13:55:02.430" v="2339" actId="14100"/>
          <ac:picMkLst>
            <pc:docMk/>
            <pc:sldMk cId="281609766" sldId="333"/>
            <ac:picMk id="4" creationId="{D97DB335-2BC3-610C-FD31-BA2AE3A1DC88}"/>
          </ac:picMkLst>
        </pc:picChg>
      </pc:sldChg>
    </pc:docChg>
  </pc:docChgLst>
  <pc:docChgLst>
    <pc:chgData name="ALI HASSAN BUKHARI Alssadig" userId="S::alssadig.ali-hassan-bukhari.auditeur@lecnam.net::91d1b2be-3ee3-40b6-90d5-1ca8f27bb6e3" providerId="AD" clId="Web-{76C6DD7C-E70C-20E9-9595-F7F29C5E2BC7}"/>
    <pc:docChg chg="delSld modSld">
      <pc:chgData name="ALI HASSAN BUKHARI Alssadig" userId="S::alssadig.ali-hassan-bukhari.auditeur@lecnam.net::91d1b2be-3ee3-40b6-90d5-1ca8f27bb6e3" providerId="AD" clId="Web-{76C6DD7C-E70C-20E9-9595-F7F29C5E2BC7}" dt="2024-09-09T08:05:58.343" v="138" actId="20577"/>
      <pc:docMkLst>
        <pc:docMk/>
      </pc:docMkLst>
      <pc:sldChg chg="modSp">
        <pc:chgData name="ALI HASSAN BUKHARI Alssadig" userId="S::alssadig.ali-hassan-bukhari.auditeur@lecnam.net::91d1b2be-3ee3-40b6-90d5-1ca8f27bb6e3" providerId="AD" clId="Web-{76C6DD7C-E70C-20E9-9595-F7F29C5E2BC7}" dt="2024-09-09T07:37:47.479" v="112" actId="20577"/>
        <pc:sldMkLst>
          <pc:docMk/>
          <pc:sldMk cId="259898219" sldId="257"/>
        </pc:sldMkLst>
        <pc:spChg chg="mod">
          <ac:chgData name="ALI HASSAN BUKHARI Alssadig" userId="S::alssadig.ali-hassan-bukhari.auditeur@lecnam.net::91d1b2be-3ee3-40b6-90d5-1ca8f27bb6e3" providerId="AD" clId="Web-{76C6DD7C-E70C-20E9-9595-F7F29C5E2BC7}" dt="2024-09-09T07:37:47.479" v="112" actId="20577"/>
          <ac:spMkLst>
            <pc:docMk/>
            <pc:sldMk cId="259898219" sldId="257"/>
            <ac:spMk id="3" creationId="{E6B065EE-016D-BC64-B979-D331B2D21A0B}"/>
          </ac:spMkLst>
        </pc:spChg>
      </pc:sldChg>
      <pc:sldChg chg="modSp">
        <pc:chgData name="ALI HASSAN BUKHARI Alssadig" userId="S::alssadig.ali-hassan-bukhari.auditeur@lecnam.net::91d1b2be-3ee3-40b6-90d5-1ca8f27bb6e3" providerId="AD" clId="Web-{76C6DD7C-E70C-20E9-9595-F7F29C5E2BC7}" dt="2024-09-09T07:39:54.092" v="123" actId="20577"/>
        <pc:sldMkLst>
          <pc:docMk/>
          <pc:sldMk cId="4187998130" sldId="259"/>
        </pc:sldMkLst>
        <pc:spChg chg="mod">
          <ac:chgData name="ALI HASSAN BUKHARI Alssadig" userId="S::alssadig.ali-hassan-bukhari.auditeur@lecnam.net::91d1b2be-3ee3-40b6-90d5-1ca8f27bb6e3" providerId="AD" clId="Web-{76C6DD7C-E70C-20E9-9595-F7F29C5E2BC7}" dt="2024-09-09T07:39:54.092" v="123" actId="20577"/>
          <ac:spMkLst>
            <pc:docMk/>
            <pc:sldMk cId="4187998130" sldId="259"/>
            <ac:spMk id="3" creationId="{485D6CB3-FE4F-BA1B-D685-A93C47DA5840}"/>
          </ac:spMkLst>
        </pc:spChg>
      </pc:sldChg>
      <pc:sldChg chg="modSp">
        <pc:chgData name="ALI HASSAN BUKHARI Alssadig" userId="S::alssadig.ali-hassan-bukhari.auditeur@lecnam.net::91d1b2be-3ee3-40b6-90d5-1ca8f27bb6e3" providerId="AD" clId="Web-{76C6DD7C-E70C-20E9-9595-F7F29C5E2BC7}" dt="2024-09-09T07:41:17.173" v="125" actId="20577"/>
        <pc:sldMkLst>
          <pc:docMk/>
          <pc:sldMk cId="2054793722" sldId="260"/>
        </pc:sldMkLst>
        <pc:spChg chg="mod">
          <ac:chgData name="ALI HASSAN BUKHARI Alssadig" userId="S::alssadig.ali-hassan-bukhari.auditeur@lecnam.net::91d1b2be-3ee3-40b6-90d5-1ca8f27bb6e3" providerId="AD" clId="Web-{76C6DD7C-E70C-20E9-9595-F7F29C5E2BC7}" dt="2024-09-09T07:41:17.173" v="125" actId="20577"/>
          <ac:spMkLst>
            <pc:docMk/>
            <pc:sldMk cId="2054793722" sldId="260"/>
            <ac:spMk id="3" creationId="{1EA76EFB-8302-62A7-6677-98BD5E317615}"/>
          </ac:spMkLst>
        </pc:spChg>
      </pc:sldChg>
      <pc:sldChg chg="del">
        <pc:chgData name="ALI HASSAN BUKHARI Alssadig" userId="S::alssadig.ali-hassan-bukhari.auditeur@lecnam.net::91d1b2be-3ee3-40b6-90d5-1ca8f27bb6e3" providerId="AD" clId="Web-{76C6DD7C-E70C-20E9-9595-F7F29C5E2BC7}" dt="2024-09-09T05:49:01.156" v="0"/>
        <pc:sldMkLst>
          <pc:docMk/>
          <pc:sldMk cId="4093661464" sldId="261"/>
        </pc:sldMkLst>
      </pc:sldChg>
      <pc:sldChg chg="modSp">
        <pc:chgData name="ALI HASSAN BUKHARI Alssadig" userId="S::alssadig.ali-hassan-bukhari.auditeur@lecnam.net::91d1b2be-3ee3-40b6-90d5-1ca8f27bb6e3" providerId="AD" clId="Web-{76C6DD7C-E70C-20E9-9595-F7F29C5E2BC7}" dt="2024-09-09T05:57:30.255" v="26" actId="20577"/>
        <pc:sldMkLst>
          <pc:docMk/>
          <pc:sldMk cId="1703644009" sldId="264"/>
        </pc:sldMkLst>
        <pc:spChg chg="mod">
          <ac:chgData name="ALI HASSAN BUKHARI Alssadig" userId="S::alssadig.ali-hassan-bukhari.auditeur@lecnam.net::91d1b2be-3ee3-40b6-90d5-1ca8f27bb6e3" providerId="AD" clId="Web-{76C6DD7C-E70C-20E9-9595-F7F29C5E2BC7}" dt="2024-09-09T05:57:30.255" v="26" actId="20577"/>
          <ac:spMkLst>
            <pc:docMk/>
            <pc:sldMk cId="1703644009" sldId="264"/>
            <ac:spMk id="3" creationId="{1A7FBDBD-1C7F-6601-D07C-B9A73B0B1588}"/>
          </ac:spMkLst>
        </pc:spChg>
      </pc:sldChg>
      <pc:sldChg chg="modSp">
        <pc:chgData name="ALI HASSAN BUKHARI Alssadig" userId="S::alssadig.ali-hassan-bukhari.auditeur@lecnam.net::91d1b2be-3ee3-40b6-90d5-1ca8f27bb6e3" providerId="AD" clId="Web-{76C6DD7C-E70C-20E9-9595-F7F29C5E2BC7}" dt="2024-09-09T07:43:25.193" v="136" actId="14100"/>
        <pc:sldMkLst>
          <pc:docMk/>
          <pc:sldMk cId="307978577" sldId="266"/>
        </pc:sldMkLst>
        <pc:spChg chg="mod">
          <ac:chgData name="ALI HASSAN BUKHARI Alssadig" userId="S::alssadig.ali-hassan-bukhari.auditeur@lecnam.net::91d1b2be-3ee3-40b6-90d5-1ca8f27bb6e3" providerId="AD" clId="Web-{76C6DD7C-E70C-20E9-9595-F7F29C5E2BC7}" dt="2024-09-09T07:43:25.193" v="136" actId="14100"/>
          <ac:spMkLst>
            <pc:docMk/>
            <pc:sldMk cId="307978577" sldId="266"/>
            <ac:spMk id="3" creationId="{4D415E2C-B263-EAB5-7291-6D8C4905058A}"/>
          </ac:spMkLst>
        </pc:spChg>
      </pc:sldChg>
      <pc:sldChg chg="modSp">
        <pc:chgData name="ALI HASSAN BUKHARI Alssadig" userId="S::alssadig.ali-hassan-bukhari.auditeur@lecnam.net::91d1b2be-3ee3-40b6-90d5-1ca8f27bb6e3" providerId="AD" clId="Web-{76C6DD7C-E70C-20E9-9595-F7F29C5E2BC7}" dt="2024-09-09T05:59:33.527" v="41" actId="20577"/>
        <pc:sldMkLst>
          <pc:docMk/>
          <pc:sldMk cId="3613573558" sldId="269"/>
        </pc:sldMkLst>
        <pc:spChg chg="mod">
          <ac:chgData name="ALI HASSAN BUKHARI Alssadig" userId="S::alssadig.ali-hassan-bukhari.auditeur@lecnam.net::91d1b2be-3ee3-40b6-90d5-1ca8f27bb6e3" providerId="AD" clId="Web-{76C6DD7C-E70C-20E9-9595-F7F29C5E2BC7}" dt="2024-09-09T05:59:33.527" v="41" actId="20577"/>
          <ac:spMkLst>
            <pc:docMk/>
            <pc:sldMk cId="3613573558" sldId="269"/>
            <ac:spMk id="3" creationId="{E8D7A8C0-C6E1-77A6-60BD-11CD5201BE00}"/>
          </ac:spMkLst>
        </pc:spChg>
      </pc:sldChg>
      <pc:sldChg chg="del">
        <pc:chgData name="ALI HASSAN BUKHARI Alssadig" userId="S::alssadig.ali-hassan-bukhari.auditeur@lecnam.net::91d1b2be-3ee3-40b6-90d5-1ca8f27bb6e3" providerId="AD" clId="Web-{76C6DD7C-E70C-20E9-9595-F7F29C5E2BC7}" dt="2024-09-09T06:09:56.492" v="51"/>
        <pc:sldMkLst>
          <pc:docMk/>
          <pc:sldMk cId="2589494326" sldId="299"/>
        </pc:sldMkLst>
      </pc:sldChg>
      <pc:sldChg chg="modSp">
        <pc:chgData name="ALI HASSAN BUKHARI Alssadig" userId="S::alssadig.ali-hassan-bukhari.auditeur@lecnam.net::91d1b2be-3ee3-40b6-90d5-1ca8f27bb6e3" providerId="AD" clId="Web-{76C6DD7C-E70C-20E9-9595-F7F29C5E2BC7}" dt="2024-09-09T07:39:30.544" v="117" actId="20577"/>
        <pc:sldMkLst>
          <pc:docMk/>
          <pc:sldMk cId="1894283914" sldId="302"/>
        </pc:sldMkLst>
        <pc:spChg chg="mod">
          <ac:chgData name="ALI HASSAN BUKHARI Alssadig" userId="S::alssadig.ali-hassan-bukhari.auditeur@lecnam.net::91d1b2be-3ee3-40b6-90d5-1ca8f27bb6e3" providerId="AD" clId="Web-{76C6DD7C-E70C-20E9-9595-F7F29C5E2BC7}" dt="2024-09-09T07:39:30.544" v="117" actId="20577"/>
          <ac:spMkLst>
            <pc:docMk/>
            <pc:sldMk cId="1894283914" sldId="302"/>
            <ac:spMk id="3" creationId="{53DF0FF7-1210-86F0-3026-B9542F3D0792}"/>
          </ac:spMkLst>
        </pc:spChg>
      </pc:sldChg>
      <pc:sldChg chg="modSp">
        <pc:chgData name="ALI HASSAN BUKHARI Alssadig" userId="S::alssadig.ali-hassan-bukhari.auditeur@lecnam.net::91d1b2be-3ee3-40b6-90d5-1ca8f27bb6e3" providerId="AD" clId="Web-{76C6DD7C-E70C-20E9-9595-F7F29C5E2BC7}" dt="2024-09-09T06:14:34.160" v="56" actId="20577"/>
        <pc:sldMkLst>
          <pc:docMk/>
          <pc:sldMk cId="1321139206" sldId="305"/>
        </pc:sldMkLst>
        <pc:spChg chg="mod">
          <ac:chgData name="ALI HASSAN BUKHARI Alssadig" userId="S::alssadig.ali-hassan-bukhari.auditeur@lecnam.net::91d1b2be-3ee3-40b6-90d5-1ca8f27bb6e3" providerId="AD" clId="Web-{76C6DD7C-E70C-20E9-9595-F7F29C5E2BC7}" dt="2024-09-09T06:14:34.160" v="56" actId="20577"/>
          <ac:spMkLst>
            <pc:docMk/>
            <pc:sldMk cId="1321139206" sldId="305"/>
            <ac:spMk id="3" creationId="{236B9CD1-5630-CC75-9563-CDD48B4AB7DA}"/>
          </ac:spMkLst>
        </pc:spChg>
      </pc:sldChg>
      <pc:sldChg chg="modSp">
        <pc:chgData name="ALI HASSAN BUKHARI Alssadig" userId="S::alssadig.ali-hassan-bukhari.auditeur@lecnam.net::91d1b2be-3ee3-40b6-90d5-1ca8f27bb6e3" providerId="AD" clId="Web-{76C6DD7C-E70C-20E9-9595-F7F29C5E2BC7}" dt="2024-09-09T08:05:58.343" v="138" actId="20577"/>
        <pc:sldMkLst>
          <pc:docMk/>
          <pc:sldMk cId="39442352" sldId="327"/>
        </pc:sldMkLst>
        <pc:spChg chg="mod">
          <ac:chgData name="ALI HASSAN BUKHARI Alssadig" userId="S::alssadig.ali-hassan-bukhari.auditeur@lecnam.net::91d1b2be-3ee3-40b6-90d5-1ca8f27bb6e3" providerId="AD" clId="Web-{76C6DD7C-E70C-20E9-9595-F7F29C5E2BC7}" dt="2024-09-09T08:05:58.343" v="138" actId="20577"/>
          <ac:spMkLst>
            <pc:docMk/>
            <pc:sldMk cId="39442352" sldId="327"/>
            <ac:spMk id="2" creationId="{CDE0A311-DFFD-25ED-DADC-F7E3A3C4EC4C}"/>
          </ac:spMkLst>
        </pc:spChg>
      </pc:sldChg>
    </pc:docChg>
  </pc:docChgLst>
  <pc:docChgLst>
    <pc:chgData name="ALI HASSAN BUKHARI Alssadig" userId="S::alssadig.ali-hassan-bukhari.auditeur@lecnam.net::91d1b2be-3ee3-40b6-90d5-1ca8f27bb6e3" providerId="AD" clId="Web-{FA92382E-8950-5D37-3394-561F2A488EB7}"/>
    <pc:docChg chg="modSld">
      <pc:chgData name="ALI HASSAN BUKHARI Alssadig" userId="S::alssadig.ali-hassan-bukhari.auditeur@lecnam.net::91d1b2be-3ee3-40b6-90d5-1ca8f27bb6e3" providerId="AD" clId="Web-{FA92382E-8950-5D37-3394-561F2A488EB7}" dt="2024-09-04T10:44:57.688" v="1" actId="20577"/>
      <pc:docMkLst>
        <pc:docMk/>
      </pc:docMkLst>
      <pc:sldChg chg="modSp">
        <pc:chgData name="ALI HASSAN BUKHARI Alssadig" userId="S::alssadig.ali-hassan-bukhari.auditeur@lecnam.net::91d1b2be-3ee3-40b6-90d5-1ca8f27bb6e3" providerId="AD" clId="Web-{FA92382E-8950-5D37-3394-561F2A488EB7}" dt="2024-09-04T10:44:57.688" v="1" actId="20577"/>
        <pc:sldMkLst>
          <pc:docMk/>
          <pc:sldMk cId="3728170377" sldId="258"/>
        </pc:sldMkLst>
        <pc:spChg chg="mod">
          <ac:chgData name="ALI HASSAN BUKHARI Alssadig" userId="S::alssadig.ali-hassan-bukhari.auditeur@lecnam.net::91d1b2be-3ee3-40b6-90d5-1ca8f27bb6e3" providerId="AD" clId="Web-{FA92382E-8950-5D37-3394-561F2A488EB7}" dt="2024-09-04T10:44:57.688" v="1" actId="20577"/>
          <ac:spMkLst>
            <pc:docMk/>
            <pc:sldMk cId="3728170377" sldId="258"/>
            <ac:spMk id="3" creationId="{998DAB48-A975-A441-150C-52759C333891}"/>
          </ac:spMkLst>
        </pc:spChg>
      </pc:sldChg>
    </pc:docChg>
  </pc:docChgLst>
  <pc:docChgLst>
    <pc:chgData name="ALI HASSAN BUKHARI Alssadig" userId="S::alssadig.ali-hassan-bukhari.auditeur@lecnam.net::91d1b2be-3ee3-40b6-90d5-1ca8f27bb6e3" providerId="AD" clId="Web-{BF393168-A9F8-88D9-9CF0-A98DFE2B67A7}"/>
    <pc:docChg chg="delSld modSld">
      <pc:chgData name="ALI HASSAN BUKHARI Alssadig" userId="S::alssadig.ali-hassan-bukhari.auditeur@lecnam.net::91d1b2be-3ee3-40b6-90d5-1ca8f27bb6e3" providerId="AD" clId="Web-{BF393168-A9F8-88D9-9CF0-A98DFE2B67A7}" dt="2024-09-08T17:39:24.932" v="3" actId="14100"/>
      <pc:docMkLst>
        <pc:docMk/>
      </pc:docMkLst>
      <pc:sldChg chg="del">
        <pc:chgData name="ALI HASSAN BUKHARI Alssadig" userId="S::alssadig.ali-hassan-bukhari.auditeur@lecnam.net::91d1b2be-3ee3-40b6-90d5-1ca8f27bb6e3" providerId="AD" clId="Web-{BF393168-A9F8-88D9-9CF0-A98DFE2B67A7}" dt="2024-09-08T17:38:35.946" v="0"/>
        <pc:sldMkLst>
          <pc:docMk/>
          <pc:sldMk cId="2481236517" sldId="296"/>
        </pc:sldMkLst>
      </pc:sldChg>
      <pc:sldChg chg="modSp">
        <pc:chgData name="ALI HASSAN BUKHARI Alssadig" userId="S::alssadig.ali-hassan-bukhari.auditeur@lecnam.net::91d1b2be-3ee3-40b6-90d5-1ca8f27bb6e3" providerId="AD" clId="Web-{BF393168-A9F8-88D9-9CF0-A98DFE2B67A7}" dt="2024-09-08T17:39:24.932" v="3" actId="14100"/>
        <pc:sldMkLst>
          <pc:docMk/>
          <pc:sldMk cId="2712657314" sldId="300"/>
        </pc:sldMkLst>
        <pc:spChg chg="mod">
          <ac:chgData name="ALI HASSAN BUKHARI Alssadig" userId="S::alssadig.ali-hassan-bukhari.auditeur@lecnam.net::91d1b2be-3ee3-40b6-90d5-1ca8f27bb6e3" providerId="AD" clId="Web-{BF393168-A9F8-88D9-9CF0-A98DFE2B67A7}" dt="2024-09-08T17:39:24.932" v="3" actId="14100"/>
          <ac:spMkLst>
            <pc:docMk/>
            <pc:sldMk cId="2712657314" sldId="300"/>
            <ac:spMk id="3" creationId="{A6DDF905-780F-0F9B-0945-271AA989C6F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0669A63A-7243-43A0-B0D2-A0322F7ADA4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CF63D0D6-1F39-4ED9-AA68-D36D6D0B627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B630AF-4A22-442B-A90C-CF8A5596C07A}" type="datetime1">
              <a:rPr lang="fr-FR" smtClean="0"/>
              <a:t>08/10/2024</a:t>
            </a:fld>
            <a:endParaRPr lang="fr-FR"/>
          </a:p>
        </p:txBody>
      </p:sp>
      <p:sp>
        <p:nvSpPr>
          <p:cNvPr id="4" name="Espace réservé du pied de page 3">
            <a:extLst>
              <a:ext uri="{FF2B5EF4-FFF2-40B4-BE49-F238E27FC236}">
                <a16:creationId xmlns:a16="http://schemas.microsoft.com/office/drawing/2014/main" id="{45D0D389-31C2-4F3F-8C86-A9FC85FA12E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5A237D49-08AC-4133-B71B-123DFD1BBA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DA1D3C-81E3-4F82-A636-A03F4EB40174}" type="slidenum">
              <a:rPr lang="fr-FR" smtClean="0"/>
              <a:t>‹#›</a:t>
            </a:fld>
            <a:endParaRPr lang="fr-FR"/>
          </a:p>
        </p:txBody>
      </p:sp>
    </p:spTree>
    <p:extLst>
      <p:ext uri="{BB962C8B-B14F-4D97-AF65-F5344CB8AC3E}">
        <p14:creationId xmlns:p14="http://schemas.microsoft.com/office/powerpoint/2010/main" val="21989624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42032E-1DA1-4EB9-8EAC-82ECCBFFB3BF}" type="datetime1">
              <a:rPr lang="fr-FR" smtClean="0"/>
              <a:pPr/>
              <a:t>08/10/2024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15C75A-E371-44FC-B30A-F73547137274}" type="slidenum">
              <a:rPr lang="fr-FR" smtClean="0"/>
              <a:t>‹#›</a:t>
            </a:fld>
            <a:endParaRPr lang="fr-FR"/>
          </a:p>
        </p:txBody>
      </p:sp>
    </p:spTree>
    <p:extLst>
      <p:ext uri="{BB962C8B-B14F-4D97-AF65-F5344CB8AC3E}">
        <p14:creationId xmlns:p14="http://schemas.microsoft.com/office/powerpoint/2010/main" val="12340946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A15C75A-E371-44FC-B30A-F73547137274}" type="slidenum">
              <a:rPr lang="fr-FR" smtClean="0"/>
              <a:t>1</a:t>
            </a:fld>
            <a:endParaRPr lang="fr-FR"/>
          </a:p>
        </p:txBody>
      </p:sp>
    </p:spTree>
    <p:extLst>
      <p:ext uri="{BB962C8B-B14F-4D97-AF65-F5344CB8AC3E}">
        <p14:creationId xmlns:p14="http://schemas.microsoft.com/office/powerpoint/2010/main" val="12183600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Imag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e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orme libre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orme libre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orme libre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orme libre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orme libre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orme libre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orme libre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orme libre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orme libre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orme libre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orme libre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orme libre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orme libre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orme libre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orme libre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orme libre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orme libre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orme libre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orme libre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orme libre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orme libre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orme libre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orme libre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orme libre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orme libre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orme libre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orme libre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orme libre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orme libre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orme libre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orme libre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orme libre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orme libre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orme libre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orme libre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orme libre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orme libre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orme libre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orme libre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orme libre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orme libre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orme libre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orme libre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orme libre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orme libre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orme libre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orme libre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orme libre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orme libre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orme libre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re 1"/>
          <p:cNvSpPr>
            <a:spLocks noGrp="1"/>
          </p:cNvSpPr>
          <p:nvPr>
            <p:ph type="ctrTitle"/>
          </p:nvPr>
        </p:nvSpPr>
        <p:spPr>
          <a:xfrm>
            <a:off x="1876424" y="1122363"/>
            <a:ext cx="8791575" cy="2387600"/>
          </a:xfrm>
        </p:spPr>
        <p:txBody>
          <a:bodyPr rtlCol="0" anchor="b">
            <a:normAutofit/>
          </a:bodyPr>
          <a:lstStyle>
            <a:lvl1pPr algn="l">
              <a:defRPr sz="4800"/>
            </a:lvl1pPr>
          </a:lstStyle>
          <a:p>
            <a:pPr rtl="0"/>
            <a:r>
              <a:rPr lang="fr-FR" noProof="0"/>
              <a:t>Modifiez le style du titre</a:t>
            </a:r>
          </a:p>
        </p:txBody>
      </p:sp>
      <p:sp>
        <p:nvSpPr>
          <p:cNvPr id="3" name="Sous-titre 2"/>
          <p:cNvSpPr>
            <a:spLocks noGrp="1"/>
          </p:cNvSpPr>
          <p:nvPr>
            <p:ph type="subTitle" idx="1"/>
          </p:nvPr>
        </p:nvSpPr>
        <p:spPr>
          <a:xfrm>
            <a:off x="1876424" y="3602038"/>
            <a:ext cx="8791575" cy="1655762"/>
          </a:xfrm>
        </p:spPr>
        <p:txBody>
          <a:bodyPr rtlCol="0">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
        <p:nvSpPr>
          <p:cNvPr id="4" name="Espace réservé de la date 3"/>
          <p:cNvSpPr>
            <a:spLocks noGrp="1"/>
          </p:cNvSpPr>
          <p:nvPr>
            <p:ph type="dt" sz="half" idx="10"/>
          </p:nvPr>
        </p:nvSpPr>
        <p:spPr>
          <a:xfrm>
            <a:off x="7077511" y="5410201"/>
            <a:ext cx="2743200" cy="365125"/>
          </a:xfrm>
        </p:spPr>
        <p:txBody>
          <a:bodyPr rtlCol="0"/>
          <a:lstStyle/>
          <a:p>
            <a:pPr rtl="0"/>
            <a:fld id="{CF08D668-4BC0-4CDB-9B86-DE682481DFF9}" type="datetime1">
              <a:rPr lang="fr-FR" noProof="0" smtClean="0"/>
              <a:t>08/10/2024</a:t>
            </a:fld>
            <a:endParaRPr lang="fr-FR" noProof="0"/>
          </a:p>
        </p:txBody>
      </p:sp>
      <p:sp>
        <p:nvSpPr>
          <p:cNvPr id="5" name="Espace réservé du pied de page 4"/>
          <p:cNvSpPr>
            <a:spLocks noGrp="1"/>
          </p:cNvSpPr>
          <p:nvPr>
            <p:ph type="ftr" sz="quarter" idx="11"/>
          </p:nvPr>
        </p:nvSpPr>
        <p:spPr>
          <a:xfrm>
            <a:off x="1876424" y="5410201"/>
            <a:ext cx="5124886" cy="365125"/>
          </a:xfrm>
        </p:spPr>
        <p:txBody>
          <a:bodyPr rtlCol="0"/>
          <a:lstStyle/>
          <a:p>
            <a:pPr rtl="0"/>
            <a:endParaRPr lang="fr-FR" noProof="0"/>
          </a:p>
        </p:txBody>
      </p:sp>
      <p:sp>
        <p:nvSpPr>
          <p:cNvPr id="6" name="Espace réservé du numéro de diapositive 5"/>
          <p:cNvSpPr>
            <a:spLocks noGrp="1"/>
          </p:cNvSpPr>
          <p:nvPr>
            <p:ph type="sldNum" sz="quarter" idx="12"/>
          </p:nvPr>
        </p:nvSpPr>
        <p:spPr>
          <a:xfrm>
            <a:off x="9896911" y="5410199"/>
            <a:ext cx="771089" cy="365125"/>
          </a:xfrm>
        </p:spPr>
        <p:txBody>
          <a:bodyPr rtlCol="0"/>
          <a:lstStyle/>
          <a:p>
            <a:pPr rtl="0"/>
            <a:fld id="{6D22F896-40B5-4ADD-8801-0D06FADFA095}" type="slidenum">
              <a:rPr lang="fr-FR" noProof="0" smtClean="0"/>
              <a:t>‹#›</a:t>
            </a:fld>
            <a:endParaRPr lang="fr-FR"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1410" y="4304664"/>
            <a:ext cx="9912355" cy="819355"/>
          </a:xfrm>
        </p:spPr>
        <p:txBody>
          <a:bodyPr rtlCol="0" anchor="b">
            <a:normAutofit/>
          </a:bodyPr>
          <a:lstStyle>
            <a:lvl1pPr>
              <a:defRPr sz="320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rtl="0">
              <a:buNone/>
            </a:pPr>
            <a:r>
              <a:rPr lang="fr-FR" noProof="0"/>
              <a:t>Cliquez sur l’icône pour ajouter une image</a:t>
            </a:r>
          </a:p>
        </p:txBody>
      </p:sp>
      <p:sp>
        <p:nvSpPr>
          <p:cNvPr id="4" name="Espace réservé du texte 3"/>
          <p:cNvSpPr>
            <a:spLocks noGrp="1"/>
          </p:cNvSpPr>
          <p:nvPr>
            <p:ph type="body" sz="half" idx="2" hasCustomPrompt="1"/>
          </p:nvPr>
        </p:nvSpPr>
        <p:spPr>
          <a:xfrm>
            <a:off x="1141364" y="5124020"/>
            <a:ext cx="9910859" cy="682472"/>
          </a:xfrm>
        </p:spPr>
        <p:txBody>
          <a:bodyPr rtlCol="0">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a:t>
            </a:r>
          </a:p>
        </p:txBody>
      </p:sp>
      <p:sp>
        <p:nvSpPr>
          <p:cNvPr id="5" name="Espace réservé de la date 4"/>
          <p:cNvSpPr>
            <a:spLocks noGrp="1"/>
          </p:cNvSpPr>
          <p:nvPr>
            <p:ph type="dt" sz="half" idx="10"/>
          </p:nvPr>
        </p:nvSpPr>
        <p:spPr/>
        <p:txBody>
          <a:bodyPr rtlCol="0"/>
          <a:lstStyle/>
          <a:p>
            <a:pPr rtl="0"/>
            <a:fld id="{042A2F9B-B86E-43F2-B18A-D15C606BA300}" type="datetime1">
              <a:rPr lang="fr-FR" noProof="0" smtClean="0"/>
              <a:t>08/10/2024</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a:t>
            </a:fld>
            <a:endParaRPr lang="fr-FR"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1456" y="609600"/>
            <a:ext cx="9905955" cy="3429000"/>
          </a:xfrm>
        </p:spPr>
        <p:txBody>
          <a:bodyPr rtlCol="0" anchor="ctr">
            <a:normAutofit/>
          </a:bodyPr>
          <a:lstStyle>
            <a:lvl1pPr>
              <a:defRPr sz="3600"/>
            </a:lvl1pPr>
          </a:lstStyle>
          <a:p>
            <a:pPr rtl="0"/>
            <a:r>
              <a:rPr lang="fr-FR" noProof="0"/>
              <a:t>Modifiez le style du titre</a:t>
            </a:r>
          </a:p>
        </p:txBody>
      </p:sp>
      <p:sp>
        <p:nvSpPr>
          <p:cNvPr id="4" name="Espace réservé du texte 3"/>
          <p:cNvSpPr>
            <a:spLocks noGrp="1"/>
          </p:cNvSpPr>
          <p:nvPr>
            <p:ph type="body" sz="half" idx="2" hasCustomPrompt="1"/>
          </p:nvPr>
        </p:nvSpPr>
        <p:spPr>
          <a:xfrm>
            <a:off x="1141410" y="4419599"/>
            <a:ext cx="9904459" cy="1371599"/>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a:t>
            </a:r>
          </a:p>
        </p:txBody>
      </p:sp>
      <p:sp>
        <p:nvSpPr>
          <p:cNvPr id="5" name="Espace réservé de la date 4"/>
          <p:cNvSpPr>
            <a:spLocks noGrp="1"/>
          </p:cNvSpPr>
          <p:nvPr>
            <p:ph type="dt" sz="half" idx="10"/>
          </p:nvPr>
        </p:nvSpPr>
        <p:spPr/>
        <p:txBody>
          <a:bodyPr rtlCol="0"/>
          <a:lstStyle/>
          <a:p>
            <a:pPr rtl="0"/>
            <a:fld id="{EDF4344E-2C8A-4FC4-815A-156BDBB794F2}" type="datetime1">
              <a:rPr lang="fr-FR" noProof="0" smtClean="0"/>
              <a:t>08/10/2024</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a:t>
            </a:fld>
            <a:endParaRPr lang="fr-FR"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446212" y="609599"/>
            <a:ext cx="9302752" cy="2748429"/>
          </a:xfrm>
        </p:spPr>
        <p:txBody>
          <a:bodyPr rtlCol="0" anchor="ctr">
            <a:normAutofit/>
          </a:bodyPr>
          <a:lstStyle>
            <a:lvl1pPr>
              <a:defRPr sz="3600"/>
            </a:lvl1pPr>
          </a:lstStyle>
          <a:p>
            <a:pPr rtl="0"/>
            <a:r>
              <a:rPr lang="fr-FR" noProof="0"/>
              <a:t>Modifiez le style du titre</a:t>
            </a:r>
          </a:p>
        </p:txBody>
      </p:sp>
      <p:sp>
        <p:nvSpPr>
          <p:cNvPr id="12" name="Espace réservé du texte 3"/>
          <p:cNvSpPr>
            <a:spLocks noGrp="1"/>
          </p:cNvSpPr>
          <p:nvPr>
            <p:ph type="body" sz="half" idx="13" hasCustomPrompt="1"/>
          </p:nvPr>
        </p:nvSpPr>
        <p:spPr>
          <a:xfrm>
            <a:off x="1720644" y="3365557"/>
            <a:ext cx="875229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a:t>
            </a:r>
          </a:p>
        </p:txBody>
      </p:sp>
      <p:sp>
        <p:nvSpPr>
          <p:cNvPr id="4" name="Espace réservé du texte 3"/>
          <p:cNvSpPr>
            <a:spLocks noGrp="1"/>
          </p:cNvSpPr>
          <p:nvPr>
            <p:ph type="body" sz="half" idx="2" hasCustomPrompt="1"/>
          </p:nvPr>
        </p:nvSpPr>
        <p:spPr>
          <a:xfrm>
            <a:off x="1141411" y="4309919"/>
            <a:ext cx="9906002" cy="1489496"/>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a:t>
            </a:r>
          </a:p>
        </p:txBody>
      </p:sp>
      <p:sp>
        <p:nvSpPr>
          <p:cNvPr id="5" name="Espace réservé de la date 4"/>
          <p:cNvSpPr>
            <a:spLocks noGrp="1"/>
          </p:cNvSpPr>
          <p:nvPr>
            <p:ph type="dt" sz="half" idx="10"/>
          </p:nvPr>
        </p:nvSpPr>
        <p:spPr/>
        <p:txBody>
          <a:bodyPr rtlCol="0"/>
          <a:lstStyle/>
          <a:p>
            <a:pPr rtl="0"/>
            <a:fld id="{FE9E2943-6345-49E8-B783-0A66EF9421BF}" type="datetime1">
              <a:rPr lang="fr-FR" noProof="0" smtClean="0"/>
              <a:t>08/10/2024</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a:t>
            </a:fld>
            <a:endParaRPr lang="fr-FR" noProof="0"/>
          </a:p>
        </p:txBody>
      </p:sp>
      <p:sp>
        <p:nvSpPr>
          <p:cNvPr id="60" name="Zone de texte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61" name="Zone de texte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professionnelle">
    <p:spTree>
      <p:nvGrpSpPr>
        <p:cNvPr id="1" name=""/>
        <p:cNvGrpSpPr/>
        <p:nvPr/>
      </p:nvGrpSpPr>
      <p:grpSpPr>
        <a:xfrm>
          <a:off x="0" y="0"/>
          <a:ext cx="0" cy="0"/>
          <a:chOff x="0" y="0"/>
          <a:chExt cx="0" cy="0"/>
        </a:xfrm>
      </p:grpSpPr>
      <p:sp>
        <p:nvSpPr>
          <p:cNvPr id="2" name="Titre 1"/>
          <p:cNvSpPr>
            <a:spLocks noGrp="1"/>
          </p:cNvSpPr>
          <p:nvPr>
            <p:ph type="title"/>
          </p:nvPr>
        </p:nvSpPr>
        <p:spPr>
          <a:xfrm>
            <a:off x="1141410" y="2134041"/>
            <a:ext cx="9906001" cy="2511835"/>
          </a:xfrm>
        </p:spPr>
        <p:txBody>
          <a:bodyPr rtlCol="0" anchor="b">
            <a:normAutofit/>
          </a:bodyPr>
          <a:lstStyle>
            <a:lvl1pPr>
              <a:defRPr sz="3600"/>
            </a:lvl1pPr>
          </a:lstStyle>
          <a:p>
            <a:pPr rtl="0"/>
            <a:r>
              <a:rPr lang="fr-FR" noProof="0"/>
              <a:t>Modifiez le style du titre</a:t>
            </a:r>
          </a:p>
        </p:txBody>
      </p:sp>
      <p:sp>
        <p:nvSpPr>
          <p:cNvPr id="4" name="Espace réservé du texte 3"/>
          <p:cNvSpPr>
            <a:spLocks noGrp="1"/>
          </p:cNvSpPr>
          <p:nvPr>
            <p:ph type="body" sz="half" idx="2" hasCustomPrompt="1"/>
          </p:nvPr>
        </p:nvSpPr>
        <p:spPr>
          <a:xfrm>
            <a:off x="1141364" y="4657655"/>
            <a:ext cx="9904505" cy="1140644"/>
          </a:xfrm>
        </p:spPr>
        <p:txBody>
          <a:bodyPr rtlCol="0"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a:t>
            </a:r>
          </a:p>
        </p:txBody>
      </p:sp>
      <p:sp>
        <p:nvSpPr>
          <p:cNvPr id="5" name="Espace réservé de la date 4"/>
          <p:cNvSpPr>
            <a:spLocks noGrp="1"/>
          </p:cNvSpPr>
          <p:nvPr>
            <p:ph type="dt" sz="half" idx="10"/>
          </p:nvPr>
        </p:nvSpPr>
        <p:spPr/>
        <p:txBody>
          <a:bodyPr rtlCol="0"/>
          <a:lstStyle/>
          <a:p>
            <a:pPr rtl="0"/>
            <a:fld id="{E773B138-4BC2-48EB-B6B5-1F9010E477D6}" type="datetime1">
              <a:rPr lang="fr-FR" noProof="0" smtClean="0"/>
              <a:t>08/10/2024</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a:t>
            </a:fld>
            <a:endParaRPr lang="fr-FR"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re 1"/>
          <p:cNvSpPr>
            <a:spLocks noGrp="1"/>
          </p:cNvSpPr>
          <p:nvPr>
            <p:ph type="title"/>
          </p:nvPr>
        </p:nvSpPr>
        <p:spPr>
          <a:xfrm>
            <a:off x="1141413" y="609600"/>
            <a:ext cx="9905998" cy="1905000"/>
          </a:xfrm>
        </p:spPr>
        <p:txBody>
          <a:bodyPr rtlCol="0"/>
          <a:lstStyle/>
          <a:p>
            <a:pPr rtl="0"/>
            <a:r>
              <a:rPr lang="fr-FR" noProof="0"/>
              <a:t>Modifiez le style du titre</a:t>
            </a:r>
          </a:p>
        </p:txBody>
      </p:sp>
      <p:sp>
        <p:nvSpPr>
          <p:cNvPr id="7" name="Espace réservé du texte 2"/>
          <p:cNvSpPr>
            <a:spLocks noGrp="1"/>
          </p:cNvSpPr>
          <p:nvPr>
            <p:ph type="body" idx="1" hasCustomPrompt="1"/>
          </p:nvPr>
        </p:nvSpPr>
        <p:spPr>
          <a:xfrm>
            <a:off x="1141410" y="2674463"/>
            <a:ext cx="3196899"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8" name="Espace réservé du texte 3"/>
          <p:cNvSpPr>
            <a:spLocks noGrp="1"/>
          </p:cNvSpPr>
          <p:nvPr>
            <p:ph type="body" sz="half" idx="15" hasCustomPrompt="1"/>
          </p:nvPr>
        </p:nvSpPr>
        <p:spPr>
          <a:xfrm>
            <a:off x="1127918" y="3360263"/>
            <a:ext cx="3208735"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9" name="Espace réservé du texte 4"/>
          <p:cNvSpPr>
            <a:spLocks noGrp="1"/>
          </p:cNvSpPr>
          <p:nvPr>
            <p:ph type="body" sz="quarter" idx="3" hasCustomPrompt="1"/>
          </p:nvPr>
        </p:nvSpPr>
        <p:spPr>
          <a:xfrm>
            <a:off x="4514766" y="2677635"/>
            <a:ext cx="3184385"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0" name="Espace réservé du texte 3"/>
          <p:cNvSpPr>
            <a:spLocks noGrp="1"/>
          </p:cNvSpPr>
          <p:nvPr>
            <p:ph type="body" sz="half" idx="16" hasCustomPrompt="1"/>
          </p:nvPr>
        </p:nvSpPr>
        <p:spPr>
          <a:xfrm>
            <a:off x="4504213" y="3363435"/>
            <a:ext cx="3195830"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11" name="Espace réservé du texte 4"/>
          <p:cNvSpPr>
            <a:spLocks noGrp="1"/>
          </p:cNvSpPr>
          <p:nvPr>
            <p:ph type="body" sz="quarter" idx="13" hasCustomPrompt="1"/>
          </p:nvPr>
        </p:nvSpPr>
        <p:spPr>
          <a:xfrm>
            <a:off x="7852442" y="2674463"/>
            <a:ext cx="3194968"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2" name="Espace réservé du texte 3"/>
          <p:cNvSpPr>
            <a:spLocks noGrp="1"/>
          </p:cNvSpPr>
          <p:nvPr>
            <p:ph type="body" sz="half" idx="17" hasCustomPrompt="1"/>
          </p:nvPr>
        </p:nvSpPr>
        <p:spPr>
          <a:xfrm>
            <a:off x="7852442" y="3360263"/>
            <a:ext cx="3194968"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3" name="Espace réservé de la date 2"/>
          <p:cNvSpPr>
            <a:spLocks noGrp="1"/>
          </p:cNvSpPr>
          <p:nvPr>
            <p:ph type="dt" sz="half" idx="10"/>
          </p:nvPr>
        </p:nvSpPr>
        <p:spPr/>
        <p:txBody>
          <a:bodyPr rtlCol="0"/>
          <a:lstStyle/>
          <a:p>
            <a:pPr rtl="0"/>
            <a:fld id="{B4C8AC54-47E8-455F-B946-6C2146701BCA}" type="datetime1">
              <a:rPr lang="fr-FR" noProof="0" smtClean="0"/>
              <a:t>08/10/2024</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6D22F896-40B5-4ADD-8801-0D06FADFA095}" type="slidenum">
              <a:rPr lang="fr-FR" noProof="0" smtClean="0"/>
              <a:t>‹#›</a:t>
            </a:fld>
            <a:endParaRPr lang="fr-FR"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nne 3 images">
    <p:spTree>
      <p:nvGrpSpPr>
        <p:cNvPr id="1" name=""/>
        <p:cNvGrpSpPr/>
        <p:nvPr/>
      </p:nvGrpSpPr>
      <p:grpSpPr>
        <a:xfrm>
          <a:off x="0" y="0"/>
          <a:ext cx="0" cy="0"/>
          <a:chOff x="0" y="0"/>
          <a:chExt cx="0" cy="0"/>
        </a:xfrm>
      </p:grpSpPr>
      <p:sp>
        <p:nvSpPr>
          <p:cNvPr id="30" name="Titre 1"/>
          <p:cNvSpPr>
            <a:spLocks noGrp="1"/>
          </p:cNvSpPr>
          <p:nvPr>
            <p:ph type="title"/>
          </p:nvPr>
        </p:nvSpPr>
        <p:spPr>
          <a:xfrm>
            <a:off x="1141411" y="609600"/>
            <a:ext cx="9905999" cy="1905000"/>
          </a:xfrm>
        </p:spPr>
        <p:txBody>
          <a:bodyPr rtlCol="0"/>
          <a:lstStyle/>
          <a:p>
            <a:pPr rtl="0"/>
            <a:r>
              <a:rPr lang="fr-FR" noProof="0"/>
              <a:t>Modifiez le style du titre</a:t>
            </a:r>
          </a:p>
        </p:txBody>
      </p:sp>
      <p:sp>
        <p:nvSpPr>
          <p:cNvPr id="19" name="Espace réservé du texte 2"/>
          <p:cNvSpPr>
            <a:spLocks noGrp="1"/>
          </p:cNvSpPr>
          <p:nvPr>
            <p:ph type="body" idx="1" hasCustomPrompt="1"/>
          </p:nvPr>
        </p:nvSpPr>
        <p:spPr>
          <a:xfrm>
            <a:off x="1141413" y="4404596"/>
            <a:ext cx="319524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20" name="Espace réservé d’image 2"/>
          <p:cNvSpPr>
            <a:spLocks noGrp="1" noChangeAspect="1"/>
          </p:cNvSpPr>
          <p:nvPr>
            <p:ph type="pic" idx="15" hasCustomPrompt="1"/>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fr-FR" noProof="0"/>
              <a:t>Cliquez sur l’icône pour ajouter une image</a:t>
            </a:r>
          </a:p>
        </p:txBody>
      </p:sp>
      <p:sp>
        <p:nvSpPr>
          <p:cNvPr id="21" name="Espace réservé du texte 3"/>
          <p:cNvSpPr>
            <a:spLocks noGrp="1"/>
          </p:cNvSpPr>
          <p:nvPr>
            <p:ph type="body" sz="half" idx="18" hasCustomPrompt="1"/>
          </p:nvPr>
        </p:nvSpPr>
        <p:spPr>
          <a:xfrm>
            <a:off x="1141413" y="4980858"/>
            <a:ext cx="3195240" cy="81784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22" name="Espace réservé du texte 4"/>
          <p:cNvSpPr>
            <a:spLocks noGrp="1"/>
          </p:cNvSpPr>
          <p:nvPr>
            <p:ph type="body" sz="quarter" idx="3" hasCustomPrompt="1"/>
          </p:nvPr>
        </p:nvSpPr>
        <p:spPr>
          <a:xfrm>
            <a:off x="4489053" y="4404596"/>
            <a:ext cx="320040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23" name="Espace réservé d’image 2"/>
          <p:cNvSpPr>
            <a:spLocks noGrp="1" noChangeAspect="1"/>
          </p:cNvSpPr>
          <p:nvPr>
            <p:ph type="pic" idx="21" hasCustomPrompt="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fr-FR" noProof="0"/>
              <a:t>Cliquez sur l’icône pour ajouter une image</a:t>
            </a:r>
          </a:p>
        </p:txBody>
      </p:sp>
      <p:sp>
        <p:nvSpPr>
          <p:cNvPr id="24" name="Espace réservé du texte 3"/>
          <p:cNvSpPr>
            <a:spLocks noGrp="1"/>
          </p:cNvSpPr>
          <p:nvPr>
            <p:ph type="body" sz="half" idx="19" hasCustomPrompt="1"/>
          </p:nvPr>
        </p:nvSpPr>
        <p:spPr>
          <a:xfrm>
            <a:off x="4487593" y="4980857"/>
            <a:ext cx="3200400" cy="81034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25" name="Espace réservé du texte 4"/>
          <p:cNvSpPr>
            <a:spLocks noGrp="1"/>
          </p:cNvSpPr>
          <p:nvPr>
            <p:ph type="body" sz="quarter" idx="13" hasCustomPrompt="1"/>
          </p:nvPr>
        </p:nvSpPr>
        <p:spPr>
          <a:xfrm>
            <a:off x="7852567" y="4404595"/>
            <a:ext cx="3190741"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26" name="Espace réservé d’image 2"/>
          <p:cNvSpPr>
            <a:spLocks noGrp="1" noChangeAspect="1"/>
          </p:cNvSpPr>
          <p:nvPr>
            <p:ph type="pic" idx="22" hasCustomPrompt="1"/>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fr-FR" noProof="0"/>
              <a:t>Cliquez sur l’icône pour ajouter une image</a:t>
            </a:r>
          </a:p>
        </p:txBody>
      </p:sp>
      <p:sp>
        <p:nvSpPr>
          <p:cNvPr id="27" name="Espace réservé du texte 3"/>
          <p:cNvSpPr>
            <a:spLocks noGrp="1"/>
          </p:cNvSpPr>
          <p:nvPr>
            <p:ph type="body" sz="half" idx="20" hasCustomPrompt="1"/>
          </p:nvPr>
        </p:nvSpPr>
        <p:spPr>
          <a:xfrm>
            <a:off x="7852442" y="4980854"/>
            <a:ext cx="3194968" cy="810345"/>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3" name="Espace réservé de la date 2"/>
          <p:cNvSpPr>
            <a:spLocks noGrp="1"/>
          </p:cNvSpPr>
          <p:nvPr>
            <p:ph type="dt" sz="half" idx="10"/>
          </p:nvPr>
        </p:nvSpPr>
        <p:spPr/>
        <p:txBody>
          <a:bodyPr rtlCol="0"/>
          <a:lstStyle/>
          <a:p>
            <a:pPr rtl="0"/>
            <a:fld id="{8B02EE67-FF17-4DF0-9829-ED602516B6AB}" type="datetime1">
              <a:rPr lang="fr-FR" noProof="0" smtClean="0"/>
              <a:t>08/10/2024</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6D22F896-40B5-4ADD-8801-0D06FADFA095}" type="slidenum">
              <a:rPr lang="fr-FR" noProof="0" smtClean="0"/>
              <a:t>‹#›</a:t>
            </a:fld>
            <a:endParaRPr lang="fr-FR"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nchor="t"/>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CB00739E-7E62-4E1D-904B-086EE85DD8B1}" type="datetime1">
              <a:rPr lang="fr-FR" noProof="0" smtClean="0"/>
              <a:t>08/10/2024</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a:t>
            </a:fld>
            <a:endParaRPr lang="fr-FR"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042400" y="609599"/>
            <a:ext cx="2005011" cy="5181601"/>
          </a:xfrm>
        </p:spPr>
        <p:txBody>
          <a:bodyPr vert="eaVert" rtlCol="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1141410" y="609599"/>
            <a:ext cx="7748590" cy="5181601"/>
          </a:xfrm>
        </p:spPr>
        <p:txBody>
          <a:bodyPr vert="eaVert"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3AEC66CD-B356-4D5C-AD50-6BD69D931936}" type="datetime1">
              <a:rPr lang="fr-FR" noProof="0" smtClean="0"/>
              <a:t>08/10/2024</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a:t>
            </a:fld>
            <a:endParaRPr lang="fr-FR"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hasCustomPrompt="1"/>
          </p:nvPr>
        </p:nvSpPr>
        <p:spPr/>
        <p:txBody>
          <a:bodyPr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BC35E71B-828B-42B2-8FFF-8F54F3728D31}" type="datetime1">
              <a:rPr lang="fr-FR" noProof="0" smtClean="0"/>
              <a:t>08/10/2024</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a:t>
            </a:fld>
            <a:endParaRPr lang="fr-FR"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141411" y="1419226"/>
            <a:ext cx="9906000" cy="2852737"/>
          </a:xfrm>
        </p:spPr>
        <p:txBody>
          <a:bodyPr rtlCol="0" anchor="b">
            <a:normAutofit/>
          </a:bodyPr>
          <a:lstStyle>
            <a:lvl1pPr>
              <a:defRPr sz="3600"/>
            </a:lvl1pPr>
          </a:lstStyle>
          <a:p>
            <a:pPr rtl="0"/>
            <a:r>
              <a:rPr lang="fr-FR" noProof="0"/>
              <a:t>Modifiez le style du titre</a:t>
            </a:r>
          </a:p>
        </p:txBody>
      </p:sp>
      <p:sp>
        <p:nvSpPr>
          <p:cNvPr id="3" name="Espace réservé du texte 2"/>
          <p:cNvSpPr>
            <a:spLocks noGrp="1"/>
          </p:cNvSpPr>
          <p:nvPr>
            <p:ph type="body" idx="1" hasCustomPrompt="1"/>
          </p:nvPr>
        </p:nvSpPr>
        <p:spPr>
          <a:xfrm>
            <a:off x="1141411" y="4424362"/>
            <a:ext cx="9906000" cy="1374776"/>
          </a:xfrm>
        </p:spPr>
        <p:txBody>
          <a:bodyPr rtlCol="0">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4D978BD7-C93B-4C81-8808-0602EEAA0D4F}" type="datetime1">
              <a:rPr lang="fr-FR" noProof="0" smtClean="0"/>
              <a:t>08/10/2024</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a:t>
            </a:fld>
            <a:endParaRPr lang="fr-FR"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1141410" y="2249486"/>
            <a:ext cx="4878389" cy="3541714"/>
          </a:xfrm>
        </p:spPr>
        <p:txBody>
          <a:bodyPr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172200" y="2249486"/>
            <a:ext cx="4875211" cy="3541714"/>
          </a:xfrm>
        </p:spPr>
        <p:txBody>
          <a:bodyPr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239D595D-8C95-4E32-87C5-13737C68A710}" type="datetime1">
              <a:rPr lang="fr-FR" noProof="0" smtClean="0"/>
              <a:t>08/10/2024</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a:t>
            </a:fld>
            <a:endParaRPr lang="fr-FR"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41411" y="619126"/>
            <a:ext cx="9906000" cy="1477961"/>
          </a:xfrm>
        </p:spPr>
        <p:txBody>
          <a:bodyPr rtlCol="0"/>
          <a:lstStyle/>
          <a:p>
            <a:pPr rtl="0"/>
            <a:r>
              <a:rPr lang="fr-FR" noProof="0"/>
              <a:t>Modifiez le style du titre</a:t>
            </a:r>
          </a:p>
        </p:txBody>
      </p:sp>
      <p:sp>
        <p:nvSpPr>
          <p:cNvPr id="3" name="Espace réservé du texte 2"/>
          <p:cNvSpPr>
            <a:spLocks noGrp="1"/>
          </p:cNvSpPr>
          <p:nvPr>
            <p:ph type="body" idx="1" hasCustomPrompt="1"/>
          </p:nvPr>
        </p:nvSpPr>
        <p:spPr>
          <a:xfrm>
            <a:off x="1370019" y="2249486"/>
            <a:ext cx="4649783"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4" name="Espace réservé du contenu 3"/>
          <p:cNvSpPr>
            <a:spLocks noGrp="1"/>
          </p:cNvSpPr>
          <p:nvPr>
            <p:ph sz="half" idx="2" hasCustomPrompt="1"/>
          </p:nvPr>
        </p:nvSpPr>
        <p:spPr>
          <a:xfrm>
            <a:off x="1141410" y="3073397"/>
            <a:ext cx="4878391" cy="2717801"/>
          </a:xfrm>
        </p:spPr>
        <p:txBody>
          <a:bodyPr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400808" y="2249485"/>
            <a:ext cx="4646602"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6" name="Espace réservé du contenu 5"/>
          <p:cNvSpPr>
            <a:spLocks noGrp="1"/>
          </p:cNvSpPr>
          <p:nvPr>
            <p:ph sz="quarter" idx="4" hasCustomPrompt="1"/>
          </p:nvPr>
        </p:nvSpPr>
        <p:spPr>
          <a:xfrm>
            <a:off x="6172200" y="3073397"/>
            <a:ext cx="4875210" cy="2717801"/>
          </a:xfrm>
        </p:spPr>
        <p:txBody>
          <a:bodyPr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84DA759D-04B2-44BC-90BE-4B87CBA3108B}" type="datetime1">
              <a:rPr lang="fr-FR" noProof="0" smtClean="0"/>
              <a:t>08/10/2024</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6D22F896-40B5-4ADD-8801-0D06FADFA095}" type="slidenum">
              <a:rPr lang="fr-FR" noProof="0" smtClean="0"/>
              <a:t>‹#›</a:t>
            </a:fld>
            <a:endParaRPr lang="fr-FR"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e la date 2"/>
          <p:cNvSpPr>
            <a:spLocks noGrp="1"/>
          </p:cNvSpPr>
          <p:nvPr>
            <p:ph type="dt" sz="half" idx="10"/>
          </p:nvPr>
        </p:nvSpPr>
        <p:spPr/>
        <p:txBody>
          <a:bodyPr rtlCol="0"/>
          <a:lstStyle/>
          <a:p>
            <a:pPr rtl="0"/>
            <a:fld id="{6A1026B5-A485-46D6-AB07-2FC62B781980}" type="datetime1">
              <a:rPr lang="fr-FR" noProof="0" smtClean="0"/>
              <a:t>08/10/2024</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6D22F896-40B5-4ADD-8801-0D06FADFA095}" type="slidenum">
              <a:rPr lang="fr-FR" noProof="0" smtClean="0"/>
              <a:t>‹#›</a:t>
            </a:fld>
            <a:endParaRPr lang="fr-FR"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EF0F356B-B2AC-4095-9654-914AF32EFF7B}" type="datetime1">
              <a:rPr lang="fr-FR" noProof="0" smtClean="0"/>
              <a:t>08/10/2024</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6D22F896-40B5-4ADD-8801-0D06FADFA095}" type="slidenum">
              <a:rPr lang="fr-FR" noProof="0" smtClean="0"/>
              <a:t>‹#›</a:t>
            </a:fld>
            <a:endParaRPr lang="fr-FR"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6705" y="609601"/>
            <a:ext cx="3856037" cy="1639884"/>
          </a:xfrm>
        </p:spPr>
        <p:txBody>
          <a:bodyPr rtlCol="0" anchor="b"/>
          <a:lstStyle>
            <a:lvl1pPr>
              <a:defRPr sz="3200"/>
            </a:lvl1pPr>
          </a:lstStyle>
          <a:p>
            <a:pPr rtl="0"/>
            <a:r>
              <a:rPr lang="fr-FR" noProof="0"/>
              <a:t>Modifiez le style du titre</a:t>
            </a:r>
          </a:p>
        </p:txBody>
      </p:sp>
      <p:sp>
        <p:nvSpPr>
          <p:cNvPr id="3" name="Espace réservé du contenu 2"/>
          <p:cNvSpPr>
            <a:spLocks noGrp="1"/>
          </p:cNvSpPr>
          <p:nvPr>
            <p:ph idx="1" hasCustomPrompt="1"/>
          </p:nvPr>
        </p:nvSpPr>
        <p:spPr>
          <a:xfrm>
            <a:off x="5156200" y="592666"/>
            <a:ext cx="5891209" cy="5198534"/>
          </a:xfrm>
        </p:spPr>
        <p:txBody>
          <a:bodyPr rtlCol="0" anchor="ct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1146705" y="2249486"/>
            <a:ext cx="3856037"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a:t>
            </a:r>
          </a:p>
        </p:txBody>
      </p:sp>
      <p:sp>
        <p:nvSpPr>
          <p:cNvPr id="5" name="Espace réservé de la date 4"/>
          <p:cNvSpPr>
            <a:spLocks noGrp="1"/>
          </p:cNvSpPr>
          <p:nvPr>
            <p:ph type="dt" sz="half" idx="10"/>
          </p:nvPr>
        </p:nvSpPr>
        <p:spPr/>
        <p:txBody>
          <a:bodyPr rtlCol="0"/>
          <a:lstStyle/>
          <a:p>
            <a:pPr rtl="0"/>
            <a:fld id="{194F51B8-F97F-4B39-9088-1B1A9605BAAD}" type="datetime1">
              <a:rPr lang="fr-FR" noProof="0" smtClean="0"/>
              <a:t>08/10/2024</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a:t>
            </a:fld>
            <a:endParaRPr lang="fr-FR"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1413" y="609600"/>
            <a:ext cx="5934508" cy="1639886"/>
          </a:xfrm>
        </p:spPr>
        <p:txBody>
          <a:bodyPr rtlCol="0" anchor="b"/>
          <a:lstStyle>
            <a:lvl1pPr>
              <a:defRPr sz="320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1141410" y="2249486"/>
            <a:ext cx="5934511"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a:t>
            </a:r>
          </a:p>
        </p:txBody>
      </p:sp>
      <p:sp>
        <p:nvSpPr>
          <p:cNvPr id="5" name="Espace réservé de la date 4"/>
          <p:cNvSpPr>
            <a:spLocks noGrp="1"/>
          </p:cNvSpPr>
          <p:nvPr>
            <p:ph type="dt" sz="half" idx="10"/>
          </p:nvPr>
        </p:nvSpPr>
        <p:spPr/>
        <p:txBody>
          <a:bodyPr rtlCol="0"/>
          <a:lstStyle/>
          <a:p>
            <a:pPr rtl="0"/>
            <a:fld id="{2632467C-5233-4442-B487-3C3607DDD274}" type="datetime1">
              <a:rPr lang="fr-FR" noProof="0" smtClean="0"/>
              <a:t>08/10/2024</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a:t>
            </a:fld>
            <a:endParaRPr lang="fr-FR"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Imag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e 7"/>
          <p:cNvGrpSpPr/>
          <p:nvPr/>
        </p:nvGrpSpPr>
        <p:grpSpPr>
          <a:xfrm>
            <a:off x="-14288" y="0"/>
            <a:ext cx="12053888" cy="6858001"/>
            <a:chOff x="-14288" y="0"/>
            <a:chExt cx="12053888" cy="6858001"/>
          </a:xfrm>
        </p:grpSpPr>
        <p:grpSp>
          <p:nvGrpSpPr>
            <p:cNvPr id="9" name="Groupe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orme libre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orme libre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orme libre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orme libre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orme libre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orme libre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orme libre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orme libre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orme libre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orme libre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g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orme libre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orme libre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orme libre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orme libre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orme libre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orme libre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orme libre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orme libre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orme libre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orme libre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orme libre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orme libre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orme libre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orme libre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e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orme libre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orme libre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orme libre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orme libre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orme libre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orme libre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orme libre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orme libre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orme libre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Espace réservé du titre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pPr rtl="0"/>
            <a:endParaRPr lang="fr-FR" noProof="0"/>
          </a:p>
        </p:txBody>
      </p:sp>
      <p:sp>
        <p:nvSpPr>
          <p:cNvPr id="3" name="Espace réservé du texte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0606F074-D86C-47E3-B58D-F95F5D2B8846}" type="datetime1">
              <a:rPr lang="fr-FR" noProof="0" smtClean="0"/>
              <a:t>08/10/2024</a:t>
            </a:fld>
            <a:endParaRPr lang="fr-FR" noProof="0"/>
          </a:p>
        </p:txBody>
      </p:sp>
      <p:sp>
        <p:nvSpPr>
          <p:cNvPr id="5" name="Espace réservé du pied de page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rtl="0"/>
            <a:endParaRPr lang="fr-FR" noProof="0"/>
          </a:p>
        </p:txBody>
      </p:sp>
      <p:sp>
        <p:nvSpPr>
          <p:cNvPr id="6" name="Espace réservé du numéro de diapositive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fr-FR" noProof="0" smtClean="0"/>
              <a:pPr rtl="0"/>
              <a:t>‹#›</a:t>
            </a:fld>
            <a:endParaRPr lang="fr-FR"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352128" y="7548"/>
            <a:ext cx="9354760" cy="1869008"/>
          </a:xfrm>
        </p:spPr>
        <p:txBody>
          <a:bodyPr rtlCol="0"/>
          <a:lstStyle/>
          <a:p>
            <a:r>
              <a:rPr lang="fr-FR" sz="3600" b="1">
                <a:solidFill>
                  <a:schemeClr val="bg1"/>
                </a:solidFill>
                <a:latin typeface="Berlin Sans FB"/>
              </a:rPr>
              <a:t>Application de Gestion de Stock</a:t>
            </a:r>
          </a:p>
          <a:p>
            <a:endParaRPr lang="fr-FR" b="1"/>
          </a:p>
        </p:txBody>
      </p:sp>
      <p:pic>
        <p:nvPicPr>
          <p:cNvPr id="3" name="Image 2" descr="Le système de gestion de stock - Mecalux.fr">
            <a:extLst>
              <a:ext uri="{FF2B5EF4-FFF2-40B4-BE49-F238E27FC236}">
                <a16:creationId xmlns:a16="http://schemas.microsoft.com/office/drawing/2014/main" id="{EDDA6B02-085B-8AA6-287C-6C3B467AA03C}"/>
              </a:ext>
            </a:extLst>
          </p:cNvPr>
          <p:cNvPicPr>
            <a:picLocks noChangeAspect="1"/>
          </p:cNvPicPr>
          <p:nvPr/>
        </p:nvPicPr>
        <p:blipFill>
          <a:blip r:embed="rId3"/>
          <a:stretch>
            <a:fillRect/>
          </a:stretch>
        </p:blipFill>
        <p:spPr>
          <a:xfrm>
            <a:off x="1826400" y="1388040"/>
            <a:ext cx="10345200" cy="5443920"/>
          </a:xfrm>
          <a:prstGeom prst="rect">
            <a:avLst/>
          </a:prstGeom>
        </p:spPr>
      </p:pic>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DEC6844-53AA-5AC2-1A7E-B2FF2284A4A3}"/>
              </a:ext>
            </a:extLst>
          </p:cNvPr>
          <p:cNvSpPr>
            <a:spLocks noGrp="1"/>
          </p:cNvSpPr>
          <p:nvPr>
            <p:ph idx="1"/>
          </p:nvPr>
        </p:nvSpPr>
        <p:spPr>
          <a:xfrm>
            <a:off x="1141412" y="245487"/>
            <a:ext cx="10037999" cy="5545714"/>
          </a:xfrm>
        </p:spPr>
        <p:txBody>
          <a:bodyPr vert="horz" lIns="91440" tIns="45720" rIns="91440" bIns="45720" rtlCol="0" anchor="t">
            <a:normAutofit/>
          </a:bodyPr>
          <a:lstStyle/>
          <a:p>
            <a:pPr marL="0" indent="0" algn="ctr">
              <a:buNone/>
            </a:pPr>
            <a:r>
              <a:rPr lang="fr-FR" sz="3200" b="1">
                <a:solidFill>
                  <a:srgbClr val="000000"/>
                </a:solidFill>
                <a:latin typeface="TW Cen MT"/>
              </a:rPr>
              <a:t>Contraintes fonctionnelles</a:t>
            </a:r>
            <a:endParaRPr lang="fr-FR" sz="3200" b="1">
              <a:latin typeface="TW Cen MT"/>
            </a:endParaRPr>
          </a:p>
          <a:p>
            <a:pPr marL="0" indent="0" algn="ctr">
              <a:buNone/>
            </a:pPr>
            <a:endParaRPr lang="fr-FR" sz="3200" b="1">
              <a:solidFill>
                <a:srgbClr val="000000"/>
              </a:solidFill>
              <a:latin typeface="TW Cen MT"/>
            </a:endParaRPr>
          </a:p>
          <a:p>
            <a:r>
              <a:rPr lang="fr-FR">
                <a:solidFill>
                  <a:srgbClr val="000000"/>
                </a:solidFill>
                <a:latin typeface="Aptos"/>
              </a:rPr>
              <a:t>Référence unique dans le système : une même référence ne peut pas être ajoutée deux fois.</a:t>
            </a:r>
            <a:endParaRPr lang="fr-FR"/>
          </a:p>
          <a:p>
            <a:r>
              <a:rPr lang="fr-FR">
                <a:solidFill>
                  <a:srgbClr val="000000"/>
                </a:solidFill>
                <a:latin typeface="Aptos"/>
              </a:rPr>
              <a:t>Emplacement à usage unique : deux références ne peuvent pas être stocké dans le même emplacement.</a:t>
            </a:r>
            <a:endParaRPr lang="fr-FR"/>
          </a:p>
          <a:p>
            <a:endParaRPr lang="fr-FR"/>
          </a:p>
        </p:txBody>
      </p:sp>
    </p:spTree>
    <p:extLst>
      <p:ext uri="{BB962C8B-B14F-4D97-AF65-F5344CB8AC3E}">
        <p14:creationId xmlns:p14="http://schemas.microsoft.com/office/powerpoint/2010/main" val="3630395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Modèle relationnel.png">
            <a:extLst>
              <a:ext uri="{FF2B5EF4-FFF2-40B4-BE49-F238E27FC236}">
                <a16:creationId xmlns:a16="http://schemas.microsoft.com/office/drawing/2014/main" id="{F734FDDE-91FA-368C-A323-2D65AB5CDBFD}"/>
              </a:ext>
            </a:extLst>
          </p:cNvPr>
          <p:cNvPicPr>
            <a:picLocks noGrp="1" noChangeAspect="1"/>
          </p:cNvPicPr>
          <p:nvPr>
            <p:ph idx="1"/>
          </p:nvPr>
        </p:nvPicPr>
        <p:blipFill>
          <a:blip r:embed="rId2"/>
          <a:stretch>
            <a:fillRect/>
          </a:stretch>
        </p:blipFill>
        <p:spPr>
          <a:xfrm>
            <a:off x="1027618" y="661383"/>
            <a:ext cx="10469589" cy="5542058"/>
          </a:xfrm>
        </p:spPr>
      </p:pic>
    </p:spTree>
    <p:extLst>
      <p:ext uri="{BB962C8B-B14F-4D97-AF65-F5344CB8AC3E}">
        <p14:creationId xmlns:p14="http://schemas.microsoft.com/office/powerpoint/2010/main" val="3217875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77FF07E-FC67-888B-7D83-FE1037998D5F}"/>
              </a:ext>
            </a:extLst>
          </p:cNvPr>
          <p:cNvSpPr>
            <a:spLocks noGrp="1"/>
          </p:cNvSpPr>
          <p:nvPr>
            <p:ph idx="1"/>
          </p:nvPr>
        </p:nvSpPr>
        <p:spPr>
          <a:xfrm>
            <a:off x="1141412" y="515487"/>
            <a:ext cx="9905999" cy="5275714"/>
          </a:xfrm>
        </p:spPr>
        <p:txBody>
          <a:bodyPr vert="horz" lIns="91440" tIns="45720" rIns="91440" bIns="45720" rtlCol="0" anchor="t">
            <a:normAutofit/>
          </a:bodyPr>
          <a:lstStyle/>
          <a:p>
            <a:pPr algn="ctr">
              <a:buNone/>
            </a:pPr>
            <a:r>
              <a:rPr lang="fr-FR" sz="3200" b="1">
                <a:solidFill>
                  <a:schemeClr val="bg1"/>
                </a:solidFill>
              </a:rPr>
              <a:t>API </a:t>
            </a:r>
            <a:endParaRPr lang="fr-FR" sz="3200">
              <a:solidFill>
                <a:schemeClr val="bg1"/>
              </a:solidFill>
            </a:endParaRPr>
          </a:p>
          <a:p>
            <a:pPr algn="ctr">
              <a:buNone/>
            </a:pPr>
            <a:endParaRPr lang="fr-FR" sz="3200" b="1">
              <a:solidFill>
                <a:schemeClr val="bg1"/>
              </a:solidFill>
              <a:ea typeface="+mn-lt"/>
              <a:cs typeface="+mn-lt"/>
            </a:endParaRPr>
          </a:p>
          <a:p>
            <a:pPr marL="0" indent="0">
              <a:buNone/>
            </a:pPr>
            <a:r>
              <a:rPr lang="fr-FR">
                <a:solidFill>
                  <a:schemeClr val="bg1"/>
                </a:solidFill>
                <a:ea typeface="+mn-lt"/>
                <a:cs typeface="+mn-lt"/>
              </a:rPr>
              <a:t> </a:t>
            </a:r>
            <a:r>
              <a:rPr lang="fr-FR" b="1">
                <a:solidFill>
                  <a:schemeClr val="bg1"/>
                </a:solidFill>
                <a:ea typeface="+mn-lt"/>
                <a:cs typeface="+mn-lt"/>
              </a:rPr>
              <a:t>API  </a:t>
            </a:r>
            <a:r>
              <a:rPr lang="fr-FR">
                <a:solidFill>
                  <a:schemeClr val="bg1"/>
                </a:solidFill>
                <a:ea typeface="+mn-lt"/>
                <a:cs typeface="+mn-lt"/>
              </a:rPr>
              <a:t>simple permettant de gérer des composants et des emplacements dans une plateforme de gestion.</a:t>
            </a:r>
            <a:endParaRPr lang="fr-FR">
              <a:solidFill>
                <a:schemeClr val="bg1"/>
              </a:solidFill>
            </a:endParaRPr>
          </a:p>
          <a:p>
            <a:pPr marL="0" indent="0">
              <a:buNone/>
            </a:pPr>
            <a:endParaRPr lang="fr-FR" sz="1600">
              <a:solidFill>
                <a:schemeClr val="bg1"/>
              </a:solidFill>
            </a:endParaRPr>
          </a:p>
        </p:txBody>
      </p:sp>
    </p:spTree>
    <p:extLst>
      <p:ext uri="{BB962C8B-B14F-4D97-AF65-F5344CB8AC3E}">
        <p14:creationId xmlns:p14="http://schemas.microsoft.com/office/powerpoint/2010/main" val="1442186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8D7A8C0-C6E1-77A6-60BD-11CD5201BE00}"/>
              </a:ext>
            </a:extLst>
          </p:cNvPr>
          <p:cNvSpPr>
            <a:spLocks noGrp="1"/>
          </p:cNvSpPr>
          <p:nvPr>
            <p:ph idx="1"/>
          </p:nvPr>
        </p:nvSpPr>
        <p:spPr>
          <a:xfrm>
            <a:off x="1141412" y="281487"/>
            <a:ext cx="9905999" cy="6019714"/>
          </a:xfrm>
        </p:spPr>
        <p:txBody>
          <a:bodyPr vert="horz" lIns="91440" tIns="45720" rIns="91440" bIns="45720" rtlCol="0" anchor="t">
            <a:normAutofit/>
          </a:bodyPr>
          <a:lstStyle/>
          <a:p>
            <a:pPr algn="ctr">
              <a:buNone/>
            </a:pPr>
            <a:r>
              <a:rPr lang="fr-FR" sz="3200" b="1">
                <a:solidFill>
                  <a:schemeClr val="bg1"/>
                </a:solidFill>
              </a:rPr>
              <a:t>Diagramme Cas d'Utilisation</a:t>
            </a:r>
            <a:endParaRPr lang="fr-FR">
              <a:solidFill>
                <a:schemeClr val="bg1"/>
              </a:solidFill>
            </a:endParaRPr>
          </a:p>
          <a:p>
            <a:pPr>
              <a:buNone/>
            </a:pPr>
            <a:endParaRPr lang="fr-FR" b="1">
              <a:solidFill>
                <a:schemeClr val="bg1"/>
              </a:solidFill>
            </a:endParaRPr>
          </a:p>
          <a:p>
            <a:pPr>
              <a:buNone/>
            </a:pPr>
            <a:r>
              <a:rPr lang="fr-FR" b="1">
                <a:solidFill>
                  <a:schemeClr val="bg1"/>
                </a:solidFill>
                <a:latin typeface="TW Cen MT"/>
              </a:rPr>
              <a:t>Rôles utilisateurs:</a:t>
            </a:r>
          </a:p>
          <a:p>
            <a:pPr>
              <a:buFont typeface="Arial"/>
              <a:buChar char="•"/>
            </a:pPr>
            <a:r>
              <a:rPr lang="fr-FR" b="1">
                <a:solidFill>
                  <a:schemeClr val="bg1"/>
                </a:solidFill>
                <a:ea typeface="+mn-lt"/>
                <a:cs typeface="+mn-lt"/>
              </a:rPr>
              <a:t>Chef d'équipe</a:t>
            </a:r>
            <a:r>
              <a:rPr lang="fr-FR">
                <a:solidFill>
                  <a:schemeClr val="bg1"/>
                </a:solidFill>
                <a:ea typeface="+mn-lt"/>
                <a:cs typeface="+mn-lt"/>
              </a:rPr>
              <a:t> : Gestion complète des composants, incluant la recherche, le rangement, la vérification, la suppression, et la mise à jour des stocks.</a:t>
            </a:r>
            <a:endParaRPr lang="fr-FR">
              <a:solidFill>
                <a:schemeClr val="bg1"/>
              </a:solidFill>
            </a:endParaRPr>
          </a:p>
          <a:p>
            <a:pPr>
              <a:buFont typeface="Arial"/>
              <a:buChar char="•"/>
            </a:pPr>
            <a:r>
              <a:rPr lang="fr-FR" b="1">
                <a:solidFill>
                  <a:schemeClr val="bg1"/>
                </a:solidFill>
                <a:ea typeface="+mn-lt"/>
                <a:cs typeface="+mn-lt"/>
              </a:rPr>
              <a:t>Technicien</a:t>
            </a:r>
            <a:r>
              <a:rPr lang="fr-FR">
                <a:solidFill>
                  <a:schemeClr val="bg1"/>
                </a:solidFill>
                <a:ea typeface="+mn-lt"/>
                <a:cs typeface="+mn-lt"/>
              </a:rPr>
              <a:t> : La lecture, et la recherche des composants, mais sans modifier les informations.</a:t>
            </a:r>
            <a:endParaRPr lang="fr-FR">
              <a:solidFill>
                <a:schemeClr val="bg1"/>
              </a:solidFill>
            </a:endParaRPr>
          </a:p>
          <a:p>
            <a:pPr marL="0" indent="0">
              <a:buNone/>
            </a:pPr>
            <a:endParaRPr lang="fr-FR" sz="2400" b="1">
              <a:solidFill>
                <a:schemeClr val="bg1"/>
              </a:solidFill>
            </a:endParaRPr>
          </a:p>
          <a:p>
            <a:pPr>
              <a:buNone/>
            </a:pPr>
            <a:endParaRPr lang="fr-FR" sz="1200" b="1">
              <a:solidFill>
                <a:srgbClr val="000000"/>
              </a:solidFill>
              <a:highlight>
                <a:srgbClr val="FF0000"/>
              </a:highlight>
              <a:latin typeface="Aptos"/>
            </a:endParaRPr>
          </a:p>
          <a:p>
            <a:pPr>
              <a:buNone/>
            </a:pPr>
            <a:endParaRPr lang="fr-FR" sz="1200" b="1">
              <a:solidFill>
                <a:srgbClr val="000000"/>
              </a:solidFill>
              <a:highlight>
                <a:srgbClr val="FF0000"/>
              </a:highlight>
              <a:latin typeface="Aptos"/>
            </a:endParaRPr>
          </a:p>
          <a:p>
            <a:pPr marL="0" indent="0">
              <a:buNone/>
            </a:pPr>
            <a:endParaRPr lang="fr-FR"/>
          </a:p>
        </p:txBody>
      </p:sp>
    </p:spTree>
    <p:extLst>
      <p:ext uri="{BB962C8B-B14F-4D97-AF65-F5344CB8AC3E}">
        <p14:creationId xmlns:p14="http://schemas.microsoft.com/office/powerpoint/2010/main" val="3613573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0CFA30-D03B-33EF-5FAE-E4B6C1F5C633}"/>
              </a:ext>
            </a:extLst>
          </p:cNvPr>
          <p:cNvSpPr>
            <a:spLocks noGrp="1"/>
          </p:cNvSpPr>
          <p:nvPr>
            <p:ph type="title"/>
          </p:nvPr>
        </p:nvSpPr>
        <p:spPr>
          <a:xfrm>
            <a:off x="1141413" y="18518"/>
            <a:ext cx="9899998" cy="632570"/>
          </a:xfrm>
        </p:spPr>
        <p:txBody>
          <a:bodyPr>
            <a:normAutofit/>
          </a:bodyPr>
          <a:lstStyle/>
          <a:p>
            <a:pPr algn="ctr"/>
            <a:r>
              <a:rPr lang="fr-FR" sz="3200" b="1">
                <a:solidFill>
                  <a:schemeClr val="bg1"/>
                </a:solidFill>
              </a:rPr>
              <a:t>Use Case gestion de stock</a:t>
            </a:r>
            <a:endParaRPr lang="fr-FR"/>
          </a:p>
        </p:txBody>
      </p:sp>
      <p:pic>
        <p:nvPicPr>
          <p:cNvPr id="7" name="Espace réservé du contenu 6">
            <a:extLst>
              <a:ext uri="{FF2B5EF4-FFF2-40B4-BE49-F238E27FC236}">
                <a16:creationId xmlns:a16="http://schemas.microsoft.com/office/drawing/2014/main" id="{A3641B35-651D-8D0E-8D4C-650D1B405502}"/>
              </a:ext>
            </a:extLst>
          </p:cNvPr>
          <p:cNvPicPr>
            <a:picLocks noGrp="1" noChangeAspect="1"/>
          </p:cNvPicPr>
          <p:nvPr>
            <p:ph idx="1"/>
          </p:nvPr>
        </p:nvPicPr>
        <p:blipFill>
          <a:blip r:embed="rId2"/>
          <a:stretch>
            <a:fillRect/>
          </a:stretch>
        </p:blipFill>
        <p:spPr>
          <a:xfrm>
            <a:off x="1145011" y="636944"/>
            <a:ext cx="9892800" cy="6220800"/>
          </a:xfrm>
        </p:spPr>
      </p:pic>
    </p:spTree>
    <p:extLst>
      <p:ext uri="{BB962C8B-B14F-4D97-AF65-F5344CB8AC3E}">
        <p14:creationId xmlns:p14="http://schemas.microsoft.com/office/powerpoint/2010/main" val="457441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CFFAB04-416C-B75E-0BB5-E1415E09F825}"/>
              </a:ext>
            </a:extLst>
          </p:cNvPr>
          <p:cNvSpPr>
            <a:spLocks noGrp="1"/>
          </p:cNvSpPr>
          <p:nvPr>
            <p:ph idx="1"/>
          </p:nvPr>
        </p:nvSpPr>
        <p:spPr>
          <a:xfrm>
            <a:off x="1141412" y="107487"/>
            <a:ext cx="9671999" cy="5683714"/>
          </a:xfrm>
        </p:spPr>
        <p:txBody>
          <a:bodyPr vert="horz" lIns="91440" tIns="45720" rIns="91440" bIns="45720" rtlCol="0" anchor="t">
            <a:normAutofit/>
          </a:bodyPr>
          <a:lstStyle/>
          <a:p>
            <a:pPr marL="0" indent="0" algn="ctr">
              <a:buNone/>
            </a:pPr>
            <a:r>
              <a:rPr lang="fr-FR" sz="3200" b="1">
                <a:solidFill>
                  <a:schemeClr val="bg1"/>
                </a:solidFill>
                <a:latin typeface="Segoe UI"/>
                <a:cs typeface="Segoe UI"/>
              </a:rPr>
              <a:t>Fonctionnalités Principales</a:t>
            </a:r>
            <a:endParaRPr lang="fr-FR" sz="3200">
              <a:solidFill>
                <a:schemeClr val="bg1"/>
              </a:solidFill>
              <a:latin typeface="Segoe UI"/>
              <a:cs typeface="Segoe UI"/>
            </a:endParaRPr>
          </a:p>
          <a:p>
            <a:pPr marL="0" indent="0" algn="ctr">
              <a:buNone/>
            </a:pPr>
            <a:endParaRPr lang="fr-FR" sz="3200" b="1">
              <a:solidFill>
                <a:schemeClr val="bg1"/>
              </a:solidFill>
              <a:latin typeface="Segoe UI"/>
              <a:cs typeface="Segoe UI"/>
            </a:endParaRPr>
          </a:p>
          <a:p>
            <a:pPr marL="0" indent="0">
              <a:buNone/>
            </a:pPr>
            <a:r>
              <a:rPr lang="fr-FR" b="1">
                <a:solidFill>
                  <a:schemeClr val="bg1"/>
                </a:solidFill>
                <a:latin typeface="Segoe UI"/>
                <a:cs typeface="Segoe UI"/>
              </a:rPr>
              <a:t>1/  Gestion des Allées : </a:t>
            </a:r>
            <a:r>
              <a:rPr lang="fr-FR" sz="1800">
                <a:solidFill>
                  <a:schemeClr val="bg1"/>
                </a:solidFill>
                <a:latin typeface="Segoe UI"/>
                <a:cs typeface="Segoe UI"/>
              </a:rPr>
              <a:t>Affichage de la liste des allées disponibles dans l'entrepôt.</a:t>
            </a:r>
            <a:endParaRPr lang="fr-FR">
              <a:solidFill>
                <a:schemeClr val="bg1"/>
              </a:solidFill>
              <a:latin typeface="Segoe UI"/>
              <a:cs typeface="Segoe UI"/>
            </a:endParaRPr>
          </a:p>
          <a:p>
            <a:pPr marL="0" indent="0">
              <a:buNone/>
            </a:pPr>
            <a:r>
              <a:rPr lang="fr-FR" b="1">
                <a:solidFill>
                  <a:schemeClr val="bg1"/>
                </a:solidFill>
                <a:latin typeface="Segoe UI"/>
                <a:cs typeface="Segoe UI"/>
              </a:rPr>
              <a:t> Fonctionnalité associée :</a:t>
            </a:r>
            <a:r>
              <a:rPr lang="fr-FR">
                <a:solidFill>
                  <a:schemeClr val="bg1"/>
                </a:solidFill>
                <a:latin typeface="Segoe UI"/>
                <a:cs typeface="Segoe UI"/>
              </a:rPr>
              <a:t> </a:t>
            </a:r>
            <a:r>
              <a:rPr lang="fr-FR" sz="1800">
                <a:solidFill>
                  <a:schemeClr val="bg1"/>
                </a:solidFill>
                <a:latin typeface="Segoe UI"/>
                <a:cs typeface="Segoe UI"/>
              </a:rPr>
              <a:t>Ajout de nouvelles allées.</a:t>
            </a:r>
          </a:p>
          <a:p>
            <a:pPr marL="0" indent="0">
              <a:buNone/>
            </a:pPr>
            <a:r>
              <a:rPr lang="fr-FR" b="1">
                <a:solidFill>
                  <a:schemeClr val="bg1"/>
                </a:solidFill>
                <a:latin typeface="Segoe UI"/>
                <a:cs typeface="Segoe UI"/>
              </a:rPr>
              <a:t> Exemple d'utilisation :</a:t>
            </a:r>
            <a:r>
              <a:rPr lang="fr-FR">
                <a:solidFill>
                  <a:schemeClr val="bg1"/>
                </a:solidFill>
                <a:latin typeface="Segoe UI"/>
                <a:cs typeface="Segoe UI"/>
              </a:rPr>
              <a:t> </a:t>
            </a:r>
            <a:r>
              <a:rPr lang="fr-FR" sz="1800">
                <a:solidFill>
                  <a:schemeClr val="bg1"/>
                </a:solidFill>
                <a:latin typeface="Segoe UI"/>
                <a:cs typeface="Segoe UI"/>
              </a:rPr>
              <a:t>Un utilisateur peut consulter toutes les allées disponibles pour déterminer où stocker un nouveau composant.</a:t>
            </a:r>
          </a:p>
          <a:p>
            <a:pPr marL="0" indent="0">
              <a:buNone/>
            </a:pPr>
            <a:endParaRPr lang="fr-FR">
              <a:solidFill>
                <a:schemeClr val="bg1"/>
              </a:solidFill>
              <a:latin typeface="Arial"/>
              <a:cs typeface="Arial"/>
            </a:endParaRPr>
          </a:p>
          <a:p>
            <a:endParaRPr lang="fr-FR" sz="1600">
              <a:latin typeface="Segoe UI"/>
              <a:cs typeface="Segoe UI"/>
            </a:endParaRPr>
          </a:p>
          <a:p>
            <a:endParaRPr lang="fr-FR"/>
          </a:p>
        </p:txBody>
      </p:sp>
    </p:spTree>
    <p:extLst>
      <p:ext uri="{BB962C8B-B14F-4D97-AF65-F5344CB8AC3E}">
        <p14:creationId xmlns:p14="http://schemas.microsoft.com/office/powerpoint/2010/main" val="2706233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5BA57F3-68EC-983A-C519-B21695FCA02F}"/>
              </a:ext>
            </a:extLst>
          </p:cNvPr>
          <p:cNvSpPr>
            <a:spLocks noGrp="1"/>
          </p:cNvSpPr>
          <p:nvPr>
            <p:ph idx="1"/>
          </p:nvPr>
        </p:nvSpPr>
        <p:spPr>
          <a:xfrm>
            <a:off x="1141412" y="275487"/>
            <a:ext cx="9905999" cy="5515714"/>
          </a:xfrm>
        </p:spPr>
        <p:txBody>
          <a:bodyPr vert="horz" lIns="91440" tIns="45720" rIns="91440" bIns="45720" rtlCol="0" anchor="t">
            <a:normAutofit/>
          </a:bodyPr>
          <a:lstStyle/>
          <a:p>
            <a:pPr marL="0" indent="0" algn="ctr">
              <a:buNone/>
            </a:pPr>
            <a:endParaRPr lang="fr-FR" sz="3200" b="1">
              <a:solidFill>
                <a:schemeClr val="bg1"/>
              </a:solidFill>
              <a:ea typeface="+mn-lt"/>
              <a:cs typeface="+mn-lt"/>
            </a:endParaRPr>
          </a:p>
          <a:p>
            <a:pPr marL="0" indent="0">
              <a:buNone/>
            </a:pPr>
            <a:r>
              <a:rPr lang="fr-FR" sz="3200" b="1">
                <a:solidFill>
                  <a:schemeClr val="bg1"/>
                </a:solidFill>
                <a:ea typeface="+mn-lt"/>
                <a:cs typeface="+mn-lt"/>
              </a:rPr>
              <a:t>2/ Gestion des Emplacements :</a:t>
            </a:r>
            <a:r>
              <a:rPr lang="fr-FR" b="1">
                <a:solidFill>
                  <a:schemeClr val="bg1"/>
                </a:solidFill>
                <a:ea typeface="+mn-lt"/>
                <a:cs typeface="+mn-lt"/>
              </a:rPr>
              <a:t> </a:t>
            </a:r>
            <a:r>
              <a:rPr lang="fr-FR">
                <a:solidFill>
                  <a:schemeClr val="bg1"/>
                </a:solidFill>
                <a:ea typeface="+mn-lt"/>
                <a:cs typeface="+mn-lt"/>
              </a:rPr>
              <a:t>Liste des emplacements associés à    chaque allée.</a:t>
            </a:r>
            <a:endParaRPr lang="fr-FR">
              <a:solidFill>
                <a:schemeClr val="bg1"/>
              </a:solidFill>
            </a:endParaRPr>
          </a:p>
          <a:p>
            <a:pPr>
              <a:buNone/>
            </a:pPr>
            <a:r>
              <a:rPr lang="fr-FR" b="1">
                <a:solidFill>
                  <a:schemeClr val="bg1"/>
                </a:solidFill>
                <a:ea typeface="+mn-lt"/>
                <a:cs typeface="+mn-lt"/>
              </a:rPr>
              <a:t> Fonctionnalité associée :</a:t>
            </a:r>
            <a:r>
              <a:rPr lang="fr-FR">
                <a:solidFill>
                  <a:schemeClr val="bg1"/>
                </a:solidFill>
                <a:ea typeface="+mn-lt"/>
                <a:cs typeface="+mn-lt"/>
              </a:rPr>
              <a:t> Ajout de nouveaux emplacements dans une allée spécifique.</a:t>
            </a:r>
            <a:endParaRPr lang="fr-FR">
              <a:solidFill>
                <a:schemeClr val="bg1"/>
              </a:solidFill>
            </a:endParaRPr>
          </a:p>
          <a:p>
            <a:pPr>
              <a:buNone/>
            </a:pPr>
            <a:r>
              <a:rPr lang="fr-FR" b="1">
                <a:solidFill>
                  <a:schemeClr val="bg1"/>
                </a:solidFill>
                <a:ea typeface="+mn-lt"/>
                <a:cs typeface="+mn-lt"/>
              </a:rPr>
              <a:t> Exemple d'utilisation :</a:t>
            </a:r>
            <a:r>
              <a:rPr lang="fr-FR">
                <a:solidFill>
                  <a:schemeClr val="bg1"/>
                </a:solidFill>
                <a:ea typeface="+mn-lt"/>
                <a:cs typeface="+mn-lt"/>
              </a:rPr>
              <a:t> Permet de voir et de modifier les emplacements disponibles dans une allée donnée.</a:t>
            </a:r>
            <a:endParaRPr lang="fr-FR">
              <a:solidFill>
                <a:schemeClr val="bg1"/>
              </a:solidFill>
            </a:endParaRPr>
          </a:p>
          <a:p>
            <a:pPr>
              <a:buNone/>
            </a:pPr>
            <a:endParaRPr lang="fr-FR">
              <a:solidFill>
                <a:schemeClr val="bg1"/>
              </a:solidFill>
            </a:endParaRPr>
          </a:p>
          <a:p>
            <a:pPr>
              <a:buNone/>
            </a:pPr>
            <a:endParaRPr lang="fr-FR">
              <a:solidFill>
                <a:srgbClr val="FF0000"/>
              </a:solidFill>
            </a:endParaRPr>
          </a:p>
          <a:p>
            <a:pPr marL="0" indent="0">
              <a:buNone/>
            </a:pPr>
            <a:endParaRPr lang="fr-FR"/>
          </a:p>
        </p:txBody>
      </p:sp>
    </p:spTree>
    <p:extLst>
      <p:ext uri="{BB962C8B-B14F-4D97-AF65-F5344CB8AC3E}">
        <p14:creationId xmlns:p14="http://schemas.microsoft.com/office/powerpoint/2010/main" val="2105428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2418EF-5AF5-37C0-C112-62AB551291F7}"/>
              </a:ext>
            </a:extLst>
          </p:cNvPr>
          <p:cNvSpPr>
            <a:spLocks noGrp="1"/>
          </p:cNvSpPr>
          <p:nvPr>
            <p:ph type="title"/>
          </p:nvPr>
        </p:nvSpPr>
        <p:spPr>
          <a:xfrm>
            <a:off x="1141413" y="12518"/>
            <a:ext cx="9905998" cy="872570"/>
          </a:xfrm>
        </p:spPr>
        <p:txBody>
          <a:bodyPr/>
          <a:lstStyle/>
          <a:p>
            <a:pPr algn="ctr"/>
            <a:r>
              <a:rPr lang="fr-FR" sz="3200">
                <a:solidFill>
                  <a:schemeClr val="bg1"/>
                </a:solidFill>
                <a:ea typeface="+mj-lt"/>
                <a:cs typeface="+mj-lt"/>
              </a:rPr>
              <a:t>principales pages</a:t>
            </a:r>
            <a:endParaRPr lang="fr-FR"/>
          </a:p>
        </p:txBody>
      </p:sp>
      <p:pic>
        <p:nvPicPr>
          <p:cNvPr id="7" name="Espace réservé du contenu 6" descr="Une image contenant capture d’écran, Bleu électrique, texte, Azure&#10;&#10;Description générée automatiquement">
            <a:extLst>
              <a:ext uri="{FF2B5EF4-FFF2-40B4-BE49-F238E27FC236}">
                <a16:creationId xmlns:a16="http://schemas.microsoft.com/office/drawing/2014/main" id="{AA61DEBF-BF84-309F-9F2E-B623CDD82A1E}"/>
              </a:ext>
            </a:extLst>
          </p:cNvPr>
          <p:cNvPicPr>
            <a:picLocks noGrp="1" noChangeAspect="1"/>
          </p:cNvPicPr>
          <p:nvPr>
            <p:ph idx="1"/>
          </p:nvPr>
        </p:nvPicPr>
        <p:blipFill>
          <a:blip r:embed="rId2"/>
          <a:stretch>
            <a:fillRect/>
          </a:stretch>
        </p:blipFill>
        <p:spPr>
          <a:xfrm>
            <a:off x="806593" y="666582"/>
            <a:ext cx="11068242" cy="6060978"/>
          </a:xfrm>
        </p:spPr>
      </p:pic>
    </p:spTree>
    <p:extLst>
      <p:ext uri="{BB962C8B-B14F-4D97-AF65-F5344CB8AC3E}">
        <p14:creationId xmlns:p14="http://schemas.microsoft.com/office/powerpoint/2010/main" val="244680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00BE71-9716-6D06-6D03-980B87074B97}"/>
              </a:ext>
            </a:extLst>
          </p:cNvPr>
          <p:cNvSpPr>
            <a:spLocks noGrp="1"/>
          </p:cNvSpPr>
          <p:nvPr>
            <p:ph type="title"/>
          </p:nvPr>
        </p:nvSpPr>
        <p:spPr>
          <a:xfrm>
            <a:off x="1141413" y="518"/>
            <a:ext cx="9905998" cy="890570"/>
          </a:xfrm>
        </p:spPr>
        <p:txBody>
          <a:bodyPr>
            <a:normAutofit/>
          </a:bodyPr>
          <a:lstStyle/>
          <a:p>
            <a:pPr algn="ctr"/>
            <a:r>
              <a:rPr lang="fr-FR" sz="3200" b="1">
                <a:solidFill>
                  <a:schemeClr val="bg1"/>
                </a:solidFill>
                <a:ea typeface="+mj-lt"/>
                <a:cs typeface="+mj-lt"/>
              </a:rPr>
              <a:t>authentification</a:t>
            </a:r>
            <a:endParaRPr lang="fr-FR" sz="3200">
              <a:solidFill>
                <a:schemeClr val="bg1"/>
              </a:solidFill>
            </a:endParaRPr>
          </a:p>
        </p:txBody>
      </p:sp>
      <p:pic>
        <p:nvPicPr>
          <p:cNvPr id="4" name="Espace réservé du contenu 3">
            <a:extLst>
              <a:ext uri="{FF2B5EF4-FFF2-40B4-BE49-F238E27FC236}">
                <a16:creationId xmlns:a16="http://schemas.microsoft.com/office/drawing/2014/main" id="{A0C7864E-51FB-B30A-DADB-3320159B65E4}"/>
              </a:ext>
            </a:extLst>
          </p:cNvPr>
          <p:cNvPicPr>
            <a:picLocks noGrp="1" noChangeAspect="1"/>
          </p:cNvPicPr>
          <p:nvPr>
            <p:ph idx="1"/>
          </p:nvPr>
        </p:nvPicPr>
        <p:blipFill>
          <a:blip r:embed="rId2"/>
          <a:stretch>
            <a:fillRect/>
          </a:stretch>
        </p:blipFill>
        <p:spPr>
          <a:xfrm>
            <a:off x="797290" y="718993"/>
            <a:ext cx="10574121" cy="5774702"/>
          </a:xfrm>
        </p:spPr>
      </p:pic>
    </p:spTree>
    <p:extLst>
      <p:ext uri="{BB962C8B-B14F-4D97-AF65-F5344CB8AC3E}">
        <p14:creationId xmlns:p14="http://schemas.microsoft.com/office/powerpoint/2010/main" val="460123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5F8A8C-DEB1-B352-7626-20B92955C43B}"/>
              </a:ext>
            </a:extLst>
          </p:cNvPr>
          <p:cNvSpPr>
            <a:spLocks noGrp="1"/>
          </p:cNvSpPr>
          <p:nvPr>
            <p:ph type="title"/>
          </p:nvPr>
        </p:nvSpPr>
        <p:spPr>
          <a:xfrm>
            <a:off x="1141413" y="618518"/>
            <a:ext cx="9905998" cy="716570"/>
          </a:xfrm>
        </p:spPr>
        <p:txBody>
          <a:bodyPr>
            <a:normAutofit/>
          </a:bodyPr>
          <a:lstStyle/>
          <a:p>
            <a:pPr algn="ctr"/>
            <a:r>
              <a:rPr lang="fr-FR" sz="3200" b="1">
                <a:solidFill>
                  <a:schemeClr val="bg1"/>
                </a:solidFill>
                <a:ea typeface="+mj-lt"/>
                <a:cs typeface="+mj-lt"/>
              </a:rPr>
              <a:t>page des emplacements</a:t>
            </a:r>
            <a:endParaRPr lang="fr-FR" sz="3200" b="1">
              <a:solidFill>
                <a:schemeClr val="bg1"/>
              </a:solidFill>
            </a:endParaRPr>
          </a:p>
        </p:txBody>
      </p:sp>
      <p:pic>
        <p:nvPicPr>
          <p:cNvPr id="5" name="Espace réservé du contenu 4">
            <a:extLst>
              <a:ext uri="{FF2B5EF4-FFF2-40B4-BE49-F238E27FC236}">
                <a16:creationId xmlns:a16="http://schemas.microsoft.com/office/drawing/2014/main" id="{310F538A-713A-AC5E-82B7-A5114AAF2738}"/>
              </a:ext>
            </a:extLst>
          </p:cNvPr>
          <p:cNvPicPr>
            <a:picLocks noGrp="1" noChangeAspect="1"/>
          </p:cNvPicPr>
          <p:nvPr>
            <p:ph idx="1"/>
          </p:nvPr>
        </p:nvPicPr>
        <p:blipFill>
          <a:blip r:embed="rId2"/>
          <a:stretch>
            <a:fillRect/>
          </a:stretch>
        </p:blipFill>
        <p:spPr>
          <a:xfrm>
            <a:off x="954141" y="1324249"/>
            <a:ext cx="10280542" cy="4714139"/>
          </a:xfrm>
        </p:spPr>
      </p:pic>
    </p:spTree>
    <p:extLst>
      <p:ext uri="{BB962C8B-B14F-4D97-AF65-F5344CB8AC3E}">
        <p14:creationId xmlns:p14="http://schemas.microsoft.com/office/powerpoint/2010/main" val="485589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6B065EE-016D-BC64-B979-D331B2D21A0B}"/>
              </a:ext>
            </a:extLst>
          </p:cNvPr>
          <p:cNvSpPr>
            <a:spLocks noGrp="1"/>
          </p:cNvSpPr>
          <p:nvPr>
            <p:ph idx="1"/>
          </p:nvPr>
        </p:nvSpPr>
        <p:spPr>
          <a:xfrm>
            <a:off x="835769" y="805219"/>
            <a:ext cx="9354709" cy="4741627"/>
          </a:xfrm>
        </p:spPr>
        <p:txBody>
          <a:bodyPr vert="horz" lIns="91440" tIns="45720" rIns="91440" bIns="45720" rtlCol="0" anchor="t">
            <a:normAutofit/>
          </a:bodyPr>
          <a:lstStyle/>
          <a:p>
            <a:pPr>
              <a:buNone/>
            </a:pPr>
            <a:r>
              <a:rPr lang="fr-FR" b="1" cap="all">
                <a:solidFill>
                  <a:schemeClr val="bg1"/>
                </a:solidFill>
                <a:ea typeface="+mn-lt"/>
                <a:cs typeface="+mn-lt"/>
              </a:rPr>
              <a:t>     </a:t>
            </a:r>
            <a:r>
              <a:rPr lang="fr-FR" b="1" cap="all">
                <a:solidFill>
                  <a:schemeClr val="bg1"/>
                </a:solidFill>
                <a:latin typeface="Sagona Book"/>
                <a:ea typeface="+mn-lt"/>
                <a:cs typeface="+mn-lt"/>
              </a:rPr>
              <a:t> </a:t>
            </a:r>
            <a:r>
              <a:rPr lang="fr-FR" sz="3200" b="1" cap="all">
                <a:solidFill>
                  <a:schemeClr val="bg1"/>
                </a:solidFill>
                <a:latin typeface="Sagona Book"/>
                <a:ea typeface="+mn-lt"/>
                <a:cs typeface="+mn-lt"/>
              </a:rPr>
              <a:t>Présenté par :</a:t>
            </a:r>
            <a:endParaRPr lang="fr-FR" sz="3200">
              <a:solidFill>
                <a:schemeClr val="bg1"/>
              </a:solidFill>
              <a:latin typeface="Sagona Book"/>
              <a:ea typeface="+mn-lt"/>
              <a:cs typeface="+mn-lt"/>
            </a:endParaRPr>
          </a:p>
          <a:p>
            <a:pPr>
              <a:buNone/>
            </a:pPr>
            <a:endParaRPr lang="fr-FR" sz="3200" b="1" cap="all">
              <a:solidFill>
                <a:schemeClr val="bg1"/>
              </a:solidFill>
              <a:latin typeface="Sagona Book"/>
              <a:ea typeface="+mn-lt"/>
              <a:cs typeface="+mn-lt"/>
            </a:endParaRPr>
          </a:p>
          <a:p>
            <a:pPr algn="ctr">
              <a:buNone/>
            </a:pPr>
            <a:r>
              <a:rPr lang="fr-FR" b="1" err="1">
                <a:solidFill>
                  <a:schemeClr val="bg1"/>
                </a:solidFill>
                <a:latin typeface="Sagona Book"/>
                <a:ea typeface="+mn-lt"/>
                <a:cs typeface="+mn-lt"/>
              </a:rPr>
              <a:t>Alssadig</a:t>
            </a:r>
            <a:r>
              <a:rPr lang="fr-FR" b="1">
                <a:solidFill>
                  <a:schemeClr val="bg1"/>
                </a:solidFill>
                <a:latin typeface="Sagona Book"/>
                <a:ea typeface="+mn-lt"/>
                <a:cs typeface="+mn-lt"/>
              </a:rPr>
              <a:t> Ali Hassan Bukhari  </a:t>
            </a:r>
            <a:r>
              <a:rPr lang="fr-FR" sz="1800" b="1">
                <a:solidFill>
                  <a:schemeClr val="bg1"/>
                </a:solidFill>
                <a:latin typeface="Sagona Book"/>
                <a:ea typeface="+mn-lt"/>
                <a:cs typeface="+mn-lt"/>
              </a:rPr>
              <a:t>Et</a:t>
            </a:r>
            <a:r>
              <a:rPr lang="fr-FR" b="1">
                <a:solidFill>
                  <a:schemeClr val="bg1"/>
                </a:solidFill>
                <a:latin typeface="Sagona Book"/>
                <a:ea typeface="+mn-lt"/>
                <a:cs typeface="+mn-lt"/>
              </a:rPr>
              <a:t>  Sonia </a:t>
            </a:r>
            <a:r>
              <a:rPr lang="fr-FR" b="1" err="1">
                <a:solidFill>
                  <a:schemeClr val="bg1"/>
                </a:solidFill>
                <a:latin typeface="Sagona Book"/>
                <a:ea typeface="+mn-lt"/>
                <a:cs typeface="+mn-lt"/>
              </a:rPr>
              <a:t>Ouendessere</a:t>
            </a:r>
            <a:r>
              <a:rPr lang="fr-FR" b="1">
                <a:solidFill>
                  <a:schemeClr val="bg1"/>
                </a:solidFill>
                <a:latin typeface="Sagona Book"/>
                <a:ea typeface="+mn-lt"/>
                <a:cs typeface="+mn-lt"/>
              </a:rPr>
              <a:t> </a:t>
            </a:r>
            <a:endParaRPr lang="fr-FR" err="1">
              <a:solidFill>
                <a:schemeClr val="bg1"/>
              </a:solidFill>
              <a:latin typeface="Tw Cen MT" panose="020B0602020104020603"/>
              <a:ea typeface="+mn-lt"/>
              <a:cs typeface="+mn-lt"/>
            </a:endParaRPr>
          </a:p>
          <a:p>
            <a:pPr algn="ctr">
              <a:buNone/>
            </a:pPr>
            <a:endParaRPr lang="fr-FR" sz="1800" b="1">
              <a:solidFill>
                <a:schemeClr val="bg1"/>
              </a:solidFill>
              <a:latin typeface="Sagona Book"/>
              <a:ea typeface="+mn-lt"/>
              <a:cs typeface="+mn-lt"/>
            </a:endParaRPr>
          </a:p>
          <a:p>
            <a:pPr>
              <a:buNone/>
            </a:pPr>
            <a:r>
              <a:rPr lang="fr-FR" sz="1800" b="1">
                <a:solidFill>
                  <a:schemeClr val="bg1"/>
                </a:solidFill>
                <a:latin typeface="Sagona Book"/>
                <a:ea typeface="+mn-lt"/>
                <a:cs typeface="+mn-lt"/>
              </a:rPr>
              <a:t>                                                  </a:t>
            </a:r>
            <a:r>
              <a:rPr lang="fr-FR" sz="1800">
                <a:solidFill>
                  <a:schemeClr val="bg1"/>
                </a:solidFill>
                <a:latin typeface="Sagona Book"/>
                <a:ea typeface="+mn-lt"/>
                <a:cs typeface="+mn-lt"/>
              </a:rPr>
              <a:t> CNAM</a:t>
            </a:r>
            <a:r>
              <a:rPr lang="fr-FR" sz="1800">
                <a:solidFill>
                  <a:schemeClr val="bg1"/>
                </a:solidFill>
                <a:latin typeface="Sagona Book"/>
              </a:rPr>
              <a:t>  d’Evry</a:t>
            </a:r>
            <a:r>
              <a:rPr lang="fr-FR" sz="1800">
                <a:solidFill>
                  <a:schemeClr val="bg1"/>
                </a:solidFill>
                <a:latin typeface="Sagona Book"/>
                <a:ea typeface="+mn-lt"/>
                <a:cs typeface="+mn-lt"/>
              </a:rPr>
              <a:t> -Courcouronnes </a:t>
            </a:r>
            <a:endParaRPr lang="fr-FR">
              <a:solidFill>
                <a:schemeClr val="bg1"/>
              </a:solidFill>
            </a:endParaRPr>
          </a:p>
          <a:p>
            <a:pPr algn="ctr">
              <a:buNone/>
            </a:pPr>
            <a:r>
              <a:rPr lang="fr-FR" sz="1800" b="1">
                <a:solidFill>
                  <a:schemeClr val="bg1"/>
                </a:solidFill>
                <a:latin typeface="Sagona Book"/>
                <a:ea typeface="+mn-lt"/>
                <a:cs typeface="+mn-lt"/>
              </a:rPr>
              <a:t>(</a:t>
            </a:r>
            <a:r>
              <a:rPr lang="fr-FR" sz="1800">
                <a:solidFill>
                  <a:schemeClr val="bg1"/>
                </a:solidFill>
                <a:latin typeface="Sagona Book"/>
                <a:ea typeface="+mn-lt"/>
                <a:cs typeface="+mn-lt"/>
              </a:rPr>
              <a:t>Conservatoire national des arts et métiers</a:t>
            </a:r>
            <a:r>
              <a:rPr lang="fr-FR" sz="1800" b="1">
                <a:solidFill>
                  <a:schemeClr val="bg1"/>
                </a:solidFill>
                <a:latin typeface="Sagona Book"/>
                <a:ea typeface="+mn-lt"/>
                <a:cs typeface="+mn-lt"/>
              </a:rPr>
              <a:t>)</a:t>
            </a:r>
            <a:endParaRPr lang="fr-FR" sz="1800" b="1">
              <a:solidFill>
                <a:schemeClr val="bg1"/>
              </a:solidFill>
              <a:latin typeface="Sagona Book"/>
            </a:endParaRPr>
          </a:p>
          <a:p>
            <a:pPr algn="ctr">
              <a:buNone/>
            </a:pPr>
            <a:endParaRPr lang="fr-FR" sz="1800" b="1">
              <a:solidFill>
                <a:schemeClr val="bg1"/>
              </a:solidFill>
              <a:latin typeface="Sagona Book"/>
            </a:endParaRPr>
          </a:p>
          <a:p>
            <a:pPr algn="ctr">
              <a:buNone/>
            </a:pPr>
            <a:r>
              <a:rPr lang="fr-FR" sz="1800" b="1">
                <a:solidFill>
                  <a:schemeClr val="bg1"/>
                </a:solidFill>
                <a:latin typeface="Sagona Book"/>
              </a:rPr>
              <a:t>                           09 Septembre 2024</a:t>
            </a:r>
          </a:p>
          <a:p>
            <a:pPr marL="0" indent="0">
              <a:buNone/>
            </a:pPr>
            <a:endParaRPr lang="fr-FR">
              <a:latin typeface="Sagona Book"/>
            </a:endParaRPr>
          </a:p>
        </p:txBody>
      </p:sp>
    </p:spTree>
    <p:extLst>
      <p:ext uri="{BB962C8B-B14F-4D97-AF65-F5344CB8AC3E}">
        <p14:creationId xmlns:p14="http://schemas.microsoft.com/office/powerpoint/2010/main" val="259898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5C0CEC-DC5C-94EB-2394-6780FAC8BE33}"/>
              </a:ext>
            </a:extLst>
          </p:cNvPr>
          <p:cNvSpPr>
            <a:spLocks noGrp="1"/>
          </p:cNvSpPr>
          <p:nvPr>
            <p:ph type="title"/>
          </p:nvPr>
        </p:nvSpPr>
        <p:spPr>
          <a:xfrm>
            <a:off x="1141413" y="218146"/>
            <a:ext cx="9905998" cy="1092942"/>
          </a:xfrm>
        </p:spPr>
        <p:txBody>
          <a:bodyPr/>
          <a:lstStyle/>
          <a:p>
            <a:pPr algn="ctr"/>
            <a:r>
              <a:rPr lang="fr-FR" sz="2400" b="1">
                <a:solidFill>
                  <a:schemeClr val="bg1"/>
                </a:solidFill>
                <a:latin typeface="Arial"/>
                <a:cs typeface="Arial"/>
              </a:rPr>
              <a:t>page listant les allées disponibles</a:t>
            </a:r>
            <a:endParaRPr lang="fr-FR" b="1">
              <a:solidFill>
                <a:schemeClr val="bg1"/>
              </a:solidFill>
            </a:endParaRPr>
          </a:p>
        </p:txBody>
      </p:sp>
      <p:pic>
        <p:nvPicPr>
          <p:cNvPr id="6" name="Espace réservé du contenu 5" descr="Une image contenant texte, capture d’écran&#10;&#10;Description générée automatiquement">
            <a:extLst>
              <a:ext uri="{FF2B5EF4-FFF2-40B4-BE49-F238E27FC236}">
                <a16:creationId xmlns:a16="http://schemas.microsoft.com/office/drawing/2014/main" id="{149B3191-1517-5524-B3D9-43A82114DF97}"/>
              </a:ext>
            </a:extLst>
          </p:cNvPr>
          <p:cNvPicPr>
            <a:picLocks noGrp="1" noChangeAspect="1"/>
          </p:cNvPicPr>
          <p:nvPr>
            <p:ph idx="1"/>
          </p:nvPr>
        </p:nvPicPr>
        <p:blipFill>
          <a:blip r:embed="rId2"/>
          <a:stretch>
            <a:fillRect/>
          </a:stretch>
        </p:blipFill>
        <p:spPr>
          <a:xfrm>
            <a:off x="706534" y="1006059"/>
            <a:ext cx="10991271" cy="5828449"/>
          </a:xfrm>
        </p:spPr>
      </p:pic>
    </p:spTree>
    <p:extLst>
      <p:ext uri="{BB962C8B-B14F-4D97-AF65-F5344CB8AC3E}">
        <p14:creationId xmlns:p14="http://schemas.microsoft.com/office/powerpoint/2010/main" val="2680382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2F0E8A0-C33F-1F7E-7334-837FCEEFAFE5}"/>
              </a:ext>
            </a:extLst>
          </p:cNvPr>
          <p:cNvSpPr>
            <a:spLocks noGrp="1"/>
          </p:cNvSpPr>
          <p:nvPr>
            <p:ph idx="1"/>
          </p:nvPr>
        </p:nvSpPr>
        <p:spPr>
          <a:xfrm>
            <a:off x="1141412" y="2027385"/>
            <a:ext cx="9905999" cy="3763816"/>
          </a:xfrm>
        </p:spPr>
        <p:txBody>
          <a:bodyPr vert="horz" lIns="91440" tIns="45720" rIns="91440" bIns="45720" rtlCol="0" anchor="t">
            <a:normAutofit/>
          </a:bodyPr>
          <a:lstStyle/>
          <a:p>
            <a:pPr algn="ctr">
              <a:buNone/>
            </a:pPr>
            <a:r>
              <a:rPr lang="fr-FR" sz="5400" b="1">
                <a:solidFill>
                  <a:schemeClr val="bg1"/>
                </a:solidFill>
              </a:rPr>
              <a:t>Les Fonctionnalités  </a:t>
            </a:r>
            <a:endParaRPr lang="fr-FR" sz="5400">
              <a:solidFill>
                <a:schemeClr val="bg1"/>
              </a:solidFill>
            </a:endParaRPr>
          </a:p>
          <a:p>
            <a:pPr>
              <a:buNone/>
            </a:pPr>
            <a:r>
              <a:rPr lang="fr-FR" b="1">
                <a:solidFill>
                  <a:schemeClr val="bg1"/>
                </a:solidFill>
                <a:ea typeface="+mn-lt"/>
                <a:cs typeface="+mn-lt"/>
              </a:rPr>
              <a:t> </a:t>
            </a:r>
            <a:endParaRPr lang="fr-FR">
              <a:solidFill>
                <a:schemeClr val="bg1"/>
              </a:solidFill>
            </a:endParaRPr>
          </a:p>
          <a:p>
            <a:pPr>
              <a:buNone/>
            </a:pPr>
            <a:endParaRPr lang="fr-FR" b="1">
              <a:solidFill>
                <a:schemeClr val="bg1"/>
              </a:solidFill>
            </a:endParaRPr>
          </a:p>
          <a:p>
            <a:pPr marL="0" indent="0">
              <a:buNone/>
            </a:pPr>
            <a:endParaRPr lang="fr-FR"/>
          </a:p>
        </p:txBody>
      </p:sp>
    </p:spTree>
    <p:extLst>
      <p:ext uri="{BB962C8B-B14F-4D97-AF65-F5344CB8AC3E}">
        <p14:creationId xmlns:p14="http://schemas.microsoft.com/office/powerpoint/2010/main" val="3524606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ED6E1A-F78A-F822-C462-B146CA9EA97C}"/>
              </a:ext>
            </a:extLst>
          </p:cNvPr>
          <p:cNvSpPr>
            <a:spLocks noGrp="1"/>
          </p:cNvSpPr>
          <p:nvPr>
            <p:ph type="title"/>
          </p:nvPr>
        </p:nvSpPr>
        <p:spPr>
          <a:xfrm>
            <a:off x="1279413" y="378518"/>
            <a:ext cx="10031998" cy="1340570"/>
          </a:xfrm>
        </p:spPr>
        <p:txBody>
          <a:bodyPr>
            <a:normAutofit/>
          </a:bodyPr>
          <a:lstStyle/>
          <a:p>
            <a:pPr marL="228600" indent="-228600" algn="ctr">
              <a:lnSpc>
                <a:spcPct val="120000"/>
              </a:lnSpc>
              <a:spcBef>
                <a:spcPts val="1000"/>
              </a:spcBef>
            </a:pPr>
            <a:r>
              <a:rPr lang="fr-FR" b="1">
                <a:solidFill>
                  <a:schemeClr val="bg1"/>
                </a:solidFill>
              </a:rPr>
              <a:t>Ranger un composant</a:t>
            </a:r>
            <a:br>
              <a:rPr lang="fr-FR" b="1">
                <a:solidFill>
                  <a:schemeClr val="bg1"/>
                </a:solidFill>
              </a:rPr>
            </a:br>
            <a:endParaRPr lang="fr-FR" sz="1800">
              <a:solidFill>
                <a:schemeClr val="bg1"/>
              </a:solidFill>
              <a:latin typeface="Segoe UI"/>
              <a:cs typeface="Segoe UI"/>
            </a:endParaRPr>
          </a:p>
          <a:p>
            <a:pPr algn="ctr"/>
            <a:endParaRPr lang="fr-FR" b="1"/>
          </a:p>
        </p:txBody>
      </p:sp>
      <p:pic>
        <p:nvPicPr>
          <p:cNvPr id="6" name="Espace réservé du contenu 5" descr="Une image contenant texte, capture d’écran, Police, logiciel&#10;&#10;Description générée automatiquement">
            <a:extLst>
              <a:ext uri="{FF2B5EF4-FFF2-40B4-BE49-F238E27FC236}">
                <a16:creationId xmlns:a16="http://schemas.microsoft.com/office/drawing/2014/main" id="{F7A8DADD-4B27-19AD-47DC-0AF350025149}"/>
              </a:ext>
            </a:extLst>
          </p:cNvPr>
          <p:cNvPicPr>
            <a:picLocks noGrp="1" noChangeAspect="1"/>
          </p:cNvPicPr>
          <p:nvPr>
            <p:ph idx="1"/>
          </p:nvPr>
        </p:nvPicPr>
        <p:blipFill>
          <a:blip r:embed="rId2"/>
          <a:stretch>
            <a:fillRect/>
          </a:stretch>
        </p:blipFill>
        <p:spPr>
          <a:xfrm>
            <a:off x="737322" y="894953"/>
            <a:ext cx="10575634" cy="5958296"/>
          </a:xfrm>
        </p:spPr>
      </p:pic>
    </p:spTree>
    <p:extLst>
      <p:ext uri="{BB962C8B-B14F-4D97-AF65-F5344CB8AC3E}">
        <p14:creationId xmlns:p14="http://schemas.microsoft.com/office/powerpoint/2010/main" val="181700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A54900-302C-A05A-5219-843DFBDC61A9}"/>
              </a:ext>
            </a:extLst>
          </p:cNvPr>
          <p:cNvSpPr>
            <a:spLocks noGrp="1"/>
          </p:cNvSpPr>
          <p:nvPr>
            <p:ph type="title"/>
          </p:nvPr>
        </p:nvSpPr>
        <p:spPr>
          <a:xfrm>
            <a:off x="1141413" y="426518"/>
            <a:ext cx="9905998" cy="2138570"/>
          </a:xfrm>
        </p:spPr>
        <p:txBody>
          <a:bodyPr>
            <a:normAutofit fontScale="90000"/>
          </a:bodyPr>
          <a:lstStyle/>
          <a:p>
            <a:r>
              <a:rPr lang="fr-FR" sz="3200" b="1">
                <a:solidFill>
                  <a:schemeClr val="bg1"/>
                </a:solidFill>
                <a:ea typeface="+mj-lt"/>
                <a:cs typeface="+mj-lt"/>
              </a:rPr>
              <a:t>                               chercher UNE REFERENCE</a:t>
            </a:r>
            <a:br>
              <a:rPr lang="fr-FR" sz="3200" b="1">
                <a:ea typeface="+mj-lt"/>
                <a:cs typeface="+mj-lt"/>
              </a:rPr>
            </a:br>
            <a:br>
              <a:rPr lang="fr-FR" sz="3200" b="1">
                <a:ea typeface="+mj-lt"/>
                <a:cs typeface="+mj-lt"/>
              </a:rPr>
            </a:br>
            <a:r>
              <a:rPr lang="fr-FR" sz="1800" b="1">
                <a:solidFill>
                  <a:schemeClr val="bg1"/>
                </a:solidFill>
                <a:ea typeface="+mj-lt"/>
                <a:cs typeface="+mj-lt"/>
              </a:rPr>
              <a:t>Accessible par le chef et les techniciens.</a:t>
            </a:r>
            <a:endParaRPr lang="fr-FR" sz="3200" b="1">
              <a:solidFill>
                <a:schemeClr val="bg1"/>
              </a:solidFill>
              <a:ea typeface="+mj-lt"/>
              <a:cs typeface="+mj-lt"/>
            </a:endParaRPr>
          </a:p>
          <a:p>
            <a:br>
              <a:rPr lang="fr-FR" sz="1800">
                <a:latin typeface="TW Cen MT"/>
              </a:rPr>
            </a:br>
            <a:endParaRPr lang="fr-FR" sz="1800">
              <a:solidFill>
                <a:schemeClr val="bg1"/>
              </a:solidFill>
              <a:latin typeface="TW Cen MT"/>
            </a:endParaRPr>
          </a:p>
          <a:p>
            <a:endParaRPr lang="fr-FR" sz="1800">
              <a:solidFill>
                <a:schemeClr val="bg1"/>
              </a:solidFill>
              <a:latin typeface="TW Cen MT"/>
            </a:endParaRPr>
          </a:p>
          <a:p>
            <a:br>
              <a:rPr lang="fr-FR" sz="3200" b="1"/>
            </a:br>
            <a:br>
              <a:rPr lang="fr-FR" sz="3200" b="1"/>
            </a:br>
            <a:endParaRPr lang="fr-FR" sz="3200" b="1">
              <a:solidFill>
                <a:schemeClr val="bg1"/>
              </a:solidFill>
            </a:endParaRPr>
          </a:p>
        </p:txBody>
      </p:sp>
      <p:pic>
        <p:nvPicPr>
          <p:cNvPr id="6" name="Espace réservé du contenu 5" descr="Une image contenant texte, capture d’écran, Bleu électrique, Police&#10;&#10;Description générée automatiquement">
            <a:extLst>
              <a:ext uri="{FF2B5EF4-FFF2-40B4-BE49-F238E27FC236}">
                <a16:creationId xmlns:a16="http://schemas.microsoft.com/office/drawing/2014/main" id="{43C84EC0-99A0-DEE0-090D-FCA7A8C08B52}"/>
              </a:ext>
            </a:extLst>
          </p:cNvPr>
          <p:cNvPicPr>
            <a:picLocks noGrp="1" noChangeAspect="1"/>
          </p:cNvPicPr>
          <p:nvPr>
            <p:ph idx="1"/>
          </p:nvPr>
        </p:nvPicPr>
        <p:blipFill>
          <a:blip r:embed="rId2"/>
          <a:stretch>
            <a:fillRect/>
          </a:stretch>
        </p:blipFill>
        <p:spPr>
          <a:xfrm>
            <a:off x="829685" y="1134567"/>
            <a:ext cx="10852726" cy="5740766"/>
          </a:xfrm>
        </p:spPr>
      </p:pic>
    </p:spTree>
    <p:extLst>
      <p:ext uri="{BB962C8B-B14F-4D97-AF65-F5344CB8AC3E}">
        <p14:creationId xmlns:p14="http://schemas.microsoft.com/office/powerpoint/2010/main" val="2454164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29C814-0B5A-77EA-9A16-2B7E32108705}"/>
              </a:ext>
            </a:extLst>
          </p:cNvPr>
          <p:cNvSpPr>
            <a:spLocks noGrp="1"/>
          </p:cNvSpPr>
          <p:nvPr>
            <p:ph type="title"/>
          </p:nvPr>
        </p:nvSpPr>
        <p:spPr>
          <a:xfrm>
            <a:off x="1141413" y="156518"/>
            <a:ext cx="9905998" cy="1568570"/>
          </a:xfrm>
        </p:spPr>
        <p:txBody>
          <a:bodyPr/>
          <a:lstStyle/>
          <a:p>
            <a:pPr algn="ctr"/>
            <a:r>
              <a:rPr lang="fr-FR" sz="3200" b="1">
                <a:solidFill>
                  <a:srgbClr val="000000"/>
                </a:solidFill>
                <a:latin typeface="TW Cen MT"/>
              </a:rPr>
              <a:t>Vider un emplacement</a:t>
            </a:r>
            <a:r>
              <a:rPr lang="fr-FR" sz="1200">
                <a:solidFill>
                  <a:srgbClr val="000000"/>
                </a:solidFill>
                <a:latin typeface="TW Cen MT"/>
              </a:rPr>
              <a:t> </a:t>
            </a:r>
            <a:br>
              <a:rPr lang="fr-FR" sz="1200">
                <a:latin typeface="TW Cen MT"/>
              </a:rPr>
            </a:br>
            <a:endParaRPr lang="fr-FR">
              <a:latin typeface="TW Cen MT"/>
            </a:endParaRPr>
          </a:p>
          <a:p>
            <a:endParaRPr lang="fr-FR" sz="1800"/>
          </a:p>
        </p:txBody>
      </p:sp>
      <p:pic>
        <p:nvPicPr>
          <p:cNvPr id="6" name="Espace réservé du contenu 5" descr="Une image contenant texte, capture d’écran, Police, Système d’exploitation&#10;&#10;Description générée automatiquement">
            <a:extLst>
              <a:ext uri="{FF2B5EF4-FFF2-40B4-BE49-F238E27FC236}">
                <a16:creationId xmlns:a16="http://schemas.microsoft.com/office/drawing/2014/main" id="{662640D9-3606-287C-9EA2-783C11423FED}"/>
              </a:ext>
            </a:extLst>
          </p:cNvPr>
          <p:cNvPicPr>
            <a:picLocks noGrp="1" noChangeAspect="1"/>
          </p:cNvPicPr>
          <p:nvPr>
            <p:ph idx="1"/>
          </p:nvPr>
        </p:nvPicPr>
        <p:blipFill>
          <a:blip r:embed="rId2"/>
          <a:stretch>
            <a:fillRect/>
          </a:stretch>
        </p:blipFill>
        <p:spPr>
          <a:xfrm>
            <a:off x="798897" y="770562"/>
            <a:ext cx="10883514" cy="5906898"/>
          </a:xfrm>
        </p:spPr>
      </p:pic>
    </p:spTree>
    <p:extLst>
      <p:ext uri="{BB962C8B-B14F-4D97-AF65-F5344CB8AC3E}">
        <p14:creationId xmlns:p14="http://schemas.microsoft.com/office/powerpoint/2010/main" val="818380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10F17F-951C-B3B5-1A47-CDF384CF4F2E}"/>
              </a:ext>
            </a:extLst>
          </p:cNvPr>
          <p:cNvSpPr>
            <a:spLocks noGrp="1"/>
          </p:cNvSpPr>
          <p:nvPr>
            <p:ph type="title"/>
          </p:nvPr>
        </p:nvSpPr>
        <p:spPr>
          <a:xfrm>
            <a:off x="1141413" y="618518"/>
            <a:ext cx="9905998" cy="2444570"/>
          </a:xfrm>
        </p:spPr>
        <p:txBody>
          <a:bodyPr>
            <a:normAutofit/>
          </a:bodyPr>
          <a:lstStyle/>
          <a:p>
            <a:r>
              <a:rPr lang="fr-FR">
                <a:latin typeface="Consolas"/>
              </a:rPr>
              <a:t>
</a:t>
            </a:r>
            <a:r>
              <a:rPr lang="fr-FR">
                <a:ea typeface="+mj-lt"/>
                <a:cs typeface="+mj-lt"/>
              </a:rPr>
              <a:t> </a:t>
            </a:r>
            <a:endParaRPr lang="fr-FR"/>
          </a:p>
        </p:txBody>
      </p:sp>
      <p:sp>
        <p:nvSpPr>
          <p:cNvPr id="3" name="Espace réservé du contenu 2">
            <a:extLst>
              <a:ext uri="{FF2B5EF4-FFF2-40B4-BE49-F238E27FC236}">
                <a16:creationId xmlns:a16="http://schemas.microsoft.com/office/drawing/2014/main" id="{236B9CD1-5630-CC75-9563-CDD48B4AB7DA}"/>
              </a:ext>
            </a:extLst>
          </p:cNvPr>
          <p:cNvSpPr>
            <a:spLocks noGrp="1"/>
          </p:cNvSpPr>
          <p:nvPr>
            <p:ph idx="1"/>
          </p:nvPr>
        </p:nvSpPr>
        <p:spPr>
          <a:xfrm>
            <a:off x="1141412" y="16114"/>
            <a:ext cx="10267626" cy="6315087"/>
          </a:xfrm>
        </p:spPr>
        <p:txBody>
          <a:bodyPr vert="horz" lIns="91440" tIns="45720" rIns="91440" bIns="45720" rtlCol="0" anchor="t">
            <a:normAutofit/>
          </a:bodyPr>
          <a:lstStyle/>
          <a:p>
            <a:pPr marL="0" indent="0" algn="ctr">
              <a:buNone/>
            </a:pPr>
            <a:r>
              <a:rPr lang="fr-FR" sz="5100" b="1" cap="all">
                <a:solidFill>
                  <a:schemeClr val="bg1"/>
                </a:solidFill>
                <a:ea typeface="+mn-lt"/>
                <a:cs typeface="+mn-lt"/>
              </a:rPr>
              <a:t>Utilisateurs</a:t>
            </a:r>
            <a:endParaRPr lang="fr-FR" sz="3600" cap="all">
              <a:solidFill>
                <a:schemeClr val="bg1"/>
              </a:solidFill>
              <a:latin typeface="Consolas"/>
            </a:endParaRPr>
          </a:p>
          <a:p>
            <a:pPr marL="0" indent="0">
              <a:buNone/>
            </a:pPr>
            <a:r>
              <a:rPr lang="fr-FR" b="1" cap="all">
                <a:solidFill>
                  <a:schemeClr val="bg1"/>
                </a:solidFill>
                <a:latin typeface="TW Cen MT"/>
              </a:rPr>
              <a:t>Deux rôles utilisateurs : </a:t>
            </a:r>
            <a:br>
              <a:rPr lang="fr-FR" cap="all">
                <a:latin typeface="TW Cen MT"/>
              </a:rPr>
            </a:br>
            <a:r>
              <a:rPr lang="fr-FR" cap="all">
                <a:solidFill>
                  <a:schemeClr val="bg1"/>
                </a:solidFill>
                <a:latin typeface="TW Cen MT"/>
              </a:rPr>
              <a:t>- </a:t>
            </a:r>
            <a:r>
              <a:rPr lang="fr-FR" b="1" cap="all">
                <a:solidFill>
                  <a:schemeClr val="bg1"/>
                </a:solidFill>
                <a:latin typeface="TW Cen MT"/>
              </a:rPr>
              <a:t>Chef d'équipe</a:t>
            </a:r>
            <a:endParaRPr lang="fr-FR" b="1">
              <a:solidFill>
                <a:schemeClr val="bg1"/>
              </a:solidFill>
              <a:latin typeface="TW Cen MT"/>
            </a:endParaRPr>
          </a:p>
          <a:p>
            <a:pPr>
              <a:buNone/>
            </a:pPr>
            <a:r>
              <a:rPr lang="fr-FR" sz="1800" b="1" cap="all">
                <a:solidFill>
                  <a:srgbClr val="000000"/>
                </a:solidFill>
                <a:latin typeface="Aptos"/>
              </a:rPr>
              <a:t>id : chef</a:t>
            </a:r>
            <a:endParaRPr lang="fr-FR" sz="1800" b="1"/>
          </a:p>
          <a:p>
            <a:pPr>
              <a:buNone/>
            </a:pPr>
            <a:r>
              <a:rPr lang="fr-FR" sz="1800" b="1" cap="all" err="1">
                <a:solidFill>
                  <a:srgbClr val="000000"/>
                </a:solidFill>
                <a:latin typeface="Aptos"/>
              </a:rPr>
              <a:t>mdp</a:t>
            </a:r>
            <a:r>
              <a:rPr lang="fr-FR" sz="1800" b="1" cap="all">
                <a:solidFill>
                  <a:srgbClr val="000000"/>
                </a:solidFill>
                <a:latin typeface="Aptos"/>
              </a:rPr>
              <a:t> : </a:t>
            </a:r>
            <a:r>
              <a:rPr lang="fr-FR" sz="1800" b="1" cap="all" err="1">
                <a:solidFill>
                  <a:srgbClr val="000000"/>
                </a:solidFill>
                <a:latin typeface="Aptos"/>
              </a:rPr>
              <a:t>equipe</a:t>
            </a:r>
            <a:endParaRPr lang="fr-FR" sz="1800" b="1" cap="all" err="1">
              <a:solidFill>
                <a:srgbClr val="F0F6FC"/>
              </a:solidFill>
            </a:endParaRPr>
          </a:p>
          <a:p>
            <a:pPr>
              <a:buNone/>
            </a:pPr>
            <a:r>
              <a:rPr lang="fr-FR" sz="1800" b="1" cap="all">
                <a:solidFill>
                  <a:srgbClr val="000000"/>
                </a:solidFill>
                <a:latin typeface="Aptos"/>
              </a:rPr>
              <a:t>Il a tout le droit pour toutes les formulaires</a:t>
            </a:r>
          </a:p>
          <a:p>
            <a:pPr>
              <a:buNone/>
            </a:pPr>
            <a:r>
              <a:rPr lang="fr-FR" cap="all">
                <a:solidFill>
                  <a:schemeClr val="bg1"/>
                </a:solidFill>
                <a:latin typeface="TW Cen MT"/>
              </a:rPr>
              <a:t>- </a:t>
            </a:r>
            <a:r>
              <a:rPr lang="fr-FR" b="1" cap="all">
                <a:solidFill>
                  <a:schemeClr val="bg1"/>
                </a:solidFill>
                <a:latin typeface="TW Cen MT"/>
              </a:rPr>
              <a:t>Techniciens</a:t>
            </a:r>
            <a:endParaRPr lang="fr-FR">
              <a:solidFill>
                <a:schemeClr val="bg1"/>
              </a:solidFill>
            </a:endParaRPr>
          </a:p>
          <a:p>
            <a:pPr>
              <a:buNone/>
            </a:pPr>
            <a:r>
              <a:rPr lang="fr-FR" sz="1800" b="1" cap="all">
                <a:solidFill>
                  <a:schemeClr val="bg1"/>
                </a:solidFill>
                <a:latin typeface="TW Cen MT"/>
              </a:rPr>
              <a:t>id : </a:t>
            </a:r>
            <a:r>
              <a:rPr lang="fr-FR" sz="1800" b="1" cap="all" err="1">
                <a:solidFill>
                  <a:schemeClr val="bg1"/>
                </a:solidFill>
                <a:latin typeface="TW Cen MT"/>
              </a:rPr>
              <a:t>techos</a:t>
            </a:r>
          </a:p>
          <a:p>
            <a:pPr>
              <a:buNone/>
            </a:pPr>
            <a:r>
              <a:rPr lang="fr-FR" sz="1800" b="1" cap="all" err="1">
                <a:solidFill>
                  <a:schemeClr val="bg1"/>
                </a:solidFill>
                <a:latin typeface="TW Cen MT"/>
              </a:rPr>
              <a:t>mdp</a:t>
            </a:r>
            <a:r>
              <a:rPr lang="fr-FR" sz="1800" b="1" cap="all">
                <a:solidFill>
                  <a:schemeClr val="bg1"/>
                </a:solidFill>
                <a:latin typeface="TW Cen MT"/>
              </a:rPr>
              <a:t> : tech1</a:t>
            </a:r>
          </a:p>
          <a:p>
            <a:pPr marL="0" indent="0">
              <a:buNone/>
            </a:pPr>
            <a:r>
              <a:rPr lang="fr-FR" sz="1800" b="1" cap="all">
                <a:solidFill>
                  <a:schemeClr val="bg1"/>
                </a:solidFill>
                <a:latin typeface="TW Cen MT"/>
              </a:rPr>
              <a:t>Il a le droit de la formulaire recherche et la formulaire lecture </a:t>
            </a:r>
          </a:p>
        </p:txBody>
      </p:sp>
    </p:spTree>
    <p:extLst>
      <p:ext uri="{BB962C8B-B14F-4D97-AF65-F5344CB8AC3E}">
        <p14:creationId xmlns:p14="http://schemas.microsoft.com/office/powerpoint/2010/main" val="1321139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30FB3D-C64A-D189-341A-BDBBCE6E401F}"/>
              </a:ext>
            </a:extLst>
          </p:cNvPr>
          <p:cNvSpPr>
            <a:spLocks noGrp="1"/>
          </p:cNvSpPr>
          <p:nvPr>
            <p:ph type="title"/>
          </p:nvPr>
        </p:nvSpPr>
        <p:spPr>
          <a:xfrm>
            <a:off x="1141413" y="518"/>
            <a:ext cx="9905998" cy="1076570"/>
          </a:xfrm>
        </p:spPr>
        <p:txBody>
          <a:bodyPr>
            <a:normAutofit/>
          </a:bodyPr>
          <a:lstStyle/>
          <a:p>
            <a:pPr algn="ctr"/>
            <a:r>
              <a:rPr lang="fr-FR">
                <a:solidFill>
                  <a:schemeClr val="bg1"/>
                </a:solidFill>
              </a:rPr>
              <a:t>Chef d'équipe</a:t>
            </a:r>
          </a:p>
        </p:txBody>
      </p:sp>
      <p:pic>
        <p:nvPicPr>
          <p:cNvPr id="6" name="Espace réservé du contenu 5" descr="Une image contenant texte, capture d’écran, Bleu électrique, Police&#10;&#10;Description générée automatiquement">
            <a:extLst>
              <a:ext uri="{FF2B5EF4-FFF2-40B4-BE49-F238E27FC236}">
                <a16:creationId xmlns:a16="http://schemas.microsoft.com/office/drawing/2014/main" id="{0BC5AB6A-3CF2-A42B-4D0F-7D051923955B}"/>
              </a:ext>
            </a:extLst>
          </p:cNvPr>
          <p:cNvPicPr>
            <a:picLocks noGrp="1" noChangeAspect="1"/>
          </p:cNvPicPr>
          <p:nvPr>
            <p:ph idx="1"/>
          </p:nvPr>
        </p:nvPicPr>
        <p:blipFill>
          <a:blip r:embed="rId2"/>
          <a:stretch>
            <a:fillRect/>
          </a:stretch>
        </p:blipFill>
        <p:spPr>
          <a:xfrm>
            <a:off x="752716" y="827565"/>
            <a:ext cx="10821938" cy="5898232"/>
          </a:xfrm>
        </p:spPr>
      </p:pic>
    </p:spTree>
    <p:extLst>
      <p:ext uri="{BB962C8B-B14F-4D97-AF65-F5344CB8AC3E}">
        <p14:creationId xmlns:p14="http://schemas.microsoft.com/office/powerpoint/2010/main" val="480427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8A9D1D-F71B-8260-C0AC-B104D8222F42}"/>
              </a:ext>
            </a:extLst>
          </p:cNvPr>
          <p:cNvSpPr>
            <a:spLocks noGrp="1"/>
          </p:cNvSpPr>
          <p:nvPr>
            <p:ph type="title"/>
          </p:nvPr>
        </p:nvSpPr>
        <p:spPr>
          <a:xfrm>
            <a:off x="1141413" y="12518"/>
            <a:ext cx="9905998" cy="920570"/>
          </a:xfrm>
        </p:spPr>
        <p:txBody>
          <a:bodyPr/>
          <a:lstStyle/>
          <a:p>
            <a:pPr algn="ctr"/>
            <a:r>
              <a:rPr lang="fr-FR" b="1">
                <a:solidFill>
                  <a:schemeClr val="bg1"/>
                </a:solidFill>
              </a:rPr>
              <a:t>Technicien</a:t>
            </a:r>
            <a:endParaRPr lang="fr-FR"/>
          </a:p>
        </p:txBody>
      </p:sp>
      <p:pic>
        <p:nvPicPr>
          <p:cNvPr id="6" name="Espace réservé du contenu 5" descr="Une image contenant texte, capture d’écran, Bleu électrique, Police&#10;&#10;Description générée automatiquement">
            <a:extLst>
              <a:ext uri="{FF2B5EF4-FFF2-40B4-BE49-F238E27FC236}">
                <a16:creationId xmlns:a16="http://schemas.microsoft.com/office/drawing/2014/main" id="{29F3BFF1-DB33-6E5D-8277-57FAB633CE55}"/>
              </a:ext>
            </a:extLst>
          </p:cNvPr>
          <p:cNvPicPr>
            <a:picLocks noGrp="1" noChangeAspect="1"/>
          </p:cNvPicPr>
          <p:nvPr>
            <p:ph idx="1"/>
          </p:nvPr>
        </p:nvPicPr>
        <p:blipFill>
          <a:blip r:embed="rId2"/>
          <a:stretch>
            <a:fillRect/>
          </a:stretch>
        </p:blipFill>
        <p:spPr>
          <a:xfrm>
            <a:off x="768109" y="672609"/>
            <a:ext cx="10837333" cy="5833410"/>
          </a:xfrm>
        </p:spPr>
      </p:pic>
    </p:spTree>
    <p:extLst>
      <p:ext uri="{BB962C8B-B14F-4D97-AF65-F5344CB8AC3E}">
        <p14:creationId xmlns:p14="http://schemas.microsoft.com/office/powerpoint/2010/main" val="331286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130A33-FFBA-7E2C-83A8-CDB50C30DE77}"/>
              </a:ext>
            </a:extLst>
          </p:cNvPr>
          <p:cNvSpPr>
            <a:spLocks noGrp="1"/>
          </p:cNvSpPr>
          <p:nvPr>
            <p:ph type="title"/>
          </p:nvPr>
        </p:nvSpPr>
        <p:spPr>
          <a:xfrm>
            <a:off x="1147413" y="518"/>
            <a:ext cx="9899998" cy="998570"/>
          </a:xfrm>
        </p:spPr>
        <p:txBody>
          <a:bodyPr/>
          <a:lstStyle/>
          <a:p>
            <a:pPr algn="ctr"/>
            <a:r>
              <a:rPr lang="fr-FR" b="1">
                <a:solidFill>
                  <a:schemeClr val="bg1"/>
                </a:solidFill>
              </a:rPr>
              <a:t>Tests sélénium dans un docker</a:t>
            </a:r>
          </a:p>
        </p:txBody>
      </p:sp>
      <p:pic>
        <p:nvPicPr>
          <p:cNvPr id="4" name="Espace réservé du contenu 3">
            <a:extLst>
              <a:ext uri="{FF2B5EF4-FFF2-40B4-BE49-F238E27FC236}">
                <a16:creationId xmlns:a16="http://schemas.microsoft.com/office/drawing/2014/main" id="{FDADA615-85A6-2B3C-09A6-75D2F668B192}"/>
              </a:ext>
            </a:extLst>
          </p:cNvPr>
          <p:cNvPicPr>
            <a:picLocks noGrp="1" noChangeAspect="1"/>
          </p:cNvPicPr>
          <p:nvPr>
            <p:ph idx="1"/>
          </p:nvPr>
        </p:nvPicPr>
        <p:blipFill>
          <a:blip r:embed="rId2"/>
          <a:stretch>
            <a:fillRect/>
          </a:stretch>
        </p:blipFill>
        <p:spPr>
          <a:xfrm>
            <a:off x="964411" y="825946"/>
            <a:ext cx="10260000" cy="6034797"/>
          </a:xfrm>
        </p:spPr>
      </p:pic>
    </p:spTree>
    <p:extLst>
      <p:ext uri="{BB962C8B-B14F-4D97-AF65-F5344CB8AC3E}">
        <p14:creationId xmlns:p14="http://schemas.microsoft.com/office/powerpoint/2010/main" val="2807993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E0A311-DFFD-25ED-DADC-F7E3A3C4EC4C}"/>
              </a:ext>
            </a:extLst>
          </p:cNvPr>
          <p:cNvSpPr>
            <a:spLocks noGrp="1"/>
          </p:cNvSpPr>
          <p:nvPr>
            <p:ph type="title"/>
          </p:nvPr>
        </p:nvSpPr>
        <p:spPr>
          <a:xfrm>
            <a:off x="1345413" y="518"/>
            <a:ext cx="9701998" cy="1616570"/>
          </a:xfrm>
        </p:spPr>
        <p:txBody>
          <a:bodyPr/>
          <a:lstStyle/>
          <a:p>
            <a:pPr algn="ctr"/>
            <a:r>
              <a:rPr lang="fr-FR" b="1">
                <a:solidFill>
                  <a:schemeClr val="bg1"/>
                </a:solidFill>
              </a:rPr>
              <a:t>Script</a:t>
            </a:r>
            <a:endParaRPr lang="fr-FR">
              <a:solidFill>
                <a:schemeClr val="bg1"/>
              </a:solidFill>
            </a:endParaRPr>
          </a:p>
        </p:txBody>
      </p:sp>
      <p:pic>
        <p:nvPicPr>
          <p:cNvPr id="4" name="Espace réservé du contenu 3">
            <a:extLst>
              <a:ext uri="{FF2B5EF4-FFF2-40B4-BE49-F238E27FC236}">
                <a16:creationId xmlns:a16="http://schemas.microsoft.com/office/drawing/2014/main" id="{0C1E9E98-D0AA-D982-4273-05E6B88E67BD}"/>
              </a:ext>
            </a:extLst>
          </p:cNvPr>
          <p:cNvPicPr>
            <a:picLocks noGrp="1" noChangeAspect="1"/>
          </p:cNvPicPr>
          <p:nvPr>
            <p:ph idx="1"/>
          </p:nvPr>
        </p:nvPicPr>
        <p:blipFill>
          <a:blip r:embed="rId2"/>
          <a:stretch>
            <a:fillRect/>
          </a:stretch>
        </p:blipFill>
        <p:spPr>
          <a:xfrm>
            <a:off x="1245361" y="1188944"/>
            <a:ext cx="9926100" cy="5350800"/>
          </a:xfrm>
        </p:spPr>
      </p:pic>
    </p:spTree>
    <p:extLst>
      <p:ext uri="{BB962C8B-B14F-4D97-AF65-F5344CB8AC3E}">
        <p14:creationId xmlns:p14="http://schemas.microsoft.com/office/powerpoint/2010/main" val="39442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A3EFB5-6F19-DB94-4AEA-3CCBBABD7EC0}"/>
              </a:ext>
            </a:extLst>
          </p:cNvPr>
          <p:cNvSpPr>
            <a:spLocks noGrp="1"/>
          </p:cNvSpPr>
          <p:nvPr>
            <p:ph type="title"/>
          </p:nvPr>
        </p:nvSpPr>
        <p:spPr>
          <a:xfrm>
            <a:off x="4339413" y="-3548"/>
            <a:ext cx="7019998" cy="1610565"/>
          </a:xfrm>
        </p:spPr>
        <p:txBody>
          <a:bodyPr>
            <a:normAutofit/>
          </a:bodyPr>
          <a:lstStyle/>
          <a:p>
            <a:r>
              <a:rPr lang="fr-FR" sz="3200" b="1">
                <a:solidFill>
                  <a:schemeClr val="bg1"/>
                </a:solidFill>
                <a:ea typeface="+mj-lt"/>
                <a:cs typeface="+mj-lt"/>
              </a:rPr>
              <a:t>Plan de la Présentation</a:t>
            </a:r>
            <a:br>
              <a:rPr lang="fr-FR" sz="3200" b="1">
                <a:solidFill>
                  <a:schemeClr val="bg1"/>
                </a:solidFill>
                <a:latin typeface="TW Cen MT"/>
                <a:ea typeface="+mj-lt"/>
                <a:cs typeface="+mj-lt"/>
              </a:rPr>
            </a:br>
            <a:r>
              <a:rPr lang="fr-FR" sz="2000">
                <a:solidFill>
                  <a:schemeClr val="bg1"/>
                </a:solidFill>
                <a:ea typeface="+mj-lt"/>
                <a:cs typeface="+mj-lt"/>
              </a:rPr>
              <a:t> </a:t>
            </a:r>
            <a:endParaRPr lang="fr-FR" sz="2000">
              <a:solidFill>
                <a:schemeClr val="bg1"/>
              </a:solidFill>
            </a:endParaRPr>
          </a:p>
          <a:p>
            <a:endParaRPr lang="fr-FR" sz="3200" b="1">
              <a:latin typeface="TW Cen MT"/>
              <a:ea typeface="+mj-lt"/>
              <a:cs typeface="+mj-lt"/>
            </a:endParaRPr>
          </a:p>
        </p:txBody>
      </p:sp>
      <p:sp>
        <p:nvSpPr>
          <p:cNvPr id="3" name="Espace réservé du contenu 2">
            <a:extLst>
              <a:ext uri="{FF2B5EF4-FFF2-40B4-BE49-F238E27FC236}">
                <a16:creationId xmlns:a16="http://schemas.microsoft.com/office/drawing/2014/main" id="{998DAB48-A975-A441-150C-52759C333891}"/>
              </a:ext>
            </a:extLst>
          </p:cNvPr>
          <p:cNvSpPr>
            <a:spLocks noGrp="1"/>
          </p:cNvSpPr>
          <p:nvPr>
            <p:ph idx="1"/>
          </p:nvPr>
        </p:nvSpPr>
        <p:spPr>
          <a:xfrm>
            <a:off x="1141412" y="163194"/>
            <a:ext cx="5208304" cy="6528007"/>
          </a:xfrm>
        </p:spPr>
        <p:txBody>
          <a:bodyPr vert="horz" lIns="91440" tIns="45720" rIns="91440" bIns="45720" rtlCol="0" anchor="t">
            <a:noAutofit/>
          </a:bodyPr>
          <a:lstStyle/>
          <a:p>
            <a:pPr marL="0" indent="0">
              <a:buNone/>
            </a:pPr>
            <a:endParaRPr lang="fr-FR" sz="1800" b="1" cap="all">
              <a:solidFill>
                <a:schemeClr val="bg1"/>
              </a:solidFill>
            </a:endParaRPr>
          </a:p>
          <a:p>
            <a:pPr marL="0" indent="0">
              <a:buNone/>
            </a:pPr>
            <a:r>
              <a:rPr lang="fr-FR" sz="1800">
                <a:solidFill>
                  <a:schemeClr val="bg1"/>
                </a:solidFill>
                <a:latin typeface="Consolas"/>
                <a:ea typeface="+mn-lt"/>
                <a:cs typeface="+mn-lt"/>
              </a:rPr>
              <a:t>1.</a:t>
            </a:r>
            <a:r>
              <a:rPr lang="fr-FR" sz="1800">
                <a:solidFill>
                  <a:schemeClr val="bg1"/>
                </a:solidFill>
                <a:latin typeface="TW Cen MT"/>
                <a:ea typeface="+mn-lt"/>
                <a:cs typeface="+mn-lt"/>
              </a:rPr>
              <a:t> Introduction  </a:t>
            </a:r>
            <a:endParaRPr lang="fr-FR" sz="1800">
              <a:solidFill>
                <a:schemeClr val="bg1"/>
              </a:solidFill>
            </a:endParaRPr>
          </a:p>
          <a:p>
            <a:pPr marL="0" indent="0">
              <a:buNone/>
            </a:pPr>
            <a:r>
              <a:rPr lang="fr-FR" sz="1800">
                <a:solidFill>
                  <a:schemeClr val="bg1"/>
                </a:solidFill>
                <a:latin typeface="TW Cen MT"/>
                <a:ea typeface="+mn-lt"/>
                <a:cs typeface="+mn-lt"/>
              </a:rPr>
              <a:t>3. Contexte du projet
3. Objectifs du principaux 
4. Architecture de l'application  </a:t>
            </a:r>
            <a:endParaRPr lang="fr-FR" sz="1800">
              <a:solidFill>
                <a:schemeClr val="bg1"/>
              </a:solidFill>
              <a:latin typeface="Tw Cen MT" panose="020B0602020104020603"/>
              <a:ea typeface="+mn-lt"/>
              <a:cs typeface="+mn-lt"/>
            </a:endParaRPr>
          </a:p>
          <a:p>
            <a:pPr marL="0" indent="0">
              <a:buNone/>
            </a:pPr>
            <a:r>
              <a:rPr lang="fr-FR" sz="1800">
                <a:solidFill>
                  <a:schemeClr val="bg1"/>
                </a:solidFill>
                <a:ea typeface="+mn-lt"/>
                <a:cs typeface="+mn-lt"/>
              </a:rPr>
              <a:t>5. Choix des Technologies utilisées </a:t>
            </a:r>
            <a:endParaRPr lang="fr-FR" sz="1800">
              <a:solidFill>
                <a:schemeClr val="bg1"/>
              </a:solidFill>
              <a:latin typeface="Tw Cen MT" panose="020B0602020104020603"/>
              <a:ea typeface="+mn-lt"/>
              <a:cs typeface="+mn-lt"/>
            </a:endParaRPr>
          </a:p>
          <a:p>
            <a:pPr marL="0" indent="0">
              <a:buNone/>
            </a:pPr>
            <a:r>
              <a:rPr lang="fr-FR" sz="1800">
                <a:solidFill>
                  <a:schemeClr val="bg1"/>
                </a:solidFill>
                <a:latin typeface="TW Cen MT"/>
                <a:ea typeface="+mn-lt"/>
                <a:cs typeface="+mn-lt"/>
              </a:rPr>
              <a:t>6. </a:t>
            </a:r>
            <a:r>
              <a:rPr lang="fr-FR" sz="1800">
                <a:solidFill>
                  <a:schemeClr val="bg1"/>
                </a:solidFill>
                <a:ea typeface="+mn-lt"/>
                <a:cs typeface="+mn-lt"/>
              </a:rPr>
              <a:t>Schéma de Base de Données</a:t>
            </a:r>
            <a:endParaRPr lang="fr-FR" sz="1800">
              <a:solidFill>
                <a:schemeClr val="bg1"/>
              </a:solidFill>
              <a:latin typeface="Tw Cen MT" panose="020B0602020104020603"/>
              <a:ea typeface="+mn-lt"/>
              <a:cs typeface="+mn-lt"/>
            </a:endParaRPr>
          </a:p>
          <a:p>
            <a:pPr marL="0" indent="0">
              <a:buNone/>
            </a:pPr>
            <a:r>
              <a:rPr lang="fr-FR" sz="1800">
                <a:solidFill>
                  <a:schemeClr val="bg1"/>
                </a:solidFill>
                <a:latin typeface="Tw Cen MT" panose="020B0602020104020603"/>
                <a:ea typeface="+mn-lt"/>
                <a:cs typeface="+mn-lt"/>
              </a:rPr>
              <a:t>7. Contraintes fonctionnelles</a:t>
            </a:r>
          </a:p>
          <a:p>
            <a:pPr marL="0" indent="0">
              <a:buNone/>
            </a:pPr>
            <a:r>
              <a:rPr lang="fr-FR" sz="1800">
                <a:solidFill>
                  <a:schemeClr val="bg1"/>
                </a:solidFill>
                <a:ea typeface="+mn-lt"/>
                <a:cs typeface="+mn-lt"/>
              </a:rPr>
              <a:t>8. API / Fonctionnalités</a:t>
            </a:r>
          </a:p>
          <a:p>
            <a:pPr marL="0" indent="0">
              <a:buNone/>
            </a:pPr>
            <a:r>
              <a:rPr lang="fr-FR" sz="1800">
                <a:solidFill>
                  <a:schemeClr val="bg1"/>
                </a:solidFill>
                <a:ea typeface="+mn-lt"/>
                <a:cs typeface="+mn-lt"/>
              </a:rPr>
              <a:t>9. Utilisateurs</a:t>
            </a:r>
          </a:p>
          <a:p>
            <a:pPr marL="0" indent="0">
              <a:buNone/>
            </a:pPr>
            <a:r>
              <a:rPr lang="fr-FR" sz="1800">
                <a:solidFill>
                  <a:schemeClr val="bg1"/>
                </a:solidFill>
                <a:ea typeface="+mn-lt"/>
                <a:cs typeface="+mn-lt"/>
              </a:rPr>
              <a:t>10. Test</a:t>
            </a:r>
          </a:p>
          <a:p>
            <a:pPr marL="0" indent="0">
              <a:buNone/>
            </a:pPr>
            <a:r>
              <a:rPr lang="fr-FR" sz="1800">
                <a:solidFill>
                  <a:schemeClr val="bg1"/>
                </a:solidFill>
                <a:ea typeface="+mn-lt"/>
                <a:cs typeface="+mn-lt"/>
              </a:rPr>
              <a:t>11. Défis rencontres</a:t>
            </a:r>
          </a:p>
          <a:p>
            <a:pPr marL="0" indent="0">
              <a:buNone/>
            </a:pPr>
            <a:r>
              <a:rPr lang="fr-FR" sz="1800">
                <a:solidFill>
                  <a:schemeClr val="bg1"/>
                </a:solidFill>
                <a:ea typeface="+mn-lt"/>
                <a:cs typeface="+mn-lt"/>
              </a:rPr>
              <a:t>12. Améliorations future</a:t>
            </a:r>
          </a:p>
          <a:p>
            <a:pPr marL="0" indent="0">
              <a:buNone/>
            </a:pPr>
            <a:r>
              <a:rPr lang="fr-FR" sz="1800">
                <a:solidFill>
                  <a:schemeClr val="bg1"/>
                </a:solidFill>
                <a:ea typeface="+mn-lt"/>
                <a:cs typeface="+mn-lt"/>
              </a:rPr>
              <a:t>13. Conclusion</a:t>
            </a:r>
          </a:p>
          <a:p>
            <a:pPr marL="0" indent="0">
              <a:buNone/>
            </a:pPr>
            <a:br>
              <a:rPr lang="fr-FR" sz="1800" cap="all">
                <a:solidFill>
                  <a:schemeClr val="bg1"/>
                </a:solidFill>
                <a:ea typeface="+mn-lt"/>
                <a:cs typeface="+mn-lt"/>
              </a:rPr>
            </a:br>
            <a:br>
              <a:rPr lang="fr-FR" sz="1800" cap="all">
                <a:solidFill>
                  <a:schemeClr val="bg1"/>
                </a:solidFill>
                <a:ea typeface="+mn-lt"/>
                <a:cs typeface="+mn-lt"/>
              </a:rPr>
            </a:br>
            <a:endParaRPr lang="fr-FR" sz="1800">
              <a:solidFill>
                <a:schemeClr val="bg1"/>
              </a:solidFill>
              <a:ea typeface="+mn-lt"/>
              <a:cs typeface="+mn-lt"/>
            </a:endParaRPr>
          </a:p>
          <a:p>
            <a:pPr marL="0" indent="0">
              <a:buNone/>
            </a:pPr>
            <a:endParaRPr lang="fr-FR" sz="1800">
              <a:solidFill>
                <a:schemeClr val="bg1"/>
              </a:solidFill>
              <a:latin typeface="TW Cen MT"/>
            </a:endParaRPr>
          </a:p>
          <a:p>
            <a:endParaRPr lang="fr-FR" sz="1800">
              <a:solidFill>
                <a:srgbClr val="000000"/>
              </a:solidFill>
            </a:endParaRPr>
          </a:p>
          <a:p>
            <a:pPr marL="0" indent="0">
              <a:buNone/>
            </a:pPr>
            <a:r>
              <a:rPr lang="fr-FR" sz="1800"/>
              <a:t>zzzzz</a:t>
            </a:r>
          </a:p>
        </p:txBody>
      </p:sp>
    </p:spTree>
    <p:extLst>
      <p:ext uri="{BB962C8B-B14F-4D97-AF65-F5344CB8AC3E}">
        <p14:creationId xmlns:p14="http://schemas.microsoft.com/office/powerpoint/2010/main" val="37281703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8EDD93-C96A-047A-535D-8475C742A8A5}"/>
              </a:ext>
            </a:extLst>
          </p:cNvPr>
          <p:cNvSpPr>
            <a:spLocks noGrp="1"/>
          </p:cNvSpPr>
          <p:nvPr>
            <p:ph type="title"/>
          </p:nvPr>
        </p:nvSpPr>
        <p:spPr>
          <a:xfrm>
            <a:off x="145413" y="618518"/>
            <a:ext cx="10901998" cy="4874570"/>
          </a:xfrm>
        </p:spPr>
        <p:txBody>
          <a:bodyPr>
            <a:normAutofit/>
          </a:bodyPr>
          <a:lstStyle/>
          <a:p>
            <a:pPr algn="ctr"/>
            <a:r>
              <a:rPr lang="fr-FR" sz="5400" b="1">
                <a:solidFill>
                  <a:schemeClr val="bg1"/>
                </a:solidFill>
                <a:ea typeface="+mj-lt"/>
                <a:cs typeface="+mj-lt"/>
              </a:rPr>
              <a:t>Les Défis rencontrés</a:t>
            </a:r>
            <a:endParaRPr lang="fr-FR" sz="5400">
              <a:solidFill>
                <a:schemeClr val="bg1"/>
              </a:solidFill>
            </a:endParaRPr>
          </a:p>
        </p:txBody>
      </p:sp>
    </p:spTree>
    <p:extLst>
      <p:ext uri="{BB962C8B-B14F-4D97-AF65-F5344CB8AC3E}">
        <p14:creationId xmlns:p14="http://schemas.microsoft.com/office/powerpoint/2010/main" val="259144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0EE91B6-BE17-AFB9-34CE-AB38203D663B}"/>
              </a:ext>
            </a:extLst>
          </p:cNvPr>
          <p:cNvSpPr>
            <a:spLocks noGrp="1"/>
          </p:cNvSpPr>
          <p:nvPr>
            <p:ph idx="1"/>
          </p:nvPr>
        </p:nvSpPr>
        <p:spPr>
          <a:xfrm>
            <a:off x="1141412" y="335487"/>
            <a:ext cx="9905999" cy="6061714"/>
          </a:xfrm>
        </p:spPr>
        <p:txBody>
          <a:bodyPr vert="horz" lIns="91440" tIns="45720" rIns="91440" bIns="45720" rtlCol="0" anchor="t">
            <a:normAutofit fontScale="92500" lnSpcReduction="10000"/>
          </a:bodyPr>
          <a:lstStyle/>
          <a:p>
            <a:pPr marL="0" indent="0">
              <a:buNone/>
            </a:pPr>
            <a:r>
              <a:rPr lang="fr-FR" sz="3200" b="1">
                <a:solidFill>
                  <a:schemeClr val="bg1"/>
                </a:solidFill>
                <a:latin typeface="Arial"/>
                <a:cs typeface="Arial"/>
              </a:rPr>
              <a:t>Défi :</a:t>
            </a:r>
            <a:endParaRPr lang="fr-FR" sz="3200">
              <a:latin typeface="Arial"/>
              <a:cs typeface="Arial"/>
            </a:endParaRPr>
          </a:p>
          <a:p>
            <a:pPr marL="0" indent="0">
              <a:buNone/>
            </a:pPr>
            <a:r>
              <a:rPr lang="fr-FR" b="1">
                <a:solidFill>
                  <a:schemeClr val="bg1"/>
                </a:solidFill>
                <a:latin typeface="Arial"/>
                <a:cs typeface="Arial"/>
              </a:rPr>
              <a:t>1)Synchronisation des données entre frontend et backend :</a:t>
            </a:r>
            <a:endParaRPr lang="fr-FR">
              <a:solidFill>
                <a:schemeClr val="bg1"/>
              </a:solidFill>
              <a:latin typeface="Arial"/>
              <a:cs typeface="Arial"/>
            </a:endParaRPr>
          </a:p>
          <a:p>
            <a:pPr marL="0" indent="0">
              <a:buNone/>
            </a:pPr>
            <a:r>
              <a:rPr lang="fr-FR" sz="1800">
                <a:solidFill>
                  <a:schemeClr val="bg1"/>
                </a:solidFill>
                <a:latin typeface="Arial"/>
                <a:cs typeface="Arial"/>
              </a:rPr>
              <a:t>Essentielle pour garantir que les utilisateurs aient accès aux informations les plus récentes sans latence excessive ou incohérences.</a:t>
            </a:r>
            <a:endParaRPr lang="fr-FR" sz="1800">
              <a:latin typeface="Arial"/>
              <a:cs typeface="Arial"/>
            </a:endParaRPr>
          </a:p>
          <a:p>
            <a:pPr>
              <a:buFont typeface="Arial"/>
              <a:buChar char="•"/>
            </a:pPr>
            <a:r>
              <a:rPr lang="fr-FR" b="1">
                <a:solidFill>
                  <a:schemeClr val="bg1"/>
                </a:solidFill>
                <a:latin typeface="Arial"/>
                <a:cs typeface="Arial"/>
              </a:rPr>
              <a:t>Latence</a:t>
            </a:r>
            <a:r>
              <a:rPr lang="fr-FR">
                <a:solidFill>
                  <a:schemeClr val="bg1"/>
                </a:solidFill>
                <a:latin typeface="Arial"/>
                <a:cs typeface="Arial"/>
              </a:rPr>
              <a:t> </a:t>
            </a:r>
            <a:r>
              <a:rPr lang="fr-FR" sz="1800">
                <a:solidFill>
                  <a:schemeClr val="bg1"/>
                </a:solidFill>
                <a:latin typeface="Arial"/>
                <a:cs typeface="Arial"/>
              </a:rPr>
              <a:t>entre la mise à jour des données sur le backend et leur affichage côté frontend.</a:t>
            </a:r>
            <a:endParaRPr lang="en-US" sz="1800">
              <a:solidFill>
                <a:schemeClr val="bg1"/>
              </a:solidFill>
              <a:latin typeface="Arial"/>
              <a:cs typeface="Arial"/>
            </a:endParaRPr>
          </a:p>
          <a:p>
            <a:pPr>
              <a:buFont typeface="Arial"/>
              <a:buChar char="•"/>
            </a:pPr>
            <a:r>
              <a:rPr lang="fr-FR" b="1">
                <a:solidFill>
                  <a:schemeClr val="bg1"/>
                </a:solidFill>
                <a:latin typeface="Arial"/>
                <a:cs typeface="Arial"/>
              </a:rPr>
              <a:t>Gestion des erreurs</a:t>
            </a:r>
            <a:r>
              <a:rPr lang="fr-FR">
                <a:solidFill>
                  <a:schemeClr val="bg1"/>
                </a:solidFill>
                <a:latin typeface="Arial"/>
                <a:cs typeface="Arial"/>
              </a:rPr>
              <a:t> </a:t>
            </a:r>
            <a:r>
              <a:rPr lang="fr-FR" sz="1800">
                <a:solidFill>
                  <a:schemeClr val="bg1"/>
                </a:solidFill>
                <a:latin typeface="Arial"/>
                <a:cs typeface="Arial"/>
              </a:rPr>
              <a:t>en cas de défaillance du réseau</a:t>
            </a:r>
            <a:endParaRPr lang="en-US" sz="1800">
              <a:solidFill>
                <a:schemeClr val="bg1"/>
              </a:solidFill>
              <a:latin typeface="Arial"/>
              <a:cs typeface="Arial"/>
            </a:endParaRPr>
          </a:p>
          <a:p>
            <a:pPr>
              <a:buFont typeface="Arial"/>
              <a:buChar char="•"/>
            </a:pPr>
            <a:r>
              <a:rPr lang="fr-FR" b="1">
                <a:solidFill>
                  <a:schemeClr val="bg1"/>
                </a:solidFill>
                <a:latin typeface="Arial"/>
                <a:cs typeface="Arial"/>
              </a:rPr>
              <a:t>Consistance des données</a:t>
            </a:r>
            <a:r>
              <a:rPr lang="fr-FR" sz="1800">
                <a:solidFill>
                  <a:schemeClr val="bg1"/>
                </a:solidFill>
                <a:latin typeface="Arial"/>
                <a:cs typeface="Arial"/>
              </a:rPr>
              <a:t> lorsque plusieurs utilisateurs modifient simultanément les mêmes enregistrements</a:t>
            </a:r>
          </a:p>
          <a:p>
            <a:pPr marL="0" indent="0">
              <a:buNone/>
            </a:pPr>
            <a:r>
              <a:rPr lang="fr-FR" sz="3200" b="1">
                <a:solidFill>
                  <a:schemeClr val="bg1"/>
                </a:solidFill>
                <a:ea typeface="+mn-lt"/>
                <a:cs typeface="+mn-lt"/>
              </a:rPr>
              <a:t>Solutions :</a:t>
            </a:r>
            <a:endParaRPr lang="fr-FR" sz="3200" b="1">
              <a:solidFill>
                <a:schemeClr val="bg1"/>
              </a:solidFill>
            </a:endParaRPr>
          </a:p>
          <a:p>
            <a:r>
              <a:rPr lang="fr-FR" err="1">
                <a:solidFill>
                  <a:schemeClr val="bg1"/>
                </a:solidFill>
                <a:ea typeface="+mn-lt"/>
                <a:cs typeface="+mn-lt"/>
              </a:rPr>
              <a:t>WebSockets</a:t>
            </a:r>
            <a:r>
              <a:rPr lang="fr-FR">
                <a:solidFill>
                  <a:schemeClr val="bg1"/>
                </a:solidFill>
                <a:ea typeface="+mn-lt"/>
                <a:cs typeface="+mn-lt"/>
              </a:rPr>
              <a:t> ou Server-Sent Events (SSE)</a:t>
            </a:r>
            <a:endParaRPr lang="fr-FR">
              <a:solidFill>
                <a:schemeClr val="bg1"/>
              </a:solidFill>
            </a:endParaRPr>
          </a:p>
          <a:p>
            <a:r>
              <a:rPr lang="fr-FR">
                <a:solidFill>
                  <a:schemeClr val="bg1"/>
                </a:solidFill>
                <a:ea typeface="+mn-lt"/>
                <a:cs typeface="+mn-lt"/>
              </a:rPr>
              <a:t>Gestion des conflits de données</a:t>
            </a:r>
            <a:endParaRPr lang="fr-FR">
              <a:solidFill>
                <a:schemeClr val="bg1"/>
              </a:solidFill>
            </a:endParaRPr>
          </a:p>
          <a:p>
            <a:r>
              <a:rPr lang="fr-FR">
                <a:solidFill>
                  <a:schemeClr val="bg1"/>
                </a:solidFill>
                <a:ea typeface="+mn-lt"/>
                <a:cs typeface="+mn-lt"/>
              </a:rPr>
              <a:t>Notifications d'erreur claires</a:t>
            </a:r>
          </a:p>
          <a:p>
            <a:pPr marL="0" indent="0">
              <a:buNone/>
            </a:pPr>
            <a:endParaRPr lang="fr-FR">
              <a:solidFill>
                <a:schemeClr val="bg1"/>
              </a:solidFill>
              <a:latin typeface="Tw Cen MT"/>
              <a:cs typeface="Arial"/>
            </a:endParaRPr>
          </a:p>
          <a:p>
            <a:pPr marL="0" indent="0">
              <a:buNone/>
            </a:pPr>
            <a:endParaRPr lang="fr-FR" b="1">
              <a:solidFill>
                <a:schemeClr val="bg1"/>
              </a:solidFill>
              <a:latin typeface="Arial"/>
              <a:cs typeface="Arial"/>
            </a:endParaRPr>
          </a:p>
        </p:txBody>
      </p:sp>
    </p:spTree>
    <p:extLst>
      <p:ext uri="{BB962C8B-B14F-4D97-AF65-F5344CB8AC3E}">
        <p14:creationId xmlns:p14="http://schemas.microsoft.com/office/powerpoint/2010/main" val="2107931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40AC786-DBDB-C3C5-E39F-10346C6BC856}"/>
              </a:ext>
            </a:extLst>
          </p:cNvPr>
          <p:cNvSpPr>
            <a:spLocks noGrp="1"/>
          </p:cNvSpPr>
          <p:nvPr>
            <p:ph idx="1"/>
          </p:nvPr>
        </p:nvSpPr>
        <p:spPr>
          <a:xfrm>
            <a:off x="1167244" y="209487"/>
            <a:ext cx="9195659" cy="5258833"/>
          </a:xfrm>
        </p:spPr>
        <p:txBody>
          <a:bodyPr vert="horz" lIns="91440" tIns="45720" rIns="91440" bIns="45720" rtlCol="0" anchor="t">
            <a:normAutofit/>
          </a:bodyPr>
          <a:lstStyle/>
          <a:p>
            <a:pPr algn="ctr">
              <a:buNone/>
            </a:pPr>
            <a:r>
              <a:rPr lang="fr-FR" sz="3200" b="1">
                <a:solidFill>
                  <a:schemeClr val="bg1"/>
                </a:solidFill>
              </a:rPr>
              <a:t>Améliorations Futures</a:t>
            </a:r>
            <a:endParaRPr lang="fr-FR" sz="3200">
              <a:solidFill>
                <a:schemeClr val="bg1"/>
              </a:solidFill>
            </a:endParaRPr>
          </a:p>
          <a:p>
            <a:pPr algn="ctr">
              <a:buNone/>
            </a:pPr>
            <a:endParaRPr lang="fr-FR" sz="3200" b="1">
              <a:solidFill>
                <a:schemeClr val="bg1"/>
              </a:solidFill>
              <a:ea typeface="+mn-lt"/>
              <a:cs typeface="+mn-lt"/>
            </a:endParaRPr>
          </a:p>
          <a:p>
            <a:pPr>
              <a:buFont typeface="Arial"/>
              <a:buChar char="•"/>
            </a:pPr>
            <a:r>
              <a:rPr lang="fr-FR">
                <a:solidFill>
                  <a:schemeClr val="bg1"/>
                </a:solidFill>
                <a:ea typeface="+mn-lt"/>
                <a:cs typeface="+mn-lt"/>
              </a:rPr>
              <a:t>Intégration avec d'autres systèmes ERP </a:t>
            </a:r>
            <a:r>
              <a:rPr lang="fr-FR" sz="1800">
                <a:solidFill>
                  <a:schemeClr val="bg1"/>
                </a:solidFill>
                <a:ea typeface="+mn-lt"/>
                <a:cs typeface="+mn-lt"/>
              </a:rPr>
              <a:t>(automatiser la mise à jour des stocks en temps réel, Meilleure visibilité, Réduction des doublons)</a:t>
            </a:r>
            <a:endParaRPr lang="fr-FR">
              <a:solidFill>
                <a:schemeClr val="bg1"/>
              </a:solidFill>
              <a:ea typeface="+mn-lt"/>
              <a:cs typeface="+mn-lt"/>
            </a:endParaRPr>
          </a:p>
          <a:p>
            <a:pPr>
              <a:buFont typeface="Arial"/>
              <a:buChar char="•"/>
            </a:pPr>
            <a:r>
              <a:rPr lang="fr-FR">
                <a:solidFill>
                  <a:schemeClr val="bg1"/>
                </a:solidFill>
                <a:ea typeface="+mn-lt"/>
                <a:cs typeface="+mn-lt"/>
              </a:rPr>
              <a:t>Ajout de fonctionnalités avancées comme la gestion des alertes de stock </a:t>
            </a:r>
            <a:r>
              <a:rPr lang="fr-FR" sz="1800">
                <a:solidFill>
                  <a:schemeClr val="bg1"/>
                </a:solidFill>
                <a:ea typeface="+mn-lt"/>
                <a:cs typeface="+mn-lt"/>
              </a:rPr>
              <a:t>(Proactivité, Automatisation, Optimisation des coûts)</a:t>
            </a:r>
            <a:endParaRPr lang="fr-FR" sz="1800">
              <a:solidFill>
                <a:schemeClr val="bg1"/>
              </a:solidFill>
            </a:endParaRPr>
          </a:p>
          <a:p>
            <a:pPr>
              <a:buFont typeface="Arial"/>
              <a:buChar char="•"/>
            </a:pPr>
            <a:r>
              <a:rPr lang="fr-FR">
                <a:solidFill>
                  <a:schemeClr val="bg1"/>
                </a:solidFill>
                <a:ea typeface="+mn-lt"/>
                <a:cs typeface="+mn-lt"/>
              </a:rPr>
              <a:t>Implémentation de fonctionnalités de code-barres pour les opérations de stockage/retrait </a:t>
            </a:r>
            <a:r>
              <a:rPr lang="fr-FR" sz="1800">
                <a:solidFill>
                  <a:schemeClr val="bg1"/>
                </a:solidFill>
                <a:ea typeface="+mn-lt"/>
                <a:cs typeface="+mn-lt"/>
              </a:rPr>
              <a:t>(Gain de temps, Réduction des erreurs, Traçabilité améliorée)</a:t>
            </a:r>
          </a:p>
          <a:p>
            <a:pPr marL="0" indent="0">
              <a:buNone/>
            </a:pPr>
            <a:endParaRPr lang="fr-FR"/>
          </a:p>
        </p:txBody>
      </p:sp>
    </p:spTree>
    <p:extLst>
      <p:ext uri="{BB962C8B-B14F-4D97-AF65-F5344CB8AC3E}">
        <p14:creationId xmlns:p14="http://schemas.microsoft.com/office/powerpoint/2010/main" val="4862227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6DDF905-780F-0F9B-0945-271AA989C6FE}"/>
              </a:ext>
            </a:extLst>
          </p:cNvPr>
          <p:cNvSpPr>
            <a:spLocks noGrp="1"/>
          </p:cNvSpPr>
          <p:nvPr>
            <p:ph idx="1"/>
          </p:nvPr>
        </p:nvSpPr>
        <p:spPr>
          <a:xfrm>
            <a:off x="1141412" y="441352"/>
            <a:ext cx="9905999" cy="4687714"/>
          </a:xfrm>
        </p:spPr>
        <p:txBody>
          <a:bodyPr vert="horz" lIns="91440" tIns="45720" rIns="91440" bIns="45720" rtlCol="0" anchor="t">
            <a:normAutofit/>
          </a:bodyPr>
          <a:lstStyle/>
          <a:p>
            <a:pPr marL="0" indent="0">
              <a:buNone/>
            </a:pPr>
            <a:endParaRPr lang="fr-FR" sz="1900">
              <a:latin typeface="Segoe UI"/>
              <a:cs typeface="Segoe UI"/>
            </a:endParaRPr>
          </a:p>
          <a:p>
            <a:pPr marL="0" indent="0" algn="ctr">
              <a:buNone/>
            </a:pPr>
            <a:r>
              <a:rPr lang="fr-FR" sz="3200" b="1">
                <a:solidFill>
                  <a:schemeClr val="bg1"/>
                </a:solidFill>
                <a:latin typeface="Arial"/>
                <a:cs typeface="Arial"/>
              </a:rPr>
              <a:t>Points forts du projet</a:t>
            </a:r>
            <a:r>
              <a:rPr lang="fr-FR" b="1">
                <a:solidFill>
                  <a:schemeClr val="bg1"/>
                </a:solidFill>
                <a:latin typeface="Arial"/>
                <a:cs typeface="Arial"/>
              </a:rPr>
              <a:t> </a:t>
            </a:r>
            <a:endParaRPr lang="fr-FR">
              <a:solidFill>
                <a:schemeClr val="bg1"/>
              </a:solidFill>
              <a:latin typeface="Tw Cen MT" panose="020B0602020104020603"/>
              <a:cs typeface="Arial"/>
            </a:endParaRPr>
          </a:p>
          <a:p>
            <a:pPr marL="0" indent="0">
              <a:buNone/>
            </a:pPr>
            <a:endParaRPr lang="fr-FR" b="1">
              <a:solidFill>
                <a:schemeClr val="bg1"/>
              </a:solidFill>
              <a:latin typeface="Arial"/>
              <a:ea typeface="+mn-lt"/>
              <a:cs typeface="Arial"/>
            </a:endParaRPr>
          </a:p>
          <a:p>
            <a:pPr marL="0" indent="0">
              <a:buNone/>
            </a:pPr>
            <a:r>
              <a:rPr lang="fr-FR" b="1">
                <a:solidFill>
                  <a:schemeClr val="bg1"/>
                </a:solidFill>
                <a:ea typeface="+mn-lt"/>
                <a:cs typeface="+mn-lt"/>
              </a:rPr>
              <a:t>Collaboration</a:t>
            </a:r>
            <a:r>
              <a:rPr lang="fr-FR">
                <a:solidFill>
                  <a:schemeClr val="bg1"/>
                </a:solidFill>
                <a:ea typeface="+mn-lt"/>
                <a:cs typeface="+mn-lt"/>
              </a:rPr>
              <a:t> : La réussite du projet a été en grande partie due à une collaboration efficace entre les membres de l'équipe, facilitée par des communications ouvertes et une coordination claire des tâches.</a:t>
            </a:r>
            <a:endParaRPr lang="fr-FR">
              <a:solidFill>
                <a:schemeClr val="bg1"/>
              </a:solidFill>
            </a:endParaRPr>
          </a:p>
          <a:p>
            <a:pPr marL="0" indent="0">
              <a:buNone/>
            </a:pPr>
            <a:endParaRPr lang="fr-FR">
              <a:solidFill>
                <a:schemeClr val="bg1"/>
              </a:solidFill>
            </a:endParaRPr>
          </a:p>
        </p:txBody>
      </p:sp>
    </p:spTree>
    <p:extLst>
      <p:ext uri="{BB962C8B-B14F-4D97-AF65-F5344CB8AC3E}">
        <p14:creationId xmlns:p14="http://schemas.microsoft.com/office/powerpoint/2010/main" val="27126573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8AE4824-7620-4003-D720-2C714DC6C507}"/>
              </a:ext>
            </a:extLst>
          </p:cNvPr>
          <p:cNvSpPr>
            <a:spLocks noGrp="1"/>
          </p:cNvSpPr>
          <p:nvPr>
            <p:ph idx="1"/>
          </p:nvPr>
        </p:nvSpPr>
        <p:spPr>
          <a:xfrm>
            <a:off x="1141412" y="179487"/>
            <a:ext cx="10319999" cy="6475714"/>
          </a:xfrm>
        </p:spPr>
        <p:txBody>
          <a:bodyPr vert="horz" lIns="91440" tIns="45720" rIns="91440" bIns="45720" rtlCol="0" anchor="t">
            <a:normAutofit/>
          </a:bodyPr>
          <a:lstStyle/>
          <a:p>
            <a:pPr algn="ctr">
              <a:buNone/>
            </a:pPr>
            <a:r>
              <a:rPr lang="fr-FR" sz="3200" b="1">
                <a:solidFill>
                  <a:schemeClr val="bg1"/>
                </a:solidFill>
              </a:rPr>
              <a:t>Conclusion</a:t>
            </a:r>
            <a:endParaRPr lang="fr-FR" sz="3200">
              <a:solidFill>
                <a:schemeClr val="bg1"/>
              </a:solidFill>
            </a:endParaRPr>
          </a:p>
          <a:p>
            <a:pPr>
              <a:buNone/>
            </a:pPr>
            <a:r>
              <a:rPr lang="fr-FR">
                <a:solidFill>
                  <a:schemeClr val="bg1"/>
                </a:solidFill>
                <a:ea typeface="+mn-lt"/>
                <a:cs typeface="+mn-lt"/>
              </a:rPr>
              <a:t>          En conclusion, ce projet a abouti à une plateforme performante pour la gestion des stocks, offrant une interface conviviale, des fonctionnalités automatisées et une synchronisation fluide des données. L'application facilite la gestion efficace des composants en réduisant les erreurs humaines, améliorant la précision des inventaires et optimisant les opérations logistiques. L'impact attendu sur les entreprises est significatif, avec une meilleure visibilité sur les stocks, une réduction des coûts opérationnels et une amélioration de la productivité, contribuant ainsi à une gestion plus intelligente et anticipative des ressources.</a:t>
            </a:r>
            <a:endParaRPr lang="fr-FR">
              <a:solidFill>
                <a:schemeClr val="bg1"/>
              </a:solidFill>
            </a:endParaRPr>
          </a:p>
          <a:p>
            <a:pPr marL="0" indent="0">
              <a:buNone/>
            </a:pPr>
            <a:endParaRPr lang="fr-FR">
              <a:solidFill>
                <a:srgbClr val="FF0000"/>
              </a:solidFill>
              <a:ea typeface="+mn-lt"/>
              <a:cs typeface="+mn-lt"/>
            </a:endParaRPr>
          </a:p>
        </p:txBody>
      </p:sp>
    </p:spTree>
    <p:extLst>
      <p:ext uri="{BB962C8B-B14F-4D97-AF65-F5344CB8AC3E}">
        <p14:creationId xmlns:p14="http://schemas.microsoft.com/office/powerpoint/2010/main" val="3224945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a:extLst>
              <a:ext uri="{FF2B5EF4-FFF2-40B4-BE49-F238E27FC236}">
                <a16:creationId xmlns:a16="http://schemas.microsoft.com/office/drawing/2014/main" id="{3699DD36-2793-5881-7EBE-156374DE69AB}"/>
              </a:ext>
            </a:extLst>
          </p:cNvPr>
          <p:cNvPicPr>
            <a:picLocks noGrp="1" noChangeAspect="1"/>
          </p:cNvPicPr>
          <p:nvPr>
            <p:ph idx="1"/>
          </p:nvPr>
        </p:nvPicPr>
        <p:blipFill>
          <a:blip r:embed="rId2"/>
          <a:stretch>
            <a:fillRect/>
          </a:stretch>
        </p:blipFill>
        <p:spPr>
          <a:xfrm>
            <a:off x="1138411" y="201198"/>
            <a:ext cx="10266000" cy="6432292"/>
          </a:xfrm>
        </p:spPr>
      </p:pic>
    </p:spTree>
    <p:extLst>
      <p:ext uri="{BB962C8B-B14F-4D97-AF65-F5344CB8AC3E}">
        <p14:creationId xmlns:p14="http://schemas.microsoft.com/office/powerpoint/2010/main" val="37998639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a:extLst>
              <a:ext uri="{FF2B5EF4-FFF2-40B4-BE49-F238E27FC236}">
                <a16:creationId xmlns:a16="http://schemas.microsoft.com/office/drawing/2014/main" id="{5C004E29-B9D1-6856-2C32-2F2E9F2710A5}"/>
              </a:ext>
            </a:extLst>
          </p:cNvPr>
          <p:cNvPicPr>
            <a:picLocks noGrp="1" noChangeAspect="1"/>
          </p:cNvPicPr>
          <p:nvPr>
            <p:ph idx="1"/>
          </p:nvPr>
        </p:nvPicPr>
        <p:blipFill>
          <a:blip r:embed="rId2"/>
          <a:stretch>
            <a:fillRect/>
          </a:stretch>
        </p:blipFill>
        <p:spPr>
          <a:xfrm>
            <a:off x="1182661" y="96691"/>
            <a:ext cx="10294909" cy="6607443"/>
          </a:xfrm>
        </p:spPr>
      </p:pic>
    </p:spTree>
    <p:extLst>
      <p:ext uri="{BB962C8B-B14F-4D97-AF65-F5344CB8AC3E}">
        <p14:creationId xmlns:p14="http://schemas.microsoft.com/office/powerpoint/2010/main" val="4801555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a:extLst>
              <a:ext uri="{FF2B5EF4-FFF2-40B4-BE49-F238E27FC236}">
                <a16:creationId xmlns:a16="http://schemas.microsoft.com/office/drawing/2014/main" id="{F38830D6-98F5-8C13-939F-F5B66CCD7AAC}"/>
              </a:ext>
            </a:extLst>
          </p:cNvPr>
          <p:cNvPicPr>
            <a:picLocks noGrp="1" noChangeAspect="1"/>
          </p:cNvPicPr>
          <p:nvPr>
            <p:ph idx="1"/>
          </p:nvPr>
        </p:nvPicPr>
        <p:blipFill>
          <a:blip r:embed="rId2"/>
          <a:stretch>
            <a:fillRect/>
          </a:stretch>
        </p:blipFill>
        <p:spPr>
          <a:xfrm>
            <a:off x="1042411" y="230107"/>
            <a:ext cx="10128000" cy="6122474"/>
          </a:xfrm>
        </p:spPr>
      </p:pic>
    </p:spTree>
    <p:extLst>
      <p:ext uri="{BB962C8B-B14F-4D97-AF65-F5344CB8AC3E}">
        <p14:creationId xmlns:p14="http://schemas.microsoft.com/office/powerpoint/2010/main" val="35243568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a:extLst>
              <a:ext uri="{FF2B5EF4-FFF2-40B4-BE49-F238E27FC236}">
                <a16:creationId xmlns:a16="http://schemas.microsoft.com/office/drawing/2014/main" id="{D211FC09-955D-4F90-1096-8D83A8683DCB}"/>
              </a:ext>
            </a:extLst>
          </p:cNvPr>
          <p:cNvPicPr>
            <a:picLocks noGrp="1" noChangeAspect="1"/>
          </p:cNvPicPr>
          <p:nvPr>
            <p:ph idx="1"/>
          </p:nvPr>
        </p:nvPicPr>
        <p:blipFill>
          <a:blip r:embed="rId2"/>
          <a:stretch>
            <a:fillRect/>
          </a:stretch>
        </p:blipFill>
        <p:spPr>
          <a:xfrm>
            <a:off x="1240411" y="406243"/>
            <a:ext cx="10164000" cy="6010202"/>
          </a:xfrm>
        </p:spPr>
      </p:pic>
    </p:spTree>
    <p:extLst>
      <p:ext uri="{BB962C8B-B14F-4D97-AF65-F5344CB8AC3E}">
        <p14:creationId xmlns:p14="http://schemas.microsoft.com/office/powerpoint/2010/main" val="2017966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a:extLst>
              <a:ext uri="{FF2B5EF4-FFF2-40B4-BE49-F238E27FC236}">
                <a16:creationId xmlns:a16="http://schemas.microsoft.com/office/drawing/2014/main" id="{83785961-9D30-1AAB-8E26-7C614D5DEF77}"/>
              </a:ext>
            </a:extLst>
          </p:cNvPr>
          <p:cNvPicPr>
            <a:picLocks noGrp="1" noChangeAspect="1"/>
          </p:cNvPicPr>
          <p:nvPr>
            <p:ph idx="1"/>
          </p:nvPr>
        </p:nvPicPr>
        <p:blipFill>
          <a:blip r:embed="rId2"/>
          <a:stretch>
            <a:fillRect/>
          </a:stretch>
        </p:blipFill>
        <p:spPr>
          <a:xfrm>
            <a:off x="1122040" y="555088"/>
            <a:ext cx="10370948" cy="6065190"/>
          </a:xfrm>
        </p:spPr>
      </p:pic>
    </p:spTree>
    <p:extLst>
      <p:ext uri="{BB962C8B-B14F-4D97-AF65-F5344CB8AC3E}">
        <p14:creationId xmlns:p14="http://schemas.microsoft.com/office/powerpoint/2010/main" val="438536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3DF0FF7-1210-86F0-3026-B9542F3D0792}"/>
              </a:ext>
            </a:extLst>
          </p:cNvPr>
          <p:cNvSpPr>
            <a:spLocks noGrp="1"/>
          </p:cNvSpPr>
          <p:nvPr>
            <p:ph idx="1"/>
          </p:nvPr>
        </p:nvSpPr>
        <p:spPr>
          <a:xfrm>
            <a:off x="1141412" y="503487"/>
            <a:ext cx="9905999" cy="5287714"/>
          </a:xfrm>
        </p:spPr>
        <p:txBody>
          <a:bodyPr vert="horz" lIns="91440" tIns="45720" rIns="91440" bIns="45720" rtlCol="0" anchor="t">
            <a:normAutofit/>
          </a:bodyPr>
          <a:lstStyle/>
          <a:p>
            <a:pPr marL="0" indent="0">
              <a:buNone/>
            </a:pPr>
            <a:r>
              <a:rPr lang="fr-FR" sz="3200" b="1">
                <a:solidFill>
                  <a:schemeClr val="bg1"/>
                </a:solidFill>
                <a:ea typeface="+mn-lt"/>
                <a:cs typeface="+mn-lt"/>
              </a:rPr>
              <a:t>Introduction:</a:t>
            </a:r>
            <a:r>
              <a:rPr lang="fr-FR" sz="3200">
                <a:solidFill>
                  <a:schemeClr val="bg1"/>
                </a:solidFill>
                <a:ea typeface="+mn-lt"/>
                <a:cs typeface="+mn-lt"/>
              </a:rPr>
              <a:t> </a:t>
            </a:r>
          </a:p>
          <a:p>
            <a:pPr marL="0" indent="0">
              <a:buNone/>
            </a:pPr>
            <a:endParaRPr lang="fr-FR" sz="3200">
              <a:solidFill>
                <a:schemeClr val="bg1"/>
              </a:solidFill>
              <a:ea typeface="+mn-lt"/>
              <a:cs typeface="+mn-lt"/>
            </a:endParaRPr>
          </a:p>
          <a:p>
            <a:pPr marL="0" indent="0">
              <a:buNone/>
            </a:pPr>
            <a:endParaRPr lang="fr-FR" sz="3200">
              <a:solidFill>
                <a:schemeClr val="bg1"/>
              </a:solidFill>
              <a:ea typeface="+mn-lt"/>
              <a:cs typeface="+mn-lt"/>
            </a:endParaRPr>
          </a:p>
          <a:p>
            <a:pPr marL="0" indent="0">
              <a:buNone/>
            </a:pPr>
            <a:r>
              <a:rPr lang="fr-FR" sz="1600">
                <a:solidFill>
                  <a:schemeClr val="bg1"/>
                </a:solidFill>
                <a:ea typeface="+mn-lt"/>
                <a:cs typeface="+mn-lt"/>
              </a:rPr>
              <a:t>  </a:t>
            </a:r>
            <a:r>
              <a:rPr lang="fr-FR">
                <a:solidFill>
                  <a:schemeClr val="bg1"/>
                </a:solidFill>
                <a:ea typeface="+mn-lt"/>
                <a:cs typeface="+mn-lt"/>
              </a:rPr>
              <a:t>Ce projet vise à développer une application web intuitive qui permet de gérer les stocks et les inventaires d’une entreprise, en optimisant la gestion de ses stocks.</a:t>
            </a:r>
          </a:p>
          <a:p>
            <a:pPr>
              <a:buNone/>
            </a:pPr>
            <a:endParaRPr lang="fr-FR">
              <a:solidFill>
                <a:schemeClr val="bg1"/>
              </a:solidFill>
            </a:endParaRPr>
          </a:p>
          <a:p>
            <a:pPr marL="0" indent="0">
              <a:buNone/>
            </a:pPr>
            <a:endParaRPr lang="fr-FR">
              <a:solidFill>
                <a:schemeClr val="bg1"/>
              </a:solidFill>
            </a:endParaRPr>
          </a:p>
        </p:txBody>
      </p:sp>
    </p:spTree>
    <p:extLst>
      <p:ext uri="{BB962C8B-B14F-4D97-AF65-F5344CB8AC3E}">
        <p14:creationId xmlns:p14="http://schemas.microsoft.com/office/powerpoint/2010/main" val="18942839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Top 5 des méthodes efficaces pour optimiser l'analyse de votre gestion des  stocks - Manutan blog">
            <a:extLst>
              <a:ext uri="{FF2B5EF4-FFF2-40B4-BE49-F238E27FC236}">
                <a16:creationId xmlns:a16="http://schemas.microsoft.com/office/drawing/2014/main" id="{D97DB335-2BC3-610C-FD31-BA2AE3A1DC88}"/>
              </a:ext>
            </a:extLst>
          </p:cNvPr>
          <p:cNvPicPr>
            <a:picLocks noGrp="1" noChangeAspect="1"/>
          </p:cNvPicPr>
          <p:nvPr>
            <p:ph idx="1"/>
          </p:nvPr>
        </p:nvPicPr>
        <p:blipFill>
          <a:blip r:embed="rId2"/>
          <a:stretch>
            <a:fillRect/>
          </a:stretch>
        </p:blipFill>
        <p:spPr>
          <a:xfrm>
            <a:off x="960648" y="5488"/>
            <a:ext cx="10513530" cy="6601712"/>
          </a:xfrm>
        </p:spPr>
      </p:pic>
    </p:spTree>
    <p:extLst>
      <p:ext uri="{BB962C8B-B14F-4D97-AF65-F5344CB8AC3E}">
        <p14:creationId xmlns:p14="http://schemas.microsoft.com/office/powerpoint/2010/main" val="281609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85D6CB3-FE4F-BA1B-D685-A93C47DA5840}"/>
              </a:ext>
            </a:extLst>
          </p:cNvPr>
          <p:cNvSpPr>
            <a:spLocks noGrp="1"/>
          </p:cNvSpPr>
          <p:nvPr>
            <p:ph idx="1"/>
          </p:nvPr>
        </p:nvSpPr>
        <p:spPr>
          <a:xfrm>
            <a:off x="1105412" y="11487"/>
            <a:ext cx="8321999" cy="6577714"/>
          </a:xfrm>
        </p:spPr>
        <p:txBody>
          <a:bodyPr vert="horz" lIns="91440" tIns="45720" rIns="91440" bIns="45720" rtlCol="0" anchor="t">
            <a:normAutofit/>
          </a:bodyPr>
          <a:lstStyle/>
          <a:p>
            <a:pPr marL="0" indent="0" algn="ctr">
              <a:buNone/>
            </a:pPr>
            <a:r>
              <a:rPr lang="fr-FR" sz="3200" b="1">
                <a:solidFill>
                  <a:schemeClr val="bg1"/>
                </a:solidFill>
                <a:latin typeface="TW Cen MT"/>
              </a:rPr>
              <a:t>Contexte du Projet</a:t>
            </a:r>
            <a:endParaRPr lang="fr-FR">
              <a:solidFill>
                <a:schemeClr val="bg1"/>
              </a:solidFill>
            </a:endParaRPr>
          </a:p>
          <a:p>
            <a:pPr marL="0" indent="0" algn="ctr">
              <a:buNone/>
            </a:pPr>
            <a:endParaRPr lang="fr-FR" sz="3200" b="1">
              <a:solidFill>
                <a:schemeClr val="bg1"/>
              </a:solidFill>
              <a:latin typeface="TW Cen MT"/>
              <a:ea typeface="+mn-lt"/>
              <a:cs typeface="+mn-lt"/>
            </a:endParaRPr>
          </a:p>
          <a:p>
            <a:r>
              <a:rPr lang="fr-FR" b="1">
                <a:solidFill>
                  <a:schemeClr val="bg1"/>
                </a:solidFill>
                <a:latin typeface="TW Cen MT"/>
                <a:ea typeface="+mn-lt"/>
                <a:cs typeface="+mn-lt"/>
              </a:rPr>
              <a:t>Problème :</a:t>
            </a:r>
          </a:p>
          <a:p>
            <a:pPr marL="0" indent="0">
              <a:buNone/>
            </a:pPr>
            <a:r>
              <a:rPr lang="fr-FR">
                <a:solidFill>
                  <a:schemeClr val="bg1"/>
                </a:solidFill>
                <a:latin typeface="TW Cen MT"/>
                <a:ea typeface="+mn-lt"/>
                <a:cs typeface="+mn-lt"/>
              </a:rPr>
              <a:t> Gestion inefficace des stocks, erreurs fréquentes, </a:t>
            </a:r>
            <a:r>
              <a:rPr lang="fr-FR">
                <a:solidFill>
                  <a:schemeClr val="bg1"/>
                </a:solidFill>
                <a:ea typeface="+mn-lt"/>
                <a:cs typeface="+mn-lt"/>
              </a:rPr>
              <a:t>dans la recherche de composants,</a:t>
            </a:r>
            <a:r>
              <a:rPr lang="fr-FR">
                <a:solidFill>
                  <a:schemeClr val="bg1"/>
                </a:solidFill>
                <a:latin typeface="Tw Cen MT"/>
                <a:ea typeface="+mn-lt"/>
                <a:cs typeface="+mn-lt"/>
              </a:rPr>
              <a:t> </a:t>
            </a:r>
            <a:r>
              <a:rPr lang="fr-FR">
                <a:solidFill>
                  <a:schemeClr val="bg1"/>
                </a:solidFill>
                <a:latin typeface="TW Cen MT"/>
                <a:ea typeface="+mn-lt"/>
                <a:cs typeface="+mn-lt"/>
              </a:rPr>
              <a:t>perte de temps et de finances.  </a:t>
            </a:r>
            <a:endParaRPr lang="fr-FR">
              <a:solidFill>
                <a:schemeClr val="bg1"/>
              </a:solidFill>
              <a:latin typeface="TW Cen MT"/>
            </a:endParaRPr>
          </a:p>
          <a:p>
            <a:r>
              <a:rPr lang="fr-FR" b="1">
                <a:solidFill>
                  <a:schemeClr val="bg1"/>
                </a:solidFill>
                <a:latin typeface="TW Cen MT"/>
                <a:ea typeface="+mn-lt"/>
                <a:cs typeface="+mn-lt"/>
              </a:rPr>
              <a:t>Solution :</a:t>
            </a:r>
            <a:endParaRPr lang="fr-FR">
              <a:solidFill>
                <a:schemeClr val="bg1"/>
              </a:solidFill>
              <a:latin typeface="TW Cen MT"/>
              <a:ea typeface="+mn-lt"/>
              <a:cs typeface="+mn-lt"/>
            </a:endParaRPr>
          </a:p>
          <a:p>
            <a:pPr marL="0" indent="0">
              <a:buNone/>
            </a:pPr>
            <a:r>
              <a:rPr lang="fr-FR">
                <a:solidFill>
                  <a:schemeClr val="bg1"/>
                </a:solidFill>
                <a:latin typeface="TW Cen MT"/>
                <a:ea typeface="+mn-lt"/>
                <a:cs typeface="+mn-lt"/>
              </a:rPr>
              <a:t>  Développer une application qui permet de suivre précisément les composants dans l'entrepôt à travers une interface conviviale, avec une API pour faciliter l'intégration.</a:t>
            </a:r>
            <a:endParaRPr lang="fr-FR">
              <a:solidFill>
                <a:schemeClr val="bg1"/>
              </a:solidFill>
              <a:latin typeface="TW Cen MT"/>
            </a:endParaRPr>
          </a:p>
          <a:p>
            <a:pPr marL="0" indent="0">
              <a:buNone/>
            </a:pPr>
            <a:endParaRPr lang="fr-FR">
              <a:solidFill>
                <a:schemeClr val="bg1"/>
              </a:solidFill>
              <a:latin typeface="TW Cen MT"/>
            </a:endParaRPr>
          </a:p>
        </p:txBody>
      </p:sp>
    </p:spTree>
    <p:extLst>
      <p:ext uri="{BB962C8B-B14F-4D97-AF65-F5344CB8AC3E}">
        <p14:creationId xmlns:p14="http://schemas.microsoft.com/office/powerpoint/2010/main" val="4187998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EA76EFB-8302-62A7-6677-98BD5E317615}"/>
              </a:ext>
            </a:extLst>
          </p:cNvPr>
          <p:cNvSpPr>
            <a:spLocks noGrp="1"/>
          </p:cNvSpPr>
          <p:nvPr>
            <p:ph idx="1"/>
          </p:nvPr>
        </p:nvSpPr>
        <p:spPr>
          <a:xfrm>
            <a:off x="1021412" y="275487"/>
            <a:ext cx="10415999" cy="6187714"/>
          </a:xfrm>
        </p:spPr>
        <p:txBody>
          <a:bodyPr vert="horz" lIns="91440" tIns="45720" rIns="91440" bIns="45720" rtlCol="0" anchor="t">
            <a:normAutofit/>
          </a:bodyPr>
          <a:lstStyle/>
          <a:p>
            <a:pPr algn="ctr">
              <a:buNone/>
            </a:pPr>
            <a:r>
              <a:rPr lang="fr-FR" sz="3200" b="1">
                <a:solidFill>
                  <a:schemeClr val="bg1"/>
                </a:solidFill>
                <a:latin typeface="TW Cen MT"/>
              </a:rPr>
              <a:t>Objectifs Principaux</a:t>
            </a:r>
            <a:endParaRPr lang="fr-FR">
              <a:solidFill>
                <a:schemeClr val="bg1"/>
              </a:solidFill>
            </a:endParaRPr>
          </a:p>
          <a:p>
            <a:pPr>
              <a:buFont typeface="Arial"/>
              <a:buChar char="•"/>
            </a:pPr>
            <a:r>
              <a:rPr lang="fr-FR" b="1">
                <a:solidFill>
                  <a:schemeClr val="bg1"/>
                </a:solidFill>
                <a:latin typeface="TW Cen MT"/>
                <a:ea typeface="+mn-lt"/>
                <a:cs typeface="+mn-lt"/>
              </a:rPr>
              <a:t>Optimisation Gestion des Stocks des accessoires informatiques pour améliorer l'efficacité opérationnelle : </a:t>
            </a:r>
            <a:r>
              <a:rPr lang="fr-FR">
                <a:solidFill>
                  <a:schemeClr val="bg1"/>
                </a:solidFill>
                <a:latin typeface="TW Cen MT"/>
                <a:ea typeface="+mn-lt"/>
                <a:cs typeface="+mn-lt"/>
              </a:rPr>
              <a:t> Rendre les processus de stockage et de retrait plus rapides et plus efficaces.  </a:t>
            </a:r>
            <a:endParaRPr lang="fr-FR">
              <a:solidFill>
                <a:schemeClr val="bg1"/>
              </a:solidFill>
              <a:latin typeface="TW Cen MT"/>
            </a:endParaRPr>
          </a:p>
          <a:p>
            <a:pPr>
              <a:buFont typeface="Arial"/>
              <a:buChar char="•"/>
            </a:pPr>
            <a:r>
              <a:rPr lang="fr-FR" b="1">
                <a:solidFill>
                  <a:schemeClr val="bg1"/>
                </a:solidFill>
                <a:latin typeface="TW Cen MT"/>
                <a:ea typeface="+mn-lt"/>
                <a:cs typeface="+mn-lt"/>
              </a:rPr>
              <a:t>Automatisation :  </a:t>
            </a:r>
            <a:r>
              <a:rPr lang="fr-FR">
                <a:solidFill>
                  <a:schemeClr val="bg1"/>
                </a:solidFill>
                <a:latin typeface="TW Cen MT"/>
                <a:ea typeface="+mn-lt"/>
                <a:cs typeface="+mn-lt"/>
              </a:rPr>
              <a:t>Automatiser les tâches répétitives comme l'inventaire des stocks, réduisant ainsi les erreurs humaines.</a:t>
            </a:r>
            <a:endParaRPr lang="fr-FR">
              <a:solidFill>
                <a:schemeClr val="bg1"/>
              </a:solidFill>
              <a:latin typeface="TW Cen MT"/>
            </a:endParaRPr>
          </a:p>
          <a:p>
            <a:pPr>
              <a:buFont typeface="Arial"/>
              <a:buChar char="•"/>
            </a:pPr>
            <a:r>
              <a:rPr lang="fr-FR" b="1">
                <a:solidFill>
                  <a:schemeClr val="bg1"/>
                </a:solidFill>
                <a:latin typeface="TW Cen MT"/>
                <a:ea typeface="+mn-lt"/>
                <a:cs typeface="+mn-lt"/>
              </a:rPr>
              <a:t>Traçabilité :  </a:t>
            </a:r>
            <a:r>
              <a:rPr lang="fr-FR">
                <a:solidFill>
                  <a:schemeClr val="bg1"/>
                </a:solidFill>
                <a:latin typeface="TW Cen MT"/>
                <a:ea typeface="+mn-lt"/>
                <a:cs typeface="+mn-lt"/>
              </a:rPr>
              <a:t>Faciliter la recherche et la traçabilité des références via des fonctionnalités de recherche par référence et par emplacement.</a:t>
            </a:r>
            <a:endParaRPr lang="fr-FR">
              <a:solidFill>
                <a:schemeClr val="bg1"/>
              </a:solidFill>
              <a:latin typeface="TW Cen MT"/>
            </a:endParaRPr>
          </a:p>
          <a:p>
            <a:pPr>
              <a:buFont typeface="Arial"/>
              <a:buChar char="•"/>
            </a:pPr>
            <a:endParaRPr lang="fr-FR" sz="1600">
              <a:solidFill>
                <a:schemeClr val="bg1"/>
              </a:solidFill>
              <a:latin typeface="TW Cen MT"/>
            </a:endParaRPr>
          </a:p>
          <a:p>
            <a:pPr marL="0" indent="0">
              <a:buNone/>
            </a:pPr>
            <a:r>
              <a:rPr lang="fr-FR">
                <a:latin typeface="TW Cen MT"/>
                <a:ea typeface="+mn-lt"/>
                <a:cs typeface="+mn-lt"/>
              </a:rPr>
              <a:t> </a:t>
            </a:r>
            <a:endParaRPr lang="fr-FR">
              <a:latin typeface="TW Cen MT"/>
            </a:endParaRPr>
          </a:p>
        </p:txBody>
      </p:sp>
    </p:spTree>
    <p:extLst>
      <p:ext uri="{BB962C8B-B14F-4D97-AF65-F5344CB8AC3E}">
        <p14:creationId xmlns:p14="http://schemas.microsoft.com/office/powerpoint/2010/main" val="2054793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D415E2C-B263-EAB5-7291-6D8C4905058A}"/>
              </a:ext>
            </a:extLst>
          </p:cNvPr>
          <p:cNvSpPr>
            <a:spLocks noGrp="1"/>
          </p:cNvSpPr>
          <p:nvPr>
            <p:ph idx="1"/>
          </p:nvPr>
        </p:nvSpPr>
        <p:spPr>
          <a:xfrm>
            <a:off x="1141412" y="515487"/>
            <a:ext cx="10139999" cy="5275714"/>
          </a:xfrm>
        </p:spPr>
        <p:txBody>
          <a:bodyPr vert="horz" lIns="91440" tIns="45720" rIns="91440" bIns="45720" rtlCol="0" anchor="t">
            <a:normAutofit/>
          </a:bodyPr>
          <a:lstStyle/>
          <a:p>
            <a:pPr algn="ctr">
              <a:buNone/>
            </a:pPr>
            <a:r>
              <a:rPr lang="fr-FR" sz="3200" b="1">
                <a:solidFill>
                  <a:schemeClr val="bg1"/>
                </a:solidFill>
              </a:rPr>
              <a:t>Architecture de l'Application</a:t>
            </a:r>
            <a:endParaRPr lang="fr-FR" sz="3200">
              <a:solidFill>
                <a:schemeClr val="bg1"/>
              </a:solidFill>
            </a:endParaRPr>
          </a:p>
          <a:p>
            <a:pPr algn="ctr">
              <a:buNone/>
            </a:pPr>
            <a:endParaRPr lang="fr-FR" sz="3200" b="1">
              <a:solidFill>
                <a:schemeClr val="bg1"/>
              </a:solidFill>
              <a:ea typeface="+mn-lt"/>
              <a:cs typeface="+mn-lt"/>
            </a:endParaRPr>
          </a:p>
          <a:p>
            <a:pPr marL="0" indent="0">
              <a:buNone/>
            </a:pPr>
            <a:r>
              <a:rPr lang="fr-FR" b="1">
                <a:solidFill>
                  <a:schemeClr val="bg1"/>
                </a:solidFill>
                <a:ea typeface="+mn-lt"/>
                <a:cs typeface="+mn-lt"/>
              </a:rPr>
              <a:t>Frontend :</a:t>
            </a:r>
            <a:r>
              <a:rPr lang="fr-FR">
                <a:solidFill>
                  <a:schemeClr val="bg1"/>
                </a:solidFill>
                <a:ea typeface="+mn-lt"/>
                <a:cs typeface="+mn-lt"/>
              </a:rPr>
              <a:t> HTML, CSS, JS.</a:t>
            </a:r>
            <a:endParaRPr lang="fr-FR">
              <a:solidFill>
                <a:schemeClr val="bg1"/>
              </a:solidFill>
            </a:endParaRPr>
          </a:p>
          <a:p>
            <a:pPr marL="0" indent="0">
              <a:buNone/>
            </a:pPr>
            <a:r>
              <a:rPr lang="fr-FR" b="1">
                <a:solidFill>
                  <a:schemeClr val="bg1"/>
                </a:solidFill>
                <a:ea typeface="+mn-lt"/>
                <a:cs typeface="+mn-lt"/>
              </a:rPr>
              <a:t> Backend </a:t>
            </a:r>
            <a:r>
              <a:rPr lang="fr-FR">
                <a:solidFill>
                  <a:schemeClr val="bg1"/>
                </a:solidFill>
                <a:ea typeface="+mn-lt"/>
                <a:cs typeface="+mn-lt"/>
              </a:rPr>
              <a:t>: Utilise Flask pour gérer les requêtes API et envoyer les données à partir de la base de données.</a:t>
            </a:r>
            <a:endParaRPr lang="fr-FR">
              <a:solidFill>
                <a:schemeClr val="bg1"/>
              </a:solidFill>
            </a:endParaRPr>
          </a:p>
          <a:p>
            <a:pPr marL="0" indent="0">
              <a:buNone/>
            </a:pPr>
            <a:r>
              <a:rPr lang="fr-FR" b="1">
                <a:solidFill>
                  <a:schemeClr val="bg1"/>
                </a:solidFill>
                <a:ea typeface="+mn-lt"/>
                <a:cs typeface="+mn-lt"/>
              </a:rPr>
              <a:t> Base de données : </a:t>
            </a:r>
            <a:r>
              <a:rPr lang="fr-FR">
                <a:solidFill>
                  <a:schemeClr val="bg1"/>
                </a:solidFill>
                <a:ea typeface="+mn-lt"/>
                <a:cs typeface="+mn-lt"/>
              </a:rPr>
              <a:t>SQLite</a:t>
            </a:r>
            <a:endParaRPr lang="fr-FR">
              <a:solidFill>
                <a:schemeClr val="bg1"/>
              </a:solidFill>
            </a:endParaRPr>
          </a:p>
          <a:p>
            <a:pPr>
              <a:buFont typeface="Arial"/>
              <a:buChar char="•"/>
            </a:pPr>
            <a:endParaRPr lang="fr-FR">
              <a:solidFill>
                <a:schemeClr val="bg1"/>
              </a:solidFill>
            </a:endParaRPr>
          </a:p>
          <a:p>
            <a:pPr marL="0" indent="0">
              <a:buNone/>
            </a:pPr>
            <a:endParaRPr lang="fr-FR"/>
          </a:p>
        </p:txBody>
      </p:sp>
    </p:spTree>
    <p:extLst>
      <p:ext uri="{BB962C8B-B14F-4D97-AF65-F5344CB8AC3E}">
        <p14:creationId xmlns:p14="http://schemas.microsoft.com/office/powerpoint/2010/main" val="307978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A7FBDBD-1C7F-6601-D07C-B9A73B0B1588}"/>
              </a:ext>
            </a:extLst>
          </p:cNvPr>
          <p:cNvSpPr>
            <a:spLocks noGrp="1"/>
          </p:cNvSpPr>
          <p:nvPr>
            <p:ph idx="1"/>
          </p:nvPr>
        </p:nvSpPr>
        <p:spPr>
          <a:xfrm>
            <a:off x="1141412" y="545487"/>
            <a:ext cx="9905999" cy="5245714"/>
          </a:xfrm>
        </p:spPr>
        <p:txBody>
          <a:bodyPr vert="horz" lIns="91440" tIns="45720" rIns="91440" bIns="45720" rtlCol="0" anchor="t">
            <a:normAutofit/>
          </a:bodyPr>
          <a:lstStyle/>
          <a:p>
            <a:pPr algn="ctr">
              <a:buNone/>
            </a:pPr>
            <a:r>
              <a:rPr lang="fr-FR" sz="3200" b="1">
                <a:solidFill>
                  <a:schemeClr val="bg1"/>
                </a:solidFill>
              </a:rPr>
              <a:t>Choix des Technologies</a:t>
            </a:r>
            <a:endParaRPr lang="fr-FR" sz="3200">
              <a:solidFill>
                <a:schemeClr val="bg1"/>
              </a:solidFill>
            </a:endParaRPr>
          </a:p>
          <a:p>
            <a:pPr marL="0" indent="0">
              <a:buNone/>
            </a:pPr>
            <a:r>
              <a:rPr lang="fr-FR" b="1">
                <a:solidFill>
                  <a:schemeClr val="bg1"/>
                </a:solidFill>
                <a:ea typeface="+mn-lt"/>
                <a:cs typeface="+mn-lt"/>
              </a:rPr>
              <a:t> Backend :</a:t>
            </a:r>
            <a:r>
              <a:rPr lang="fr-FR">
                <a:solidFill>
                  <a:schemeClr val="bg1"/>
                </a:solidFill>
                <a:ea typeface="+mn-lt"/>
                <a:cs typeface="+mn-lt"/>
              </a:rPr>
              <a:t> Python 3.x .</a:t>
            </a:r>
            <a:endParaRPr lang="fr-FR">
              <a:solidFill>
                <a:schemeClr val="bg1"/>
              </a:solidFill>
            </a:endParaRPr>
          </a:p>
          <a:p>
            <a:pPr marL="0" indent="0">
              <a:buNone/>
            </a:pPr>
            <a:r>
              <a:rPr lang="fr-FR" b="1">
                <a:solidFill>
                  <a:schemeClr val="bg1"/>
                </a:solidFill>
                <a:ea typeface="+mn-lt"/>
                <a:cs typeface="+mn-lt"/>
              </a:rPr>
              <a:t> Base de données :</a:t>
            </a:r>
            <a:r>
              <a:rPr lang="fr-FR">
                <a:solidFill>
                  <a:schemeClr val="bg1"/>
                </a:solidFill>
                <a:ea typeface="+mn-lt"/>
                <a:cs typeface="+mn-lt"/>
              </a:rPr>
              <a:t> SQLite en développement,  pour gérer les bases de données et des mises à jour de manière efficace.</a:t>
            </a:r>
          </a:p>
          <a:p>
            <a:pPr marL="0" indent="0">
              <a:buNone/>
            </a:pPr>
            <a:r>
              <a:rPr lang="fr-FR" b="1">
                <a:solidFill>
                  <a:schemeClr val="bg1"/>
                </a:solidFill>
                <a:ea typeface="+mn-lt"/>
                <a:cs typeface="+mn-lt"/>
              </a:rPr>
              <a:t> Frontend :</a:t>
            </a:r>
            <a:r>
              <a:rPr lang="fr-FR">
                <a:solidFill>
                  <a:schemeClr val="bg1"/>
                </a:solidFill>
                <a:ea typeface="+mn-lt"/>
                <a:cs typeface="+mn-lt"/>
              </a:rPr>
              <a:t> Framework </a:t>
            </a:r>
            <a:r>
              <a:rPr lang="fr-FR" err="1">
                <a:solidFill>
                  <a:schemeClr val="bg1"/>
                </a:solidFill>
                <a:ea typeface="+mn-lt"/>
                <a:cs typeface="+mn-lt"/>
              </a:rPr>
              <a:t>React</a:t>
            </a:r>
            <a:r>
              <a:rPr lang="fr-FR">
                <a:solidFill>
                  <a:schemeClr val="bg1"/>
                </a:solidFill>
                <a:ea typeface="+mn-lt"/>
                <a:cs typeface="+mn-lt"/>
              </a:rPr>
              <a:t> pour un frontend réactif et interactif.</a:t>
            </a:r>
            <a:endParaRPr lang="fr-FR">
              <a:solidFill>
                <a:schemeClr val="bg1"/>
              </a:solidFill>
            </a:endParaRPr>
          </a:p>
          <a:p>
            <a:pPr marL="0" indent="0">
              <a:buNone/>
            </a:pPr>
            <a:r>
              <a:rPr lang="fr-FR" b="1">
                <a:solidFill>
                  <a:schemeClr val="bg1"/>
                </a:solidFill>
                <a:ea typeface="+mn-lt"/>
                <a:cs typeface="+mn-lt"/>
              </a:rPr>
              <a:t> CI/CD :</a:t>
            </a:r>
            <a:r>
              <a:rPr lang="fr-FR">
                <a:solidFill>
                  <a:schemeClr val="bg1"/>
                </a:solidFill>
                <a:ea typeface="+mn-lt"/>
                <a:cs typeface="+mn-lt"/>
              </a:rPr>
              <a:t> GitHub Actions pour l'intégration continue et </a:t>
            </a:r>
            <a:r>
              <a:rPr lang="fr-FR">
                <a:solidFill>
                  <a:schemeClr val="bg1"/>
                </a:solidFill>
                <a:latin typeface="TW Cen MT"/>
                <a:ea typeface="+mn-lt"/>
                <a:cs typeface="+mn-lt"/>
              </a:rPr>
              <a:t>Sélénium pour les tests automatiques, exécute sur Docker.</a:t>
            </a:r>
            <a:endParaRPr lang="fr-FR">
              <a:solidFill>
                <a:schemeClr val="bg1"/>
              </a:solidFill>
              <a:latin typeface="TW Cen MT"/>
            </a:endParaRPr>
          </a:p>
        </p:txBody>
      </p:sp>
    </p:spTree>
    <p:extLst>
      <p:ext uri="{BB962C8B-B14F-4D97-AF65-F5344CB8AC3E}">
        <p14:creationId xmlns:p14="http://schemas.microsoft.com/office/powerpoint/2010/main" val="1703644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407B477-36D0-C8E7-BF96-F80F716283B3}"/>
              </a:ext>
            </a:extLst>
          </p:cNvPr>
          <p:cNvSpPr>
            <a:spLocks noGrp="1"/>
          </p:cNvSpPr>
          <p:nvPr>
            <p:ph idx="1"/>
          </p:nvPr>
        </p:nvSpPr>
        <p:spPr>
          <a:xfrm>
            <a:off x="997412" y="23487"/>
            <a:ext cx="10385999" cy="5767714"/>
          </a:xfrm>
        </p:spPr>
        <p:txBody>
          <a:bodyPr vert="horz" lIns="91440" tIns="45720" rIns="91440" bIns="45720" rtlCol="0" anchor="t">
            <a:normAutofit/>
          </a:bodyPr>
          <a:lstStyle/>
          <a:p>
            <a:pPr algn="ctr">
              <a:buNone/>
            </a:pPr>
            <a:r>
              <a:rPr lang="fr-FR" sz="3200" b="1">
                <a:solidFill>
                  <a:schemeClr val="bg1"/>
                </a:solidFill>
              </a:rPr>
              <a:t>Schéma de Base de Données</a:t>
            </a:r>
            <a:endParaRPr lang="fr-FR" sz="3200">
              <a:solidFill>
                <a:schemeClr val="bg1"/>
              </a:solidFill>
            </a:endParaRPr>
          </a:p>
          <a:p>
            <a:pPr>
              <a:buNone/>
            </a:pPr>
            <a:endParaRPr lang="fr-FR" sz="3200" b="1">
              <a:solidFill>
                <a:schemeClr val="bg1"/>
              </a:solidFill>
              <a:ea typeface="+mn-lt"/>
              <a:cs typeface="+mn-lt"/>
            </a:endParaRPr>
          </a:p>
          <a:p>
            <a:pPr marL="0" indent="0">
              <a:buNone/>
            </a:pPr>
            <a:r>
              <a:rPr lang="fr-FR" b="1">
                <a:solidFill>
                  <a:schemeClr val="bg1"/>
                </a:solidFill>
                <a:ea typeface="+mn-lt"/>
                <a:cs typeface="+mn-lt"/>
              </a:rPr>
              <a:t>Les principales tables de la base de données incluent :</a:t>
            </a:r>
          </a:p>
          <a:p>
            <a:pPr marL="0" indent="0">
              <a:buNone/>
            </a:pPr>
            <a:r>
              <a:rPr lang="fr-FR" b="1">
                <a:solidFill>
                  <a:schemeClr val="bg1"/>
                </a:solidFill>
                <a:ea typeface="+mn-lt"/>
                <a:cs typeface="+mn-lt"/>
              </a:rPr>
              <a:t>  Allées :</a:t>
            </a:r>
            <a:r>
              <a:rPr lang="fr-FR">
                <a:solidFill>
                  <a:schemeClr val="bg1"/>
                </a:solidFill>
                <a:ea typeface="+mn-lt"/>
                <a:cs typeface="+mn-lt"/>
              </a:rPr>
              <a:t> stocke les informations sur les allées disponibles.</a:t>
            </a:r>
            <a:endParaRPr lang="fr-FR">
              <a:solidFill>
                <a:schemeClr val="bg1"/>
              </a:solidFill>
            </a:endParaRPr>
          </a:p>
          <a:p>
            <a:pPr marL="0" indent="0">
              <a:buNone/>
            </a:pPr>
            <a:r>
              <a:rPr lang="fr-FR" b="1">
                <a:solidFill>
                  <a:schemeClr val="bg1"/>
                </a:solidFill>
                <a:ea typeface="+mn-lt"/>
                <a:cs typeface="+mn-lt"/>
              </a:rPr>
              <a:t> Emplacements : </a:t>
            </a:r>
            <a:r>
              <a:rPr lang="fr-FR">
                <a:solidFill>
                  <a:schemeClr val="bg1"/>
                </a:solidFill>
                <a:ea typeface="+mn-lt"/>
                <a:cs typeface="+mn-lt"/>
              </a:rPr>
              <a:t>stocke les emplacements disponibles dans chaque allée.</a:t>
            </a:r>
            <a:endParaRPr lang="fr-FR">
              <a:solidFill>
                <a:schemeClr val="bg1"/>
              </a:solidFill>
            </a:endParaRPr>
          </a:p>
          <a:p>
            <a:pPr marL="0" indent="0">
              <a:buNone/>
            </a:pPr>
            <a:r>
              <a:rPr lang="fr-FR" b="1">
                <a:solidFill>
                  <a:schemeClr val="bg1"/>
                </a:solidFill>
                <a:ea typeface="+mn-lt"/>
                <a:cs typeface="+mn-lt"/>
              </a:rPr>
              <a:t> Composants :</a:t>
            </a:r>
            <a:r>
              <a:rPr lang="fr-FR">
                <a:solidFill>
                  <a:schemeClr val="bg1"/>
                </a:solidFill>
                <a:ea typeface="+mn-lt"/>
                <a:cs typeface="+mn-lt"/>
              </a:rPr>
              <a:t> contient les détails sur les composants stockés (nom, référence, date d'arrivée).</a:t>
            </a:r>
            <a:endParaRPr lang="fr-FR">
              <a:solidFill>
                <a:schemeClr val="bg1"/>
              </a:solidFill>
            </a:endParaRPr>
          </a:p>
          <a:p>
            <a:pPr marL="0" indent="0">
              <a:buNone/>
            </a:pPr>
            <a:r>
              <a:rPr lang="fr-FR" b="1">
                <a:solidFill>
                  <a:schemeClr val="bg1"/>
                </a:solidFill>
                <a:ea typeface="+mn-lt"/>
                <a:cs typeface="+mn-lt"/>
              </a:rPr>
              <a:t> Inventories :</a:t>
            </a:r>
            <a:r>
              <a:rPr lang="fr-FR">
                <a:solidFill>
                  <a:schemeClr val="bg1"/>
                </a:solidFill>
                <a:ea typeface="+mn-lt"/>
                <a:cs typeface="+mn-lt"/>
              </a:rPr>
              <a:t> enregistre l'état des stocks et des emplacements des composants.</a:t>
            </a:r>
            <a:endParaRPr lang="fr-FR">
              <a:solidFill>
                <a:schemeClr val="bg1"/>
              </a:solidFill>
            </a:endParaRPr>
          </a:p>
          <a:p>
            <a:pPr>
              <a:buFont typeface="Arial"/>
              <a:buChar char="•"/>
            </a:pPr>
            <a:r>
              <a:rPr lang="fr-FR">
                <a:solidFill>
                  <a:schemeClr val="bg1"/>
                </a:solidFill>
                <a:ea typeface="+mn-lt"/>
                <a:cs typeface="+mn-lt"/>
              </a:rPr>
              <a:t>Chaque table est liée par des relations clés étrangères pour assurer l'intégrité des données.</a:t>
            </a:r>
            <a:endParaRPr lang="fr-FR">
              <a:solidFill>
                <a:schemeClr val="bg1"/>
              </a:solidFill>
            </a:endParaRPr>
          </a:p>
          <a:p>
            <a:pPr marL="0" indent="0">
              <a:buNone/>
            </a:pPr>
            <a:endParaRPr lang="fr-FR" sz="1600">
              <a:solidFill>
                <a:schemeClr val="bg1"/>
              </a:solidFill>
            </a:endParaRPr>
          </a:p>
          <a:p>
            <a:pPr marL="0" indent="0">
              <a:buNone/>
            </a:pPr>
            <a:endParaRPr lang="fr-FR"/>
          </a:p>
        </p:txBody>
      </p:sp>
    </p:spTree>
    <p:extLst>
      <p:ext uri="{BB962C8B-B14F-4D97-AF65-F5344CB8AC3E}">
        <p14:creationId xmlns:p14="http://schemas.microsoft.com/office/powerpoint/2010/main" val="9319699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Application>Microsoft Office PowerPoint</Application>
  <PresentationFormat>Widescreen</PresentationFormat>
  <Slides>40</Slides>
  <Notes>1</Notes>
  <HiddenSlides>0</HiddenSlide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Circuit</vt:lpstr>
      <vt:lpstr>Application de Gestion de Stock </vt:lpstr>
      <vt:lpstr>PowerPoint Presentation</vt:lpstr>
      <vt:lpstr>Plan de la Présentation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 Case gestion de stock</vt:lpstr>
      <vt:lpstr>PowerPoint Presentation</vt:lpstr>
      <vt:lpstr>PowerPoint Presentation</vt:lpstr>
      <vt:lpstr>principales pages</vt:lpstr>
      <vt:lpstr>authentification</vt:lpstr>
      <vt:lpstr>page des emplacements</vt:lpstr>
      <vt:lpstr>page listant les allées disponibles</vt:lpstr>
      <vt:lpstr>PowerPoint Presentation</vt:lpstr>
      <vt:lpstr>Ranger un composant  </vt:lpstr>
      <vt:lpstr>                               chercher UNE REFERENCE  Accessible par le chef et les techniciens.      </vt:lpstr>
      <vt:lpstr>Vider un emplacement   </vt:lpstr>
      <vt:lpstr>
 </vt:lpstr>
      <vt:lpstr>Chef d'équipe</vt:lpstr>
      <vt:lpstr>Technicien</vt:lpstr>
      <vt:lpstr>Tests sélénium dans un docker</vt:lpstr>
      <vt:lpstr>Script</vt:lpstr>
      <vt:lpstr>Les Défis rencontrés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revision>1</cp:revision>
  <dcterms:created xsi:type="dcterms:W3CDTF">2024-09-01T07:32:01Z</dcterms:created>
  <dcterms:modified xsi:type="dcterms:W3CDTF">2024-10-08T10:45:01Z</dcterms:modified>
</cp:coreProperties>
</file>