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6" autoAdjust="0"/>
    <p:restoredTop sz="94660"/>
  </p:normalViewPr>
  <p:slideViewPr>
    <p:cSldViewPr>
      <p:cViewPr varScale="1">
        <p:scale>
          <a:sx n="89" d="100"/>
          <a:sy n="89" d="100"/>
        </p:scale>
        <p:origin x="-1157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1C53D-2F66-4053-924E-B3EB01EC845E}" type="datetimeFigureOut">
              <a:rPr lang="en-SG" smtClean="0"/>
              <a:t>21/5/2025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940B-9105-4134-966B-AD4E14E010AD}" type="slidenum">
              <a:rPr lang="en-SG" smtClean="0"/>
              <a:t>‹#›</a:t>
            </a:fld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1C53D-2F66-4053-924E-B3EB01EC845E}" type="datetimeFigureOut">
              <a:rPr lang="en-SG" smtClean="0"/>
              <a:t>21/5/2025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940B-9105-4134-966B-AD4E14E010AD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1C53D-2F66-4053-924E-B3EB01EC845E}" type="datetimeFigureOut">
              <a:rPr lang="en-SG" smtClean="0"/>
              <a:t>21/5/2025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940B-9105-4134-966B-AD4E14E010AD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1C53D-2F66-4053-924E-B3EB01EC845E}" type="datetimeFigureOut">
              <a:rPr lang="en-SG" smtClean="0"/>
              <a:t>21/5/2025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940B-9105-4134-966B-AD4E14E010AD}" type="slidenum">
              <a:rPr lang="en-SG" smtClean="0"/>
              <a:t>‹#›</a:t>
            </a:fld>
            <a:endParaRPr lang="en-S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1C53D-2F66-4053-924E-B3EB01EC845E}" type="datetimeFigureOut">
              <a:rPr lang="en-SG" smtClean="0"/>
              <a:t>21/5/2025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940B-9105-4134-966B-AD4E14E010AD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1C53D-2F66-4053-924E-B3EB01EC845E}" type="datetimeFigureOut">
              <a:rPr lang="en-SG" smtClean="0"/>
              <a:t>21/5/2025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940B-9105-4134-966B-AD4E14E010AD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1C53D-2F66-4053-924E-B3EB01EC845E}" type="datetimeFigureOut">
              <a:rPr lang="en-SG" smtClean="0"/>
              <a:t>21/5/2025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940B-9105-4134-966B-AD4E14E010AD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1C53D-2F66-4053-924E-B3EB01EC845E}" type="datetimeFigureOut">
              <a:rPr lang="en-SG" smtClean="0"/>
              <a:t>21/5/2025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940B-9105-4134-966B-AD4E14E010AD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1C53D-2F66-4053-924E-B3EB01EC845E}" type="datetimeFigureOut">
              <a:rPr lang="en-SG" smtClean="0"/>
              <a:t>21/5/2025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940B-9105-4134-966B-AD4E14E010AD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1C53D-2F66-4053-924E-B3EB01EC845E}" type="datetimeFigureOut">
              <a:rPr lang="en-SG" smtClean="0"/>
              <a:t>21/5/2025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940B-9105-4134-966B-AD4E14E010AD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1C53D-2F66-4053-924E-B3EB01EC845E}" type="datetimeFigureOut">
              <a:rPr lang="en-SG" smtClean="0"/>
              <a:t>21/5/2025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940B-9105-4134-966B-AD4E14E010AD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A71C53D-2F66-4053-924E-B3EB01EC845E}" type="datetimeFigureOut">
              <a:rPr lang="en-SG" smtClean="0"/>
              <a:t>21/5/2025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723940B-9105-4134-966B-AD4E14E010AD}" type="slidenum">
              <a:rPr lang="en-SG" smtClean="0"/>
              <a:t>‹#›</a:t>
            </a:fld>
            <a:endParaRPr lang="en-SG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4293096"/>
            <a:ext cx="6400800" cy="1752600"/>
          </a:xfrm>
        </p:spPr>
        <p:txBody>
          <a:bodyPr/>
          <a:lstStyle/>
          <a:p>
            <a:r>
              <a:rPr lang="en-US" b="1" dirty="0" smtClean="0"/>
              <a:t>NAMA :JEKY</a:t>
            </a:r>
          </a:p>
          <a:p>
            <a:r>
              <a:rPr lang="en-US" b="1" dirty="0" smtClean="0"/>
              <a:t>NPM:221510007</a:t>
            </a:r>
            <a:endParaRPr lang="en-SG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204864"/>
            <a:ext cx="7772400" cy="1152127"/>
          </a:xfrm>
        </p:spPr>
        <p:txBody>
          <a:bodyPr/>
          <a:lstStyle/>
          <a:p>
            <a:r>
              <a:rPr lang="en-US" dirty="0" smtClean="0"/>
              <a:t>PROYEK LATIHAN </a:t>
            </a:r>
            <a:br>
              <a:rPr lang="en-US" dirty="0" smtClean="0"/>
            </a:br>
            <a:r>
              <a:rPr lang="en-US" dirty="0" smtClean="0"/>
              <a:t>Website</a:t>
            </a:r>
            <a:br>
              <a:rPr lang="en-US" dirty="0" smtClean="0"/>
            </a:br>
            <a:r>
              <a:rPr lang="en-US" dirty="0" smtClean="0"/>
              <a:t>Review anime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47516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Penjelasan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SG" sz="2400" b="1" dirty="0"/>
              <a:t>Web Anime Review </a:t>
            </a:r>
            <a:r>
              <a:rPr lang="en-SG" sz="2400" dirty="0"/>
              <a:t> </a:t>
            </a:r>
            <a:r>
              <a:rPr lang="en-SG" sz="2400" dirty="0" err="1"/>
              <a:t>adalah</a:t>
            </a:r>
            <a:r>
              <a:rPr lang="en-SG" sz="2400" dirty="0"/>
              <a:t> </a:t>
            </a:r>
            <a:r>
              <a:rPr lang="en-SG" sz="2400" dirty="0" err="1"/>
              <a:t>sebuah</a:t>
            </a:r>
            <a:r>
              <a:rPr lang="en-SG" sz="2400" dirty="0"/>
              <a:t> website yang </a:t>
            </a:r>
            <a:r>
              <a:rPr lang="en-SG" sz="2400" dirty="0" err="1"/>
              <a:t>dirancang</a:t>
            </a:r>
            <a:r>
              <a:rPr lang="en-SG" sz="2400" dirty="0"/>
              <a:t> </a:t>
            </a:r>
            <a:r>
              <a:rPr lang="en-SG" sz="2400" dirty="0" err="1"/>
              <a:t>sebagai</a:t>
            </a:r>
            <a:r>
              <a:rPr lang="en-SG" sz="2400" dirty="0"/>
              <a:t> </a:t>
            </a:r>
            <a:r>
              <a:rPr lang="en-SG" sz="2400" dirty="0" err="1"/>
              <a:t>tempat</a:t>
            </a:r>
            <a:r>
              <a:rPr lang="en-SG" sz="2400" dirty="0"/>
              <a:t> </a:t>
            </a:r>
            <a:r>
              <a:rPr lang="en-SG" sz="2400" dirty="0" err="1"/>
              <a:t>berkumpulnya</a:t>
            </a:r>
            <a:r>
              <a:rPr lang="en-SG" sz="2400" dirty="0"/>
              <a:t> </a:t>
            </a:r>
            <a:r>
              <a:rPr lang="en-SG" sz="2400" dirty="0" err="1"/>
              <a:t>para</a:t>
            </a:r>
            <a:r>
              <a:rPr lang="en-SG" sz="2400" dirty="0"/>
              <a:t> </a:t>
            </a:r>
            <a:r>
              <a:rPr lang="en-SG" sz="2400" dirty="0" err="1"/>
              <a:t>penggemar</a:t>
            </a:r>
            <a:r>
              <a:rPr lang="en-SG" sz="2400" dirty="0"/>
              <a:t> anime </a:t>
            </a:r>
            <a:r>
              <a:rPr lang="en-SG" sz="2400" dirty="0" err="1"/>
              <a:t>untuk</a:t>
            </a:r>
            <a:r>
              <a:rPr lang="en-SG" sz="2400" dirty="0"/>
              <a:t> </a:t>
            </a:r>
            <a:r>
              <a:rPr lang="en-SG" sz="2400" b="1" dirty="0" err="1"/>
              <a:t>melihat</a:t>
            </a:r>
            <a:r>
              <a:rPr lang="en-SG" sz="2400" b="1" dirty="0"/>
              <a:t>, </a:t>
            </a:r>
            <a:r>
              <a:rPr lang="en-SG" sz="2400" b="1" dirty="0" err="1"/>
              <a:t>membaca</a:t>
            </a:r>
            <a:r>
              <a:rPr lang="en-SG" sz="2400" b="1" dirty="0"/>
              <a:t>, </a:t>
            </a:r>
            <a:r>
              <a:rPr lang="en-SG" sz="2400" b="1" dirty="0" err="1"/>
              <a:t>dan</a:t>
            </a:r>
            <a:r>
              <a:rPr lang="en-SG" sz="2400" b="1" dirty="0"/>
              <a:t> </a:t>
            </a:r>
            <a:r>
              <a:rPr lang="en-SG" sz="2400" b="1" dirty="0" err="1"/>
              <a:t>menulis</a:t>
            </a:r>
            <a:r>
              <a:rPr lang="en-SG" sz="2400" b="1" dirty="0"/>
              <a:t> review</a:t>
            </a:r>
            <a:r>
              <a:rPr lang="en-SG" sz="2400" dirty="0"/>
              <a:t> </a:t>
            </a:r>
            <a:r>
              <a:rPr lang="en-SG" sz="2400" dirty="0" err="1"/>
              <a:t>tentang</a:t>
            </a:r>
            <a:r>
              <a:rPr lang="en-SG" sz="2400" dirty="0"/>
              <a:t> anime yang </a:t>
            </a:r>
            <a:r>
              <a:rPr lang="en-SG" sz="2400" dirty="0" err="1"/>
              <a:t>sudah</a:t>
            </a:r>
            <a:r>
              <a:rPr lang="en-SG" sz="2400" dirty="0"/>
              <a:t> </a:t>
            </a:r>
            <a:r>
              <a:rPr lang="en-SG" sz="2400" dirty="0" err="1"/>
              <a:t>mereka</a:t>
            </a:r>
            <a:r>
              <a:rPr lang="en-SG" sz="2400" dirty="0"/>
              <a:t> </a:t>
            </a:r>
            <a:r>
              <a:rPr lang="en-SG" sz="2400" dirty="0" err="1"/>
              <a:t>tonton</a:t>
            </a:r>
            <a:r>
              <a:rPr lang="en-SG" sz="2400" dirty="0"/>
              <a:t>. Website </a:t>
            </a:r>
            <a:r>
              <a:rPr lang="en-SG" sz="2400" dirty="0" err="1"/>
              <a:t>ini</a:t>
            </a:r>
            <a:r>
              <a:rPr lang="en-SG" sz="2400" dirty="0"/>
              <a:t> </a:t>
            </a:r>
            <a:r>
              <a:rPr lang="en-SG" sz="2400" dirty="0" err="1"/>
              <a:t>dibuat</a:t>
            </a:r>
            <a:r>
              <a:rPr lang="en-SG" sz="2400" dirty="0"/>
              <a:t> </a:t>
            </a:r>
            <a:r>
              <a:rPr lang="en-SG" sz="2400" dirty="0" err="1"/>
              <a:t>dengan</a:t>
            </a:r>
            <a:r>
              <a:rPr lang="en-SG" sz="2400" dirty="0"/>
              <a:t> </a:t>
            </a:r>
            <a:r>
              <a:rPr lang="en-SG" sz="2400" dirty="0" err="1"/>
              <a:t>konsep</a:t>
            </a:r>
            <a:r>
              <a:rPr lang="en-SG" sz="2400" dirty="0"/>
              <a:t> yang </a:t>
            </a:r>
            <a:r>
              <a:rPr lang="en-SG" sz="2400" b="1" dirty="0" err="1"/>
              <a:t>sederhana</a:t>
            </a:r>
            <a:r>
              <a:rPr lang="en-SG" sz="2400" b="1" dirty="0"/>
              <a:t>, </a:t>
            </a:r>
            <a:r>
              <a:rPr lang="en-SG" sz="2400" b="1" dirty="0" err="1"/>
              <a:t>informatif</a:t>
            </a:r>
            <a:r>
              <a:rPr lang="en-SG" sz="2400" b="1" dirty="0"/>
              <a:t>, </a:t>
            </a:r>
            <a:r>
              <a:rPr lang="en-SG" sz="2400" b="1" dirty="0" err="1"/>
              <a:t>dan</a:t>
            </a:r>
            <a:r>
              <a:rPr lang="en-SG" sz="2400" b="1" dirty="0"/>
              <a:t> </a:t>
            </a:r>
            <a:r>
              <a:rPr lang="en-SG" sz="2400" b="1" dirty="0" err="1"/>
              <a:t>interaktif</a:t>
            </a:r>
            <a:r>
              <a:rPr lang="en-SG" sz="2400" dirty="0"/>
              <a:t>, </a:t>
            </a:r>
            <a:r>
              <a:rPr lang="en-SG" sz="2400" dirty="0" err="1"/>
              <a:t>tanpa</a:t>
            </a:r>
            <a:r>
              <a:rPr lang="en-SG" sz="2400" dirty="0"/>
              <a:t> </a:t>
            </a:r>
            <a:r>
              <a:rPr lang="en-SG" sz="2400" dirty="0" err="1"/>
              <a:t>menggunakan</a:t>
            </a:r>
            <a:r>
              <a:rPr lang="en-SG" sz="2400" dirty="0"/>
              <a:t> machine learning. </a:t>
            </a:r>
            <a:r>
              <a:rPr lang="en-SG" sz="2400" dirty="0" err="1"/>
              <a:t>Semua</a:t>
            </a:r>
            <a:r>
              <a:rPr lang="en-SG" sz="2400" dirty="0"/>
              <a:t> </a:t>
            </a:r>
            <a:r>
              <a:rPr lang="en-SG" sz="2400" dirty="0" err="1"/>
              <a:t>fitur</a:t>
            </a:r>
            <a:r>
              <a:rPr lang="en-SG" sz="2400" dirty="0"/>
              <a:t> </a:t>
            </a:r>
            <a:r>
              <a:rPr lang="en-SG" sz="2400" dirty="0" err="1"/>
              <a:t>dibangun</a:t>
            </a:r>
            <a:r>
              <a:rPr lang="en-SG" sz="2400" dirty="0"/>
              <a:t> </a:t>
            </a:r>
            <a:r>
              <a:rPr lang="en-SG" sz="2400" dirty="0" err="1"/>
              <a:t>secara</a:t>
            </a:r>
            <a:r>
              <a:rPr lang="en-SG" sz="2400" dirty="0"/>
              <a:t> manual agar </a:t>
            </a:r>
            <a:r>
              <a:rPr lang="en-SG" sz="2400" dirty="0" err="1"/>
              <a:t>mudah</a:t>
            </a:r>
            <a:r>
              <a:rPr lang="en-SG" sz="2400" dirty="0"/>
              <a:t> </a:t>
            </a:r>
            <a:r>
              <a:rPr lang="en-SG" sz="2400" dirty="0" err="1"/>
              <a:t>dikembangkan</a:t>
            </a:r>
            <a:r>
              <a:rPr lang="en-SG" sz="2400" dirty="0"/>
              <a:t> </a:t>
            </a:r>
            <a:r>
              <a:rPr lang="en-SG" sz="2400" dirty="0" err="1"/>
              <a:t>dan</a:t>
            </a:r>
            <a:r>
              <a:rPr lang="en-SG" sz="2400" dirty="0"/>
              <a:t> </a:t>
            </a:r>
            <a:r>
              <a:rPr lang="en-SG" sz="2400" dirty="0" err="1"/>
              <a:t>dipahami</a:t>
            </a:r>
            <a:r>
              <a:rPr lang="en-SG" sz="2400" dirty="0"/>
              <a:t>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92578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SG" sz="1800" b="1" dirty="0" err="1"/>
              <a:t>Menyediakan</a:t>
            </a:r>
            <a:r>
              <a:rPr lang="en-SG" sz="1800" b="1" dirty="0"/>
              <a:t> platform </a:t>
            </a:r>
            <a:r>
              <a:rPr lang="en-SG" sz="1800" b="1" dirty="0" err="1"/>
              <a:t>untuk</a:t>
            </a:r>
            <a:r>
              <a:rPr lang="en-SG" sz="1800" b="1" dirty="0"/>
              <a:t> </a:t>
            </a:r>
            <a:r>
              <a:rPr lang="en-SG" sz="1800" b="1" dirty="0" err="1"/>
              <a:t>berbagi</a:t>
            </a:r>
            <a:r>
              <a:rPr lang="en-SG" sz="1800" b="1" dirty="0"/>
              <a:t> </a:t>
            </a:r>
            <a:r>
              <a:rPr lang="en-SG" sz="1800" b="1" dirty="0" err="1"/>
              <a:t>opini</a:t>
            </a:r>
            <a:r>
              <a:rPr lang="en-SG" sz="1800" b="1" dirty="0"/>
              <a:t> </a:t>
            </a:r>
            <a:r>
              <a:rPr lang="en-SG" sz="1800" b="1" dirty="0" err="1"/>
              <a:t>tentang</a:t>
            </a:r>
            <a:r>
              <a:rPr lang="en-SG" sz="1800" b="1" dirty="0"/>
              <a:t> </a:t>
            </a:r>
            <a:r>
              <a:rPr lang="en-SG" sz="1800" b="1" dirty="0" smtClean="0"/>
              <a:t>anime</a:t>
            </a:r>
          </a:p>
          <a:p>
            <a:pPr marL="0" indent="0">
              <a:buNone/>
            </a:pPr>
            <a:endParaRPr lang="en-SG" sz="1800" b="1" dirty="0"/>
          </a:p>
          <a:p>
            <a:r>
              <a:rPr lang="en-SG" sz="1800" b="1" dirty="0" err="1"/>
              <a:t>Membantu</a:t>
            </a:r>
            <a:r>
              <a:rPr lang="en-SG" sz="1800" b="1" dirty="0"/>
              <a:t> </a:t>
            </a:r>
            <a:r>
              <a:rPr lang="en-SG" sz="1800" b="1" dirty="0" err="1"/>
              <a:t>pengguna</a:t>
            </a:r>
            <a:r>
              <a:rPr lang="en-SG" sz="1800" b="1" dirty="0"/>
              <a:t> </a:t>
            </a:r>
            <a:r>
              <a:rPr lang="en-SG" sz="1800" b="1" dirty="0" err="1"/>
              <a:t>menemukan</a:t>
            </a:r>
            <a:r>
              <a:rPr lang="en-SG" sz="1800" b="1" dirty="0"/>
              <a:t> anime </a:t>
            </a:r>
            <a:r>
              <a:rPr lang="en-SG" sz="1800" b="1" dirty="0" err="1"/>
              <a:t>bagus</a:t>
            </a:r>
            <a:r>
              <a:rPr lang="en-SG" sz="1800" b="1" dirty="0"/>
              <a:t> </a:t>
            </a:r>
            <a:r>
              <a:rPr lang="en-SG" sz="1800" b="1" dirty="0" err="1"/>
              <a:t>berdasarkan</a:t>
            </a:r>
            <a:r>
              <a:rPr lang="en-SG" sz="1800" b="1" dirty="0"/>
              <a:t> rating </a:t>
            </a:r>
            <a:r>
              <a:rPr lang="en-SG" sz="1800" b="1" dirty="0" err="1"/>
              <a:t>dan</a:t>
            </a:r>
            <a:r>
              <a:rPr lang="en-SG" sz="1800" b="1" dirty="0"/>
              <a:t> </a:t>
            </a:r>
            <a:r>
              <a:rPr lang="en-SG" sz="1800" b="1" dirty="0" err="1" smtClean="0"/>
              <a:t>ulasan</a:t>
            </a:r>
            <a:endParaRPr lang="en-SG" sz="1800" b="1" dirty="0" smtClean="0"/>
          </a:p>
          <a:p>
            <a:pPr marL="0" indent="0">
              <a:buNone/>
            </a:pPr>
            <a:endParaRPr lang="en-SG" sz="1800" b="1" dirty="0"/>
          </a:p>
          <a:p>
            <a:r>
              <a:rPr lang="en-SG" sz="1800" b="1" dirty="0" err="1"/>
              <a:t>Membiasakan</a:t>
            </a:r>
            <a:r>
              <a:rPr lang="en-SG" sz="1800" b="1" dirty="0"/>
              <a:t> </a:t>
            </a:r>
            <a:r>
              <a:rPr lang="en-SG" sz="1800" b="1" dirty="0" err="1"/>
              <a:t>pengguna</a:t>
            </a:r>
            <a:r>
              <a:rPr lang="en-SG" sz="1800" b="1" dirty="0"/>
              <a:t> </a:t>
            </a:r>
            <a:r>
              <a:rPr lang="en-SG" sz="1800" b="1" dirty="0" err="1"/>
              <a:t>untuk</a:t>
            </a:r>
            <a:r>
              <a:rPr lang="en-SG" sz="1800" b="1" dirty="0"/>
              <a:t> </a:t>
            </a:r>
            <a:r>
              <a:rPr lang="en-SG" sz="1800" b="1" dirty="0" err="1"/>
              <a:t>aktif</a:t>
            </a:r>
            <a:r>
              <a:rPr lang="en-SG" sz="1800" b="1" dirty="0"/>
              <a:t> </a:t>
            </a:r>
            <a:r>
              <a:rPr lang="en-SG" sz="1800" b="1" dirty="0" err="1"/>
              <a:t>berkontribusi</a:t>
            </a:r>
            <a:r>
              <a:rPr lang="en-SG" sz="1800" b="1" dirty="0"/>
              <a:t> </a:t>
            </a:r>
            <a:r>
              <a:rPr lang="en-SG" sz="1800" b="1" dirty="0" err="1"/>
              <a:t>secara</a:t>
            </a:r>
            <a:r>
              <a:rPr lang="en-SG" sz="1800" b="1" dirty="0"/>
              <a:t> online</a:t>
            </a:r>
          </a:p>
          <a:p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4067289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SG" sz="2000" b="1" dirty="0" err="1"/>
              <a:t>Daftar</a:t>
            </a:r>
            <a:r>
              <a:rPr lang="en-SG" sz="2000" b="1" dirty="0"/>
              <a:t> anime (</a:t>
            </a:r>
            <a:r>
              <a:rPr lang="en-SG" sz="2000" b="1" dirty="0" err="1"/>
              <a:t>bisa</a:t>
            </a:r>
            <a:r>
              <a:rPr lang="en-SG" sz="2000" b="1" dirty="0"/>
              <a:t> </a:t>
            </a:r>
            <a:r>
              <a:rPr lang="en-SG" sz="2000" b="1" dirty="0" err="1"/>
              <a:t>difilter</a:t>
            </a:r>
            <a:r>
              <a:rPr lang="en-SG" sz="2000" b="1" dirty="0"/>
              <a:t> </a:t>
            </a:r>
            <a:r>
              <a:rPr lang="en-SG" sz="2000" b="1" dirty="0" err="1"/>
              <a:t>berdasarkan</a:t>
            </a:r>
            <a:r>
              <a:rPr lang="en-SG" sz="2000" b="1" dirty="0"/>
              <a:t> genre, rating, </a:t>
            </a:r>
            <a:r>
              <a:rPr lang="en-SG" sz="2000" b="1" dirty="0" err="1"/>
              <a:t>atau</a:t>
            </a:r>
            <a:r>
              <a:rPr lang="en-SG" sz="2000" b="1" dirty="0"/>
              <a:t> </a:t>
            </a:r>
            <a:r>
              <a:rPr lang="en-SG" sz="2000" b="1" dirty="0" err="1"/>
              <a:t>abjad</a:t>
            </a:r>
            <a:r>
              <a:rPr lang="en-SG" sz="2000" b="1" dirty="0"/>
              <a:t>)</a:t>
            </a:r>
          </a:p>
          <a:p>
            <a:r>
              <a:rPr lang="en-SG" sz="2000" b="1" dirty="0" err="1"/>
              <a:t>Halaman</a:t>
            </a:r>
            <a:r>
              <a:rPr lang="en-SG" sz="2000" b="1" dirty="0"/>
              <a:t> detail anime (</a:t>
            </a:r>
            <a:r>
              <a:rPr lang="en-SG" sz="2000" b="1" dirty="0" err="1"/>
              <a:t>sinopsis</a:t>
            </a:r>
            <a:r>
              <a:rPr lang="en-SG" sz="2000" b="1" dirty="0"/>
              <a:t>, </a:t>
            </a:r>
            <a:r>
              <a:rPr lang="en-SG" sz="2000" b="1" dirty="0" err="1"/>
              <a:t>gambar</a:t>
            </a:r>
            <a:r>
              <a:rPr lang="en-SG" sz="2000" b="1" dirty="0"/>
              <a:t>, rating, </a:t>
            </a:r>
            <a:r>
              <a:rPr lang="en-SG" sz="2000" b="1" dirty="0" err="1"/>
              <a:t>dan</a:t>
            </a:r>
            <a:r>
              <a:rPr lang="en-SG" sz="2000" b="1" dirty="0"/>
              <a:t> review)</a:t>
            </a:r>
          </a:p>
          <a:p>
            <a:r>
              <a:rPr lang="en-SG" sz="2000" b="1" dirty="0" err="1"/>
              <a:t>Sistem</a:t>
            </a:r>
            <a:r>
              <a:rPr lang="en-SG" sz="2000" b="1" dirty="0"/>
              <a:t> </a:t>
            </a:r>
            <a:r>
              <a:rPr lang="en-SG" sz="2000" b="1" dirty="0" err="1"/>
              <a:t>penilaian</a:t>
            </a:r>
            <a:r>
              <a:rPr lang="en-SG" sz="2000" b="1" dirty="0"/>
              <a:t> </a:t>
            </a:r>
            <a:r>
              <a:rPr lang="en-SG" sz="2000" b="1" dirty="0" err="1"/>
              <a:t>bintang</a:t>
            </a:r>
            <a:r>
              <a:rPr lang="en-SG" sz="2000" b="1" dirty="0"/>
              <a:t> (1–5) </a:t>
            </a:r>
            <a:r>
              <a:rPr lang="en-SG" sz="2000" b="1" dirty="0" err="1"/>
              <a:t>oleh</a:t>
            </a:r>
            <a:r>
              <a:rPr lang="en-SG" sz="2000" b="1" dirty="0"/>
              <a:t> </a:t>
            </a:r>
            <a:r>
              <a:rPr lang="en-SG" sz="2000" b="1" dirty="0" err="1"/>
              <a:t>pengguna</a:t>
            </a:r>
            <a:endParaRPr lang="en-SG" sz="2000" b="1" dirty="0"/>
          </a:p>
          <a:p>
            <a:r>
              <a:rPr lang="en-SG" sz="2000" b="1" dirty="0"/>
              <a:t>Form review </a:t>
            </a:r>
            <a:r>
              <a:rPr lang="en-SG" sz="2000" b="1" dirty="0" err="1"/>
              <a:t>untuk</a:t>
            </a:r>
            <a:r>
              <a:rPr lang="en-SG" sz="2000" b="1" dirty="0"/>
              <a:t> </a:t>
            </a:r>
            <a:r>
              <a:rPr lang="en-SG" sz="2000" b="1" dirty="0" err="1"/>
              <a:t>pengguna</a:t>
            </a:r>
            <a:r>
              <a:rPr lang="en-SG" sz="2000" b="1" dirty="0"/>
              <a:t> yang login</a:t>
            </a:r>
          </a:p>
          <a:p>
            <a:r>
              <a:rPr lang="en-SG" sz="2000" b="1" dirty="0"/>
              <a:t>Login </a:t>
            </a:r>
            <a:r>
              <a:rPr lang="en-SG" sz="2000" b="1" dirty="0" err="1"/>
              <a:t>dan</a:t>
            </a:r>
            <a:r>
              <a:rPr lang="en-SG" sz="2000" b="1" dirty="0"/>
              <a:t> </a:t>
            </a:r>
            <a:r>
              <a:rPr lang="en-SG" sz="2000" b="1" dirty="0" err="1"/>
              <a:t>registrasi</a:t>
            </a:r>
            <a:r>
              <a:rPr lang="en-SG" sz="2000" b="1" dirty="0"/>
              <a:t> </a:t>
            </a:r>
            <a:r>
              <a:rPr lang="en-SG" sz="2000" b="1" dirty="0" err="1"/>
              <a:t>pengguna</a:t>
            </a:r>
            <a:r>
              <a:rPr lang="en-SG" sz="2000" b="1" dirty="0"/>
              <a:t> (</a:t>
            </a:r>
            <a:r>
              <a:rPr lang="en-SG" sz="2000" b="1" dirty="0" err="1"/>
              <a:t>opsional</a:t>
            </a:r>
            <a:r>
              <a:rPr lang="en-SG" sz="2000" b="1" dirty="0"/>
              <a:t>)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83034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ANALISA SWOT</a:t>
            </a:r>
            <a:br>
              <a:rPr lang="en-US" dirty="0" smtClean="0"/>
            </a:br>
            <a:r>
              <a:rPr lang="en-US" dirty="0" err="1" smtClean="0"/>
              <a:t>STRENgths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SG" sz="1800" b="1" dirty="0" err="1"/>
              <a:t>Topik</a:t>
            </a:r>
            <a:r>
              <a:rPr lang="en-SG" sz="1800" b="1" dirty="0"/>
              <a:t> yang </a:t>
            </a:r>
            <a:r>
              <a:rPr lang="en-SG" sz="1800" b="1" dirty="0" err="1"/>
              <a:t>menarik</a:t>
            </a:r>
            <a:r>
              <a:rPr lang="en-SG" sz="1800" b="1" dirty="0"/>
              <a:t> </a:t>
            </a:r>
            <a:r>
              <a:rPr lang="en-SG" sz="1800" b="1" dirty="0" err="1"/>
              <a:t>dan</a:t>
            </a:r>
            <a:r>
              <a:rPr lang="en-SG" sz="1800" b="1" dirty="0"/>
              <a:t> </a:t>
            </a:r>
            <a:r>
              <a:rPr lang="en-SG" sz="1800" b="1" dirty="0" err="1"/>
              <a:t>populer</a:t>
            </a:r>
            <a:r>
              <a:rPr lang="en-SG" sz="1800" b="1" dirty="0"/>
              <a:t>: Anime </a:t>
            </a:r>
            <a:r>
              <a:rPr lang="en-SG" sz="1800" b="1" dirty="0" err="1"/>
              <a:t>punya</a:t>
            </a:r>
            <a:r>
              <a:rPr lang="en-SG" sz="1800" b="1" dirty="0"/>
              <a:t> </a:t>
            </a:r>
            <a:r>
              <a:rPr lang="en-SG" sz="1800" b="1" dirty="0" err="1"/>
              <a:t>banyak</a:t>
            </a:r>
            <a:r>
              <a:rPr lang="en-SG" sz="1800" b="1" dirty="0"/>
              <a:t> </a:t>
            </a:r>
            <a:r>
              <a:rPr lang="en-SG" sz="1800" b="1" dirty="0" err="1"/>
              <a:t>penggemar</a:t>
            </a:r>
            <a:r>
              <a:rPr lang="en-SG" sz="1800" b="1" dirty="0"/>
              <a:t>, </a:t>
            </a:r>
            <a:r>
              <a:rPr lang="en-SG" sz="1800" b="1" dirty="0" err="1"/>
              <a:t>jadi</a:t>
            </a:r>
            <a:r>
              <a:rPr lang="en-SG" sz="1800" b="1" dirty="0"/>
              <a:t> </a:t>
            </a:r>
            <a:r>
              <a:rPr lang="en-SG" sz="1800" b="1" dirty="0" err="1"/>
              <a:t>mudah</a:t>
            </a:r>
            <a:r>
              <a:rPr lang="en-SG" sz="1800" b="1" dirty="0"/>
              <a:t> </a:t>
            </a:r>
            <a:r>
              <a:rPr lang="en-SG" sz="1800" b="1" dirty="0" err="1"/>
              <a:t>menjangkau</a:t>
            </a:r>
            <a:r>
              <a:rPr lang="en-SG" sz="1800" b="1" dirty="0"/>
              <a:t> </a:t>
            </a:r>
            <a:r>
              <a:rPr lang="en-SG" sz="1800" b="1" dirty="0" err="1"/>
              <a:t>audiens</a:t>
            </a:r>
            <a:r>
              <a:rPr lang="en-SG" sz="1800" b="1" dirty="0"/>
              <a:t>.</a:t>
            </a:r>
          </a:p>
          <a:p>
            <a:r>
              <a:rPr lang="en-SG" sz="1800" b="1" dirty="0"/>
              <a:t>User Interface </a:t>
            </a:r>
            <a:r>
              <a:rPr lang="en-SG" sz="1800" b="1" dirty="0" err="1"/>
              <a:t>sederhana</a:t>
            </a:r>
            <a:r>
              <a:rPr lang="en-SG" sz="1800" b="1" dirty="0"/>
              <a:t>: </a:t>
            </a:r>
            <a:r>
              <a:rPr lang="en-SG" sz="1800" b="1" dirty="0" err="1"/>
              <a:t>Tidak</a:t>
            </a:r>
            <a:r>
              <a:rPr lang="en-SG" sz="1800" b="1" dirty="0"/>
              <a:t> </a:t>
            </a:r>
            <a:r>
              <a:rPr lang="en-SG" sz="1800" b="1" dirty="0" err="1"/>
              <a:t>rumit</a:t>
            </a:r>
            <a:r>
              <a:rPr lang="en-SG" sz="1800" b="1" dirty="0"/>
              <a:t>, </a:t>
            </a:r>
            <a:r>
              <a:rPr lang="en-SG" sz="1800" b="1" dirty="0" err="1"/>
              <a:t>langsung</a:t>
            </a:r>
            <a:r>
              <a:rPr lang="en-SG" sz="1800" b="1" dirty="0"/>
              <a:t> to the point — </a:t>
            </a:r>
            <a:r>
              <a:rPr lang="en-SG" sz="1800" b="1" dirty="0" err="1"/>
              <a:t>cocok</a:t>
            </a:r>
            <a:r>
              <a:rPr lang="en-SG" sz="1800" b="1" dirty="0"/>
              <a:t> </a:t>
            </a:r>
            <a:r>
              <a:rPr lang="en-SG" sz="1800" b="1" dirty="0" err="1"/>
              <a:t>untuk</a:t>
            </a:r>
            <a:r>
              <a:rPr lang="en-SG" sz="1800" b="1" dirty="0"/>
              <a:t> </a:t>
            </a:r>
            <a:r>
              <a:rPr lang="en-SG" sz="1800" b="1" dirty="0" err="1"/>
              <a:t>semua</a:t>
            </a:r>
            <a:r>
              <a:rPr lang="en-SG" sz="1800" b="1" dirty="0"/>
              <a:t> </a:t>
            </a:r>
            <a:r>
              <a:rPr lang="en-SG" sz="1800" b="1" dirty="0" err="1"/>
              <a:t>kalangan</a:t>
            </a:r>
            <a:r>
              <a:rPr lang="en-SG" sz="1800" b="1" dirty="0"/>
              <a:t>.</a:t>
            </a:r>
          </a:p>
          <a:p>
            <a:r>
              <a:rPr lang="en-SG" sz="1800" b="1" dirty="0"/>
              <a:t>User-generated content (UGC): Review </a:t>
            </a:r>
            <a:r>
              <a:rPr lang="en-SG" sz="1800" b="1" dirty="0" err="1"/>
              <a:t>dan</a:t>
            </a:r>
            <a:r>
              <a:rPr lang="en-SG" sz="1800" b="1" dirty="0"/>
              <a:t> rating </a:t>
            </a:r>
            <a:r>
              <a:rPr lang="en-SG" sz="1800" b="1" dirty="0" err="1"/>
              <a:t>berasal</a:t>
            </a:r>
            <a:r>
              <a:rPr lang="en-SG" sz="1800" b="1" dirty="0"/>
              <a:t> </a:t>
            </a:r>
            <a:r>
              <a:rPr lang="en-SG" sz="1800" b="1" dirty="0" err="1"/>
              <a:t>dari</a:t>
            </a:r>
            <a:r>
              <a:rPr lang="en-SG" sz="1800" b="1" dirty="0"/>
              <a:t> </a:t>
            </a:r>
            <a:r>
              <a:rPr lang="en-SG" sz="1800" b="1" dirty="0" err="1"/>
              <a:t>pengguna</a:t>
            </a:r>
            <a:r>
              <a:rPr lang="en-SG" sz="1800" b="1" dirty="0"/>
              <a:t>, </a:t>
            </a:r>
            <a:r>
              <a:rPr lang="en-SG" sz="1800" b="1" dirty="0" err="1"/>
              <a:t>membuat</a:t>
            </a:r>
            <a:r>
              <a:rPr lang="en-SG" sz="1800" b="1" dirty="0"/>
              <a:t> </a:t>
            </a:r>
            <a:r>
              <a:rPr lang="en-SG" sz="1800" b="1" dirty="0" err="1"/>
              <a:t>konten</a:t>
            </a:r>
            <a:r>
              <a:rPr lang="en-SG" sz="1800" b="1" dirty="0"/>
              <a:t> </a:t>
            </a:r>
            <a:r>
              <a:rPr lang="en-SG" sz="1800" b="1" dirty="0" err="1"/>
              <a:t>selalu</a:t>
            </a:r>
            <a:r>
              <a:rPr lang="en-SG" sz="1800" b="1" dirty="0"/>
              <a:t> </a:t>
            </a:r>
            <a:r>
              <a:rPr lang="en-SG" sz="1800" b="1" dirty="0" err="1"/>
              <a:t>berkembang</a:t>
            </a:r>
            <a:r>
              <a:rPr lang="en-SG" sz="1800" b="1" dirty="0"/>
              <a:t>.</a:t>
            </a:r>
          </a:p>
          <a:p>
            <a:r>
              <a:rPr lang="en-SG" sz="1800" b="1" dirty="0" err="1"/>
              <a:t>Mudah</a:t>
            </a:r>
            <a:r>
              <a:rPr lang="en-SG" sz="1800" b="1" dirty="0"/>
              <a:t> </a:t>
            </a:r>
            <a:r>
              <a:rPr lang="en-SG" sz="1800" b="1" dirty="0" err="1"/>
              <a:t>diakses</a:t>
            </a:r>
            <a:r>
              <a:rPr lang="en-SG" sz="1800" b="1" dirty="0"/>
              <a:t>: Website </a:t>
            </a:r>
            <a:r>
              <a:rPr lang="en-SG" sz="1800" b="1" dirty="0" err="1"/>
              <a:t>bisa</a:t>
            </a:r>
            <a:r>
              <a:rPr lang="en-SG" sz="1800" b="1" dirty="0"/>
              <a:t> </a:t>
            </a:r>
            <a:r>
              <a:rPr lang="en-SG" sz="1800" b="1" dirty="0" err="1"/>
              <a:t>dibuka</a:t>
            </a:r>
            <a:r>
              <a:rPr lang="en-SG" sz="1800" b="1" dirty="0"/>
              <a:t> </a:t>
            </a:r>
            <a:r>
              <a:rPr lang="en-SG" sz="1800" b="1" dirty="0" err="1"/>
              <a:t>dari</a:t>
            </a:r>
            <a:r>
              <a:rPr lang="en-SG" sz="1800" b="1" dirty="0"/>
              <a:t> PC </a:t>
            </a:r>
            <a:r>
              <a:rPr lang="en-SG" sz="1800" b="1" dirty="0" err="1"/>
              <a:t>dan</a:t>
            </a:r>
            <a:r>
              <a:rPr lang="en-SG" sz="1800" b="1" dirty="0"/>
              <a:t> HP </a:t>
            </a:r>
            <a:r>
              <a:rPr lang="en-SG" sz="1800" b="1" dirty="0" err="1"/>
              <a:t>tanpa</a:t>
            </a:r>
            <a:r>
              <a:rPr lang="en-SG" sz="1800" b="1" dirty="0"/>
              <a:t> </a:t>
            </a:r>
            <a:r>
              <a:rPr lang="en-SG" sz="1800" b="1" dirty="0" err="1"/>
              <a:t>perlu</a:t>
            </a:r>
            <a:r>
              <a:rPr lang="en-SG" sz="1800" b="1" dirty="0"/>
              <a:t> install </a:t>
            </a:r>
            <a:r>
              <a:rPr lang="en-SG" sz="1800" b="1" dirty="0" err="1"/>
              <a:t>apa</a:t>
            </a:r>
            <a:r>
              <a:rPr lang="en-SG" sz="1800" b="1" dirty="0"/>
              <a:t> pun.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39729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WEAKNESS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SG" b="1" dirty="0" err="1"/>
              <a:t>Ketergantungan</a:t>
            </a:r>
            <a:r>
              <a:rPr lang="en-SG" b="1" dirty="0"/>
              <a:t> </a:t>
            </a:r>
            <a:r>
              <a:rPr lang="en-SG" b="1" dirty="0" err="1"/>
              <a:t>pada</a:t>
            </a:r>
            <a:r>
              <a:rPr lang="en-SG" b="1" dirty="0"/>
              <a:t> </a:t>
            </a:r>
            <a:r>
              <a:rPr lang="en-SG" b="1" dirty="0" err="1"/>
              <a:t>partisipasi</a:t>
            </a:r>
            <a:r>
              <a:rPr lang="en-SG" b="1" dirty="0"/>
              <a:t> user</a:t>
            </a:r>
            <a:r>
              <a:rPr lang="en-SG" dirty="0"/>
              <a:t>: </a:t>
            </a:r>
            <a:r>
              <a:rPr lang="en-SG" dirty="0" err="1"/>
              <a:t>Tanpa</a:t>
            </a:r>
            <a:r>
              <a:rPr lang="en-SG" dirty="0"/>
              <a:t> review </a:t>
            </a:r>
            <a:r>
              <a:rPr lang="en-SG" dirty="0" err="1"/>
              <a:t>dari</a:t>
            </a:r>
            <a:r>
              <a:rPr lang="en-SG" dirty="0"/>
              <a:t> user, </a:t>
            </a:r>
            <a:r>
              <a:rPr lang="en-SG" dirty="0" err="1"/>
              <a:t>konten</a:t>
            </a:r>
            <a:r>
              <a:rPr lang="en-SG" dirty="0"/>
              <a:t> </a:t>
            </a:r>
            <a:r>
              <a:rPr lang="en-SG" dirty="0" err="1"/>
              <a:t>akan</a:t>
            </a:r>
            <a:r>
              <a:rPr lang="en-SG" dirty="0"/>
              <a:t> </a:t>
            </a:r>
            <a:r>
              <a:rPr lang="en-SG" dirty="0" err="1"/>
              <a:t>terasa</a:t>
            </a:r>
            <a:r>
              <a:rPr lang="en-SG" dirty="0"/>
              <a:t> </a:t>
            </a:r>
            <a:r>
              <a:rPr lang="en-SG" dirty="0" err="1"/>
              <a:t>kosong</a:t>
            </a:r>
            <a:r>
              <a:rPr lang="en-SG" dirty="0"/>
              <a:t>.</a:t>
            </a:r>
          </a:p>
          <a:p>
            <a:r>
              <a:rPr lang="en-SG" b="1" dirty="0" err="1"/>
              <a:t>Tidak</a:t>
            </a:r>
            <a:r>
              <a:rPr lang="en-SG" b="1" dirty="0"/>
              <a:t> </a:t>
            </a:r>
            <a:r>
              <a:rPr lang="en-SG" b="1" dirty="0" err="1"/>
              <a:t>sekompleks</a:t>
            </a:r>
            <a:r>
              <a:rPr lang="en-SG" b="1" dirty="0"/>
              <a:t> </a:t>
            </a:r>
            <a:r>
              <a:rPr lang="en-SG" b="1" dirty="0" err="1"/>
              <a:t>situs</a:t>
            </a:r>
            <a:r>
              <a:rPr lang="en-SG" b="1" dirty="0"/>
              <a:t> </a:t>
            </a:r>
            <a:r>
              <a:rPr lang="en-SG" b="1" dirty="0" err="1"/>
              <a:t>besar</a:t>
            </a:r>
            <a:r>
              <a:rPr lang="en-SG" dirty="0"/>
              <a:t>: </a:t>
            </a:r>
            <a:r>
              <a:rPr lang="en-SG" dirty="0" err="1"/>
              <a:t>Masih</a:t>
            </a:r>
            <a:r>
              <a:rPr lang="en-SG" dirty="0"/>
              <a:t> </a:t>
            </a:r>
            <a:r>
              <a:rPr lang="en-SG" dirty="0" err="1"/>
              <a:t>kalah</a:t>
            </a:r>
            <a:r>
              <a:rPr lang="en-SG" dirty="0"/>
              <a:t> </a:t>
            </a:r>
            <a:r>
              <a:rPr lang="en-SG" dirty="0" err="1"/>
              <a:t>fitur</a:t>
            </a:r>
            <a:r>
              <a:rPr lang="en-SG" dirty="0"/>
              <a:t> </a:t>
            </a:r>
            <a:r>
              <a:rPr lang="en-SG" dirty="0" err="1"/>
              <a:t>dibanding</a:t>
            </a:r>
            <a:r>
              <a:rPr lang="en-SG" dirty="0"/>
              <a:t> </a:t>
            </a:r>
            <a:r>
              <a:rPr lang="en-SG" dirty="0" err="1"/>
              <a:t>MyAnimeList</a:t>
            </a:r>
            <a:r>
              <a:rPr lang="en-SG" dirty="0"/>
              <a:t> </a:t>
            </a:r>
            <a:r>
              <a:rPr lang="en-SG" dirty="0" err="1"/>
              <a:t>atau</a:t>
            </a:r>
            <a:r>
              <a:rPr lang="en-SG" dirty="0"/>
              <a:t> </a:t>
            </a:r>
            <a:r>
              <a:rPr lang="en-SG" dirty="0" err="1"/>
              <a:t>AniList</a:t>
            </a:r>
            <a:r>
              <a:rPr lang="en-SG" dirty="0"/>
              <a:t>.</a:t>
            </a:r>
          </a:p>
          <a:p>
            <a:r>
              <a:rPr lang="en-SG" b="1" dirty="0" err="1"/>
              <a:t>Tanpa</a:t>
            </a:r>
            <a:r>
              <a:rPr lang="en-SG" b="1" dirty="0"/>
              <a:t> </a:t>
            </a:r>
            <a:r>
              <a:rPr lang="en-SG" b="1" dirty="0" err="1"/>
              <a:t>sistem</a:t>
            </a:r>
            <a:r>
              <a:rPr lang="en-SG" b="1" dirty="0"/>
              <a:t> </a:t>
            </a:r>
            <a:r>
              <a:rPr lang="en-SG" b="1" dirty="0" err="1"/>
              <a:t>validasi</a:t>
            </a:r>
            <a:r>
              <a:rPr lang="en-SG" b="1" dirty="0"/>
              <a:t> </a:t>
            </a:r>
            <a:r>
              <a:rPr lang="en-SG" b="1" dirty="0" err="1"/>
              <a:t>kualitas</a:t>
            </a:r>
            <a:r>
              <a:rPr lang="en-SG" b="1" dirty="0"/>
              <a:t> review</a:t>
            </a:r>
            <a:r>
              <a:rPr lang="en-SG" dirty="0"/>
              <a:t>: </a:t>
            </a:r>
            <a:r>
              <a:rPr lang="en-SG" dirty="0" err="1"/>
              <a:t>Belum</a:t>
            </a:r>
            <a:r>
              <a:rPr lang="en-SG" dirty="0"/>
              <a:t> </a:t>
            </a:r>
            <a:r>
              <a:rPr lang="en-SG" dirty="0" err="1"/>
              <a:t>ada</a:t>
            </a:r>
            <a:r>
              <a:rPr lang="en-SG" dirty="0"/>
              <a:t> </a:t>
            </a:r>
            <a:r>
              <a:rPr lang="en-SG" dirty="0" err="1"/>
              <a:t>fitur</a:t>
            </a:r>
            <a:r>
              <a:rPr lang="en-SG" dirty="0"/>
              <a:t> </a:t>
            </a:r>
            <a:r>
              <a:rPr lang="en-SG" dirty="0" err="1"/>
              <a:t>untuk</a:t>
            </a:r>
            <a:r>
              <a:rPr lang="en-SG" dirty="0"/>
              <a:t> </a:t>
            </a:r>
            <a:r>
              <a:rPr lang="en-SG" dirty="0" err="1"/>
              <a:t>menilai</a:t>
            </a:r>
            <a:r>
              <a:rPr lang="en-SG" dirty="0"/>
              <a:t> </a:t>
            </a:r>
            <a:r>
              <a:rPr lang="en-SG" dirty="0" err="1"/>
              <a:t>apakah</a:t>
            </a:r>
            <a:r>
              <a:rPr lang="en-SG" dirty="0"/>
              <a:t> review </a:t>
            </a:r>
            <a:r>
              <a:rPr lang="en-SG" dirty="0" err="1"/>
              <a:t>berkualitas</a:t>
            </a:r>
            <a:r>
              <a:rPr lang="en-SG" dirty="0"/>
              <a:t> </a:t>
            </a:r>
            <a:r>
              <a:rPr lang="en-SG" dirty="0" err="1"/>
              <a:t>atau</a:t>
            </a:r>
            <a:r>
              <a:rPr lang="en-SG" dirty="0"/>
              <a:t> </a:t>
            </a:r>
            <a:r>
              <a:rPr lang="en-SG" dirty="0" err="1"/>
              <a:t>tidak</a:t>
            </a:r>
            <a:r>
              <a:rPr lang="en-SG" dirty="0"/>
              <a:t>.</a:t>
            </a:r>
          </a:p>
          <a:p>
            <a:r>
              <a:rPr lang="en-SG" b="1" dirty="0" err="1"/>
              <a:t>Desain</a:t>
            </a:r>
            <a:r>
              <a:rPr lang="en-SG" b="1" dirty="0"/>
              <a:t> </a:t>
            </a:r>
            <a:r>
              <a:rPr lang="en-SG" b="1" dirty="0" err="1"/>
              <a:t>awal</a:t>
            </a:r>
            <a:r>
              <a:rPr lang="en-SG" b="1" dirty="0"/>
              <a:t> </a:t>
            </a:r>
            <a:r>
              <a:rPr lang="en-SG" b="1" dirty="0" err="1"/>
              <a:t>bisa</a:t>
            </a:r>
            <a:r>
              <a:rPr lang="en-SG" b="1" dirty="0"/>
              <a:t> </a:t>
            </a:r>
            <a:r>
              <a:rPr lang="en-SG" b="1" dirty="0" err="1"/>
              <a:t>jadi</a:t>
            </a:r>
            <a:r>
              <a:rPr lang="en-SG" b="1" dirty="0"/>
              <a:t> </a:t>
            </a:r>
            <a:r>
              <a:rPr lang="en-SG" b="1" dirty="0" err="1"/>
              <a:t>belum</a:t>
            </a:r>
            <a:r>
              <a:rPr lang="en-SG" b="1" dirty="0"/>
              <a:t> responsive</a:t>
            </a:r>
            <a:r>
              <a:rPr lang="en-SG" dirty="0"/>
              <a:t>: </a:t>
            </a:r>
            <a:r>
              <a:rPr lang="en-SG" dirty="0" err="1"/>
              <a:t>Harus</a:t>
            </a:r>
            <a:r>
              <a:rPr lang="en-SG" dirty="0"/>
              <a:t> </a:t>
            </a:r>
            <a:r>
              <a:rPr lang="en-SG" dirty="0" err="1"/>
              <a:t>ada</a:t>
            </a:r>
            <a:r>
              <a:rPr lang="en-SG" dirty="0"/>
              <a:t> </a:t>
            </a:r>
            <a:r>
              <a:rPr lang="en-SG" dirty="0" err="1"/>
              <a:t>perhatian</a:t>
            </a:r>
            <a:r>
              <a:rPr lang="en-SG" dirty="0"/>
              <a:t> </a:t>
            </a:r>
            <a:r>
              <a:rPr lang="en-SG" dirty="0" err="1"/>
              <a:t>pada</a:t>
            </a:r>
            <a:r>
              <a:rPr lang="en-SG" dirty="0"/>
              <a:t> </a:t>
            </a:r>
            <a:r>
              <a:rPr lang="en-SG" dirty="0" err="1"/>
              <a:t>tampilan</a:t>
            </a:r>
            <a:r>
              <a:rPr lang="en-SG" dirty="0"/>
              <a:t> di </a:t>
            </a:r>
            <a:r>
              <a:rPr lang="en-SG" dirty="0" err="1"/>
              <a:t>layar</a:t>
            </a:r>
            <a:r>
              <a:rPr lang="en-SG" dirty="0"/>
              <a:t> </a:t>
            </a:r>
            <a:r>
              <a:rPr lang="en-SG" dirty="0" err="1"/>
              <a:t>kecil</a:t>
            </a:r>
            <a:r>
              <a:rPr lang="en-SG" dirty="0"/>
              <a:t> </a:t>
            </a:r>
            <a:r>
              <a:rPr lang="en-SG" dirty="0" err="1"/>
              <a:t>seperti</a:t>
            </a:r>
            <a:r>
              <a:rPr lang="en-SG" dirty="0"/>
              <a:t> HP.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26335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OPPORTUNITIES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SG" b="1" dirty="0" err="1"/>
              <a:t>Berkembang</a:t>
            </a:r>
            <a:r>
              <a:rPr lang="en-SG" b="1" dirty="0"/>
              <a:t> </a:t>
            </a:r>
            <a:r>
              <a:rPr lang="en-SG" b="1" dirty="0" err="1"/>
              <a:t>jadi</a:t>
            </a:r>
            <a:r>
              <a:rPr lang="en-SG" b="1" dirty="0"/>
              <a:t> </a:t>
            </a:r>
            <a:r>
              <a:rPr lang="en-SG" b="1" dirty="0" err="1"/>
              <a:t>komunitas</a:t>
            </a:r>
            <a:r>
              <a:rPr lang="en-SG" b="1" dirty="0"/>
              <a:t> anime </a:t>
            </a:r>
            <a:r>
              <a:rPr lang="en-SG" b="1" dirty="0" err="1"/>
              <a:t>lokal</a:t>
            </a:r>
            <a:r>
              <a:rPr lang="en-SG" dirty="0"/>
              <a:t>: </a:t>
            </a:r>
            <a:r>
              <a:rPr lang="en-SG" dirty="0" err="1"/>
              <a:t>Bisa</a:t>
            </a:r>
            <a:r>
              <a:rPr lang="en-SG" dirty="0"/>
              <a:t> </a:t>
            </a:r>
            <a:r>
              <a:rPr lang="en-SG" dirty="0" err="1"/>
              <a:t>jadi</a:t>
            </a:r>
            <a:r>
              <a:rPr lang="en-SG" dirty="0"/>
              <a:t> </a:t>
            </a:r>
            <a:r>
              <a:rPr lang="en-SG" dirty="0" err="1"/>
              <a:t>ruang</a:t>
            </a:r>
            <a:r>
              <a:rPr lang="en-SG" dirty="0"/>
              <a:t> </a:t>
            </a:r>
            <a:r>
              <a:rPr lang="en-SG" dirty="0" err="1"/>
              <a:t>diskusi</a:t>
            </a:r>
            <a:r>
              <a:rPr lang="en-SG" dirty="0"/>
              <a:t> </a:t>
            </a:r>
            <a:r>
              <a:rPr lang="en-SG" dirty="0" err="1"/>
              <a:t>atau</a:t>
            </a:r>
            <a:r>
              <a:rPr lang="en-SG" dirty="0"/>
              <a:t> </a:t>
            </a:r>
            <a:r>
              <a:rPr lang="en-SG" dirty="0" err="1"/>
              <a:t>rekomendasi</a:t>
            </a:r>
            <a:r>
              <a:rPr lang="en-SG" dirty="0"/>
              <a:t> anime di Indonesia.</a:t>
            </a:r>
          </a:p>
          <a:p>
            <a:r>
              <a:rPr lang="en-SG" b="1" dirty="0" err="1"/>
              <a:t>Integrasi</a:t>
            </a:r>
            <a:r>
              <a:rPr lang="en-SG" b="1" dirty="0"/>
              <a:t> </a:t>
            </a:r>
            <a:r>
              <a:rPr lang="en-SG" b="1" dirty="0" err="1"/>
              <a:t>dengan</a:t>
            </a:r>
            <a:r>
              <a:rPr lang="en-SG" b="1" dirty="0"/>
              <a:t> API anime (</a:t>
            </a:r>
            <a:r>
              <a:rPr lang="en-SG" b="1" dirty="0" err="1"/>
              <a:t>contoh</a:t>
            </a:r>
            <a:r>
              <a:rPr lang="en-SG" b="1" dirty="0"/>
              <a:t> </a:t>
            </a:r>
            <a:r>
              <a:rPr lang="en-SG" b="1" dirty="0" err="1"/>
              <a:t>Jikan</a:t>
            </a:r>
            <a:r>
              <a:rPr lang="en-SG" b="1" dirty="0"/>
              <a:t> API)</a:t>
            </a:r>
            <a:r>
              <a:rPr lang="en-SG" dirty="0"/>
              <a:t>: </a:t>
            </a:r>
            <a:r>
              <a:rPr lang="en-SG" dirty="0" err="1"/>
              <a:t>Kalau</a:t>
            </a:r>
            <a:r>
              <a:rPr lang="en-SG" dirty="0"/>
              <a:t> </a:t>
            </a:r>
            <a:r>
              <a:rPr lang="en-SG" dirty="0" err="1"/>
              <a:t>ingin</a:t>
            </a:r>
            <a:r>
              <a:rPr lang="en-SG" dirty="0"/>
              <a:t> </a:t>
            </a:r>
            <a:r>
              <a:rPr lang="en-SG" dirty="0" err="1"/>
              <a:t>tambah</a:t>
            </a:r>
            <a:r>
              <a:rPr lang="en-SG" dirty="0"/>
              <a:t> </a:t>
            </a:r>
            <a:r>
              <a:rPr lang="en-SG" dirty="0" err="1"/>
              <a:t>banyak</a:t>
            </a:r>
            <a:r>
              <a:rPr lang="en-SG" dirty="0"/>
              <a:t> data di </a:t>
            </a:r>
            <a:r>
              <a:rPr lang="en-SG" dirty="0" err="1"/>
              <a:t>masa</a:t>
            </a:r>
            <a:r>
              <a:rPr lang="en-SG" dirty="0"/>
              <a:t> </a:t>
            </a:r>
            <a:r>
              <a:rPr lang="en-SG" dirty="0" err="1"/>
              <a:t>depan</a:t>
            </a:r>
            <a:r>
              <a:rPr lang="en-SG" dirty="0"/>
              <a:t>.</a:t>
            </a:r>
          </a:p>
          <a:p>
            <a:r>
              <a:rPr lang="en-SG" b="1" dirty="0" err="1"/>
              <a:t>Potensi</a:t>
            </a:r>
            <a:r>
              <a:rPr lang="en-SG" b="1" dirty="0"/>
              <a:t> </a:t>
            </a:r>
            <a:r>
              <a:rPr lang="en-SG" b="1" dirty="0" err="1"/>
              <a:t>pengembangan</a:t>
            </a:r>
            <a:r>
              <a:rPr lang="en-SG" b="1" dirty="0"/>
              <a:t> </a:t>
            </a:r>
            <a:r>
              <a:rPr lang="en-SG" b="1" dirty="0" err="1"/>
              <a:t>fitur</a:t>
            </a:r>
            <a:r>
              <a:rPr lang="en-SG" b="1" dirty="0"/>
              <a:t> </a:t>
            </a:r>
            <a:r>
              <a:rPr lang="en-SG" b="1" dirty="0" err="1"/>
              <a:t>lanjutan</a:t>
            </a:r>
            <a:r>
              <a:rPr lang="en-SG" dirty="0"/>
              <a:t>: </a:t>
            </a:r>
            <a:r>
              <a:rPr lang="en-SG" dirty="0" err="1"/>
              <a:t>Seperti</a:t>
            </a:r>
            <a:r>
              <a:rPr lang="en-SG" dirty="0"/>
              <a:t> </a:t>
            </a:r>
            <a:r>
              <a:rPr lang="en-SG" dirty="0" err="1"/>
              <a:t>daftar</a:t>
            </a:r>
            <a:r>
              <a:rPr lang="en-SG" dirty="0"/>
              <a:t> </a:t>
            </a:r>
            <a:r>
              <a:rPr lang="en-SG" dirty="0" err="1"/>
              <a:t>favorit</a:t>
            </a:r>
            <a:r>
              <a:rPr lang="en-SG" dirty="0"/>
              <a:t>, </a:t>
            </a:r>
            <a:r>
              <a:rPr lang="en-SG" dirty="0" err="1"/>
              <a:t>riwayat</a:t>
            </a:r>
            <a:r>
              <a:rPr lang="en-SG" dirty="0"/>
              <a:t> </a:t>
            </a:r>
            <a:r>
              <a:rPr lang="en-SG" dirty="0" err="1"/>
              <a:t>tontonan</a:t>
            </a:r>
            <a:r>
              <a:rPr lang="en-SG" dirty="0"/>
              <a:t>, </a:t>
            </a:r>
            <a:r>
              <a:rPr lang="en-SG" dirty="0" err="1"/>
              <a:t>sistem</a:t>
            </a:r>
            <a:r>
              <a:rPr lang="en-SG" dirty="0"/>
              <a:t> badge </a:t>
            </a:r>
            <a:r>
              <a:rPr lang="en-SG" dirty="0" err="1"/>
              <a:t>pengguna</a:t>
            </a:r>
            <a:r>
              <a:rPr lang="en-SG" dirty="0"/>
              <a:t> </a:t>
            </a:r>
            <a:r>
              <a:rPr lang="en-SG" dirty="0" err="1"/>
              <a:t>aktif</a:t>
            </a:r>
            <a:r>
              <a:rPr lang="en-SG" dirty="0"/>
              <a:t>.</a:t>
            </a:r>
          </a:p>
          <a:p>
            <a:r>
              <a:rPr lang="en-SG" b="1" dirty="0" err="1"/>
              <a:t>Potensi</a:t>
            </a:r>
            <a:r>
              <a:rPr lang="en-SG" b="1" dirty="0"/>
              <a:t> </a:t>
            </a:r>
            <a:r>
              <a:rPr lang="en-SG" b="1" dirty="0" err="1"/>
              <a:t>monetisasi</a:t>
            </a:r>
            <a:r>
              <a:rPr lang="en-SG" dirty="0"/>
              <a:t>: </a:t>
            </a:r>
            <a:r>
              <a:rPr lang="en-SG" dirty="0" err="1"/>
              <a:t>Iklan</a:t>
            </a:r>
            <a:r>
              <a:rPr lang="en-SG" dirty="0"/>
              <a:t> </a:t>
            </a:r>
            <a:r>
              <a:rPr lang="en-SG" dirty="0" err="1"/>
              <a:t>ringan</a:t>
            </a:r>
            <a:r>
              <a:rPr lang="en-SG" dirty="0"/>
              <a:t>, </a:t>
            </a:r>
            <a:r>
              <a:rPr lang="en-SG" dirty="0" err="1"/>
              <a:t>donasi</a:t>
            </a:r>
            <a:r>
              <a:rPr lang="en-SG" dirty="0"/>
              <a:t>, </a:t>
            </a:r>
            <a:r>
              <a:rPr lang="en-SG" dirty="0" err="1"/>
              <a:t>atau</a:t>
            </a:r>
            <a:r>
              <a:rPr lang="en-SG" dirty="0"/>
              <a:t> </a:t>
            </a:r>
            <a:r>
              <a:rPr lang="en-SG" dirty="0" err="1"/>
              <a:t>akun</a:t>
            </a:r>
            <a:r>
              <a:rPr lang="en-SG" dirty="0"/>
              <a:t> premium </a:t>
            </a:r>
            <a:r>
              <a:rPr lang="en-SG" dirty="0" err="1"/>
              <a:t>dengan</a:t>
            </a:r>
            <a:r>
              <a:rPr lang="en-SG" dirty="0"/>
              <a:t> </a:t>
            </a:r>
            <a:r>
              <a:rPr lang="en-SG" dirty="0" err="1"/>
              <a:t>fitur</a:t>
            </a:r>
            <a:r>
              <a:rPr lang="en-SG" dirty="0"/>
              <a:t> </a:t>
            </a:r>
            <a:r>
              <a:rPr lang="en-SG" dirty="0" err="1"/>
              <a:t>tambahan</a:t>
            </a:r>
            <a:r>
              <a:rPr lang="en-SG" dirty="0"/>
              <a:t>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48740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SG" b="1" dirty="0" err="1"/>
              <a:t>Kompetitor</a:t>
            </a:r>
            <a:r>
              <a:rPr lang="en-SG" b="1" dirty="0"/>
              <a:t> </a:t>
            </a:r>
            <a:r>
              <a:rPr lang="en-SG" b="1" dirty="0" err="1"/>
              <a:t>besar</a:t>
            </a:r>
            <a:r>
              <a:rPr lang="en-SG" b="1" dirty="0"/>
              <a:t> </a:t>
            </a:r>
            <a:r>
              <a:rPr lang="en-SG" b="1" dirty="0" err="1"/>
              <a:t>dan</a:t>
            </a:r>
            <a:r>
              <a:rPr lang="en-SG" b="1" dirty="0"/>
              <a:t> </a:t>
            </a:r>
            <a:r>
              <a:rPr lang="en-SG" b="1" dirty="0" err="1"/>
              <a:t>mapan</a:t>
            </a:r>
            <a:r>
              <a:rPr lang="en-SG" dirty="0"/>
              <a:t>: </a:t>
            </a:r>
            <a:r>
              <a:rPr lang="en-SG" dirty="0" err="1"/>
              <a:t>Situs</a:t>
            </a:r>
            <a:r>
              <a:rPr lang="en-SG" dirty="0"/>
              <a:t> </a:t>
            </a:r>
            <a:r>
              <a:rPr lang="en-SG" dirty="0" err="1"/>
              <a:t>seperti</a:t>
            </a:r>
            <a:r>
              <a:rPr lang="en-SG" dirty="0"/>
              <a:t> </a:t>
            </a:r>
            <a:r>
              <a:rPr lang="en-SG" dirty="0" err="1"/>
              <a:t>AniList</a:t>
            </a:r>
            <a:r>
              <a:rPr lang="en-SG" dirty="0"/>
              <a:t>, </a:t>
            </a:r>
            <a:r>
              <a:rPr lang="en-SG" dirty="0" err="1"/>
              <a:t>IMDb</a:t>
            </a:r>
            <a:r>
              <a:rPr lang="en-SG" dirty="0"/>
              <a:t>, MAL </a:t>
            </a:r>
            <a:r>
              <a:rPr lang="en-SG" dirty="0" err="1"/>
              <a:t>sudah</a:t>
            </a:r>
            <a:r>
              <a:rPr lang="en-SG" dirty="0"/>
              <a:t> </a:t>
            </a:r>
            <a:r>
              <a:rPr lang="en-SG" dirty="0" err="1"/>
              <a:t>lebih</a:t>
            </a:r>
            <a:r>
              <a:rPr lang="en-SG" dirty="0"/>
              <a:t> </a:t>
            </a:r>
            <a:r>
              <a:rPr lang="en-SG" dirty="0" err="1"/>
              <a:t>lengkap</a:t>
            </a:r>
            <a:r>
              <a:rPr lang="en-SG" dirty="0"/>
              <a:t> </a:t>
            </a:r>
            <a:r>
              <a:rPr lang="en-SG" dirty="0" err="1"/>
              <a:t>dan</a:t>
            </a:r>
            <a:r>
              <a:rPr lang="en-SG" dirty="0"/>
              <a:t> </a:t>
            </a:r>
            <a:r>
              <a:rPr lang="en-SG" dirty="0" err="1"/>
              <a:t>terkenal</a:t>
            </a:r>
            <a:r>
              <a:rPr lang="en-SG" dirty="0"/>
              <a:t>.</a:t>
            </a:r>
          </a:p>
          <a:p>
            <a:r>
              <a:rPr lang="en-SG" b="1" dirty="0" err="1"/>
              <a:t>Resiko</a:t>
            </a:r>
            <a:r>
              <a:rPr lang="en-SG" b="1" dirty="0"/>
              <a:t> review spam/troll</a:t>
            </a:r>
            <a:r>
              <a:rPr lang="en-SG" dirty="0"/>
              <a:t>: </a:t>
            </a:r>
            <a:r>
              <a:rPr lang="en-SG" dirty="0" err="1"/>
              <a:t>Jika</a:t>
            </a:r>
            <a:r>
              <a:rPr lang="en-SG" dirty="0"/>
              <a:t> </a:t>
            </a:r>
            <a:r>
              <a:rPr lang="en-SG" dirty="0" err="1"/>
              <a:t>tidak</a:t>
            </a:r>
            <a:r>
              <a:rPr lang="en-SG" dirty="0"/>
              <a:t> </a:t>
            </a:r>
            <a:r>
              <a:rPr lang="en-SG" dirty="0" err="1"/>
              <a:t>ada</a:t>
            </a:r>
            <a:r>
              <a:rPr lang="en-SG" dirty="0"/>
              <a:t> </a:t>
            </a:r>
            <a:r>
              <a:rPr lang="en-SG" dirty="0" err="1"/>
              <a:t>sistem</a:t>
            </a:r>
            <a:r>
              <a:rPr lang="en-SG" dirty="0"/>
              <a:t> </a:t>
            </a:r>
            <a:r>
              <a:rPr lang="en-SG" dirty="0" err="1"/>
              <a:t>moderasi</a:t>
            </a:r>
            <a:r>
              <a:rPr lang="en-SG" dirty="0"/>
              <a:t> </a:t>
            </a:r>
            <a:r>
              <a:rPr lang="en-SG" dirty="0" err="1"/>
              <a:t>atau</a:t>
            </a:r>
            <a:r>
              <a:rPr lang="en-SG" dirty="0"/>
              <a:t> login, </a:t>
            </a:r>
            <a:r>
              <a:rPr lang="en-SG" dirty="0" err="1"/>
              <a:t>kualitas</a:t>
            </a:r>
            <a:r>
              <a:rPr lang="en-SG" dirty="0"/>
              <a:t> </a:t>
            </a:r>
            <a:r>
              <a:rPr lang="en-SG" dirty="0" err="1"/>
              <a:t>bisa</a:t>
            </a:r>
            <a:r>
              <a:rPr lang="en-SG" dirty="0"/>
              <a:t> </a:t>
            </a:r>
            <a:r>
              <a:rPr lang="en-SG" dirty="0" err="1"/>
              <a:t>menurun</a:t>
            </a:r>
            <a:r>
              <a:rPr lang="en-SG" dirty="0"/>
              <a:t>.</a:t>
            </a:r>
          </a:p>
          <a:p>
            <a:r>
              <a:rPr lang="en-SG" b="1" dirty="0" err="1"/>
              <a:t>Keterbatasan</a:t>
            </a:r>
            <a:r>
              <a:rPr lang="en-SG" b="1" dirty="0"/>
              <a:t> </a:t>
            </a:r>
            <a:r>
              <a:rPr lang="en-SG" b="1" dirty="0" err="1"/>
              <a:t>waktu</a:t>
            </a:r>
            <a:r>
              <a:rPr lang="en-SG" b="1" dirty="0"/>
              <a:t> </a:t>
            </a:r>
            <a:r>
              <a:rPr lang="en-SG" b="1" dirty="0" err="1"/>
              <a:t>dan</a:t>
            </a:r>
            <a:r>
              <a:rPr lang="en-SG" b="1" dirty="0"/>
              <a:t> skill developer</a:t>
            </a:r>
            <a:r>
              <a:rPr lang="en-SG" dirty="0"/>
              <a:t>: </a:t>
            </a:r>
            <a:r>
              <a:rPr lang="en-SG" dirty="0" err="1"/>
              <a:t>Karena</a:t>
            </a:r>
            <a:r>
              <a:rPr lang="en-SG" dirty="0"/>
              <a:t> </a:t>
            </a:r>
            <a:r>
              <a:rPr lang="en-SG" dirty="0" err="1"/>
              <a:t>ini</a:t>
            </a:r>
            <a:r>
              <a:rPr lang="en-SG" dirty="0"/>
              <a:t> </a:t>
            </a:r>
            <a:r>
              <a:rPr lang="en-SG" dirty="0" err="1"/>
              <a:t>proyek</a:t>
            </a:r>
            <a:r>
              <a:rPr lang="en-SG" dirty="0"/>
              <a:t> </a:t>
            </a:r>
            <a:r>
              <a:rPr lang="en-SG" dirty="0" err="1"/>
              <a:t>kuliah</a:t>
            </a:r>
            <a:r>
              <a:rPr lang="en-SG" dirty="0"/>
              <a:t>, </a:t>
            </a:r>
            <a:r>
              <a:rPr lang="en-SG" dirty="0" err="1"/>
              <a:t>mungkin</a:t>
            </a:r>
            <a:r>
              <a:rPr lang="en-SG" dirty="0"/>
              <a:t> </a:t>
            </a:r>
            <a:r>
              <a:rPr lang="en-SG" dirty="0" err="1"/>
              <a:t>belum</a:t>
            </a:r>
            <a:r>
              <a:rPr lang="en-SG" dirty="0"/>
              <a:t> </a:t>
            </a:r>
            <a:r>
              <a:rPr lang="en-SG" dirty="0" err="1"/>
              <a:t>semua</a:t>
            </a:r>
            <a:r>
              <a:rPr lang="en-SG" dirty="0"/>
              <a:t> </a:t>
            </a:r>
            <a:r>
              <a:rPr lang="en-SG" dirty="0" err="1"/>
              <a:t>fitur</a:t>
            </a:r>
            <a:r>
              <a:rPr lang="en-SG" dirty="0"/>
              <a:t> </a:t>
            </a:r>
            <a:r>
              <a:rPr lang="en-SG" dirty="0" err="1"/>
              <a:t>bisa</a:t>
            </a:r>
            <a:r>
              <a:rPr lang="en-SG" dirty="0"/>
              <a:t> </a:t>
            </a:r>
            <a:r>
              <a:rPr lang="en-SG" dirty="0" err="1"/>
              <a:t>terwujud</a:t>
            </a:r>
            <a:r>
              <a:rPr lang="en-SG" dirty="0"/>
              <a:t>.</a:t>
            </a:r>
          </a:p>
          <a:p>
            <a:r>
              <a:rPr lang="en-SG" b="1" dirty="0" err="1"/>
              <a:t>Minimnya</a:t>
            </a:r>
            <a:r>
              <a:rPr lang="en-SG" b="1" dirty="0"/>
              <a:t> traffic </a:t>
            </a:r>
            <a:r>
              <a:rPr lang="en-SG" b="1" dirty="0" err="1"/>
              <a:t>awal</a:t>
            </a:r>
            <a:r>
              <a:rPr lang="en-SG" dirty="0"/>
              <a:t>: </a:t>
            </a:r>
            <a:r>
              <a:rPr lang="en-SG" dirty="0" err="1"/>
              <a:t>Harus</a:t>
            </a:r>
            <a:r>
              <a:rPr lang="en-SG" dirty="0"/>
              <a:t> </a:t>
            </a:r>
            <a:r>
              <a:rPr lang="en-SG" dirty="0" err="1"/>
              <a:t>ada</a:t>
            </a:r>
            <a:r>
              <a:rPr lang="en-SG" dirty="0"/>
              <a:t> </a:t>
            </a:r>
            <a:r>
              <a:rPr lang="en-SG" dirty="0" err="1"/>
              <a:t>strategi</a:t>
            </a:r>
            <a:r>
              <a:rPr lang="en-SG" dirty="0"/>
              <a:t> agar orang </a:t>
            </a:r>
            <a:r>
              <a:rPr lang="en-SG" dirty="0" err="1"/>
              <a:t>mau</a:t>
            </a:r>
            <a:r>
              <a:rPr lang="en-SG" dirty="0"/>
              <a:t> </a:t>
            </a:r>
            <a:r>
              <a:rPr lang="en-SG" dirty="0" err="1"/>
              <a:t>pakai</a:t>
            </a:r>
            <a:r>
              <a:rPr lang="en-SG" dirty="0"/>
              <a:t> </a:t>
            </a:r>
            <a:r>
              <a:rPr lang="en-SG" dirty="0" err="1"/>
              <a:t>dan</a:t>
            </a:r>
            <a:r>
              <a:rPr lang="en-SG" dirty="0"/>
              <a:t> </a:t>
            </a:r>
            <a:r>
              <a:rPr lang="en-SG" dirty="0" err="1"/>
              <a:t>isi</a:t>
            </a:r>
            <a:r>
              <a:rPr lang="en-SG" dirty="0"/>
              <a:t> review, </a:t>
            </a:r>
            <a:r>
              <a:rPr lang="en-SG" dirty="0" err="1"/>
              <a:t>terutama</a:t>
            </a:r>
            <a:r>
              <a:rPr lang="en-SG" dirty="0"/>
              <a:t> </a:t>
            </a:r>
            <a:r>
              <a:rPr lang="en-SG" dirty="0" err="1"/>
              <a:t>saat</a:t>
            </a:r>
            <a:r>
              <a:rPr lang="en-SG" dirty="0"/>
              <a:t> </a:t>
            </a:r>
            <a:r>
              <a:rPr lang="en-SG" dirty="0" err="1"/>
              <a:t>baru</a:t>
            </a:r>
            <a:r>
              <a:rPr lang="en-SG" dirty="0"/>
              <a:t> launching.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87055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FLOWCHART</a:t>
            </a:r>
            <a:endParaRPr lang="en-SG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594" y="1600200"/>
            <a:ext cx="422281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7114308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62</TotalTime>
  <Words>412</Words>
  <Application>Microsoft Office PowerPoint</Application>
  <PresentationFormat>On-screen Show (4:3)</PresentationFormat>
  <Paragraphs>38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Horizon</vt:lpstr>
      <vt:lpstr>PROYEK LATIHAN  Website Review anime</vt:lpstr>
      <vt:lpstr>Penjelasan</vt:lpstr>
      <vt:lpstr>Tujuan </vt:lpstr>
      <vt:lpstr>Fitur Fitur</vt:lpstr>
      <vt:lpstr>ANALISA SWOT STRENgths</vt:lpstr>
      <vt:lpstr>WEAKNESS</vt:lpstr>
      <vt:lpstr>OPPORTUNITIES</vt:lpstr>
      <vt:lpstr>THREATs</vt:lpstr>
      <vt:lpstr>DIAGRAM FLOWCHART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Review anime</dc:title>
  <dc:creator>Aftershock</dc:creator>
  <cp:lastModifiedBy>Aftershock</cp:lastModifiedBy>
  <cp:revision>3</cp:revision>
  <dcterms:created xsi:type="dcterms:W3CDTF">2025-05-21T01:34:27Z</dcterms:created>
  <dcterms:modified xsi:type="dcterms:W3CDTF">2025-05-21T02:37:19Z</dcterms:modified>
</cp:coreProperties>
</file>