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svg" ContentType="image/svg"/>
  <Override PartName="/ppt/media/image6.png" ContentType="image/png"/>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329184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1_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1313280"/>
            <a:ext cx="29626200" cy="5496840"/>
          </a:xfrm>
          <a:prstGeom prst="rect">
            <a:avLst/>
          </a:prstGeom>
          <a:noFill/>
          <a:ln w="0">
            <a:noFill/>
          </a:ln>
        </p:spPr>
        <p:txBody>
          <a:bodyPr lIns="0" rIns="0" tIns="0" bIns="0" anchor="ctr">
            <a:noAutofit/>
          </a:bodyPr>
          <a:p>
            <a:pPr indent="0">
              <a:buNone/>
            </a:pPr>
            <a:endParaRPr b="0" lang="en-US" sz="2600" spc="-1" strike="noStrike">
              <a:solidFill>
                <a:schemeClr val="dk1"/>
              </a:solidFill>
              <a:latin typeface="Arial"/>
            </a:endParaRPr>
          </a:p>
        </p:txBody>
      </p:sp>
      <p:sp>
        <p:nvSpPr>
          <p:cNvPr id="13" name="PlaceHolder 2"/>
          <p:cNvSpPr>
            <a:spLocks noGrp="1"/>
          </p:cNvSpPr>
          <p:nvPr>
            <p:ph type="subTitle"/>
          </p:nvPr>
        </p:nvSpPr>
        <p:spPr>
          <a:xfrm>
            <a:off x="1645920" y="7702560"/>
            <a:ext cx="29626200" cy="1909224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0" y="4572000"/>
            <a:ext cx="6583320" cy="28346040"/>
          </a:xfrm>
          <a:prstGeom prst="rect">
            <a:avLst/>
          </a:prstGeom>
          <a:solidFill>
            <a:schemeClr val="accent1">
              <a:lumMod val="75000"/>
            </a:schemeClr>
          </a:solidFill>
          <a:ln w="0">
            <a:noFill/>
          </a:ln>
        </p:spPr>
        <p:style>
          <a:lnRef idx="0"/>
          <a:fillRef idx="0"/>
          <a:effectRef idx="0"/>
          <a:fontRef idx="minor"/>
        </p:style>
        <p:txBody>
          <a:bodyPr wrap="none" lIns="342720" rIns="342720" tIns="171360" bIns="342720" anchor="t">
            <a:noAutofit/>
          </a:bodyPr>
          <a:p>
            <a:endParaRPr b="0" lang="en-US" sz="3600" spc="-1" strike="noStrike">
              <a:solidFill>
                <a:schemeClr val="dk1"/>
              </a:solidFill>
              <a:latin typeface="Calibri"/>
            </a:endParaRPr>
          </a:p>
        </p:txBody>
      </p:sp>
      <p:sp>
        <p:nvSpPr>
          <p:cNvPr id="1" name="Rectangle 8"/>
          <p:cNvSpPr/>
          <p:nvPr/>
        </p:nvSpPr>
        <p:spPr>
          <a:xfrm>
            <a:off x="6583680" y="0"/>
            <a:ext cx="26334360" cy="4571640"/>
          </a:xfrm>
          <a:prstGeom prst="rect">
            <a:avLst/>
          </a:prstGeom>
          <a:solidFill>
            <a:schemeClr val="accent1">
              <a:lumMod val="75000"/>
            </a:schemeClr>
          </a:solidFill>
          <a:ln w="0">
            <a:noFill/>
          </a:ln>
        </p:spPr>
        <p:style>
          <a:lnRef idx="0"/>
          <a:fillRef idx="0"/>
          <a:effectRef idx="0"/>
          <a:fontRef idx="minor"/>
        </p:style>
        <p:txBody>
          <a:bodyPr wrap="none" lIns="374040" rIns="374040" tIns="374040" bIns="374040" anchor="t">
            <a:noAutofit/>
          </a:bodyPr>
          <a:p>
            <a:endParaRPr b="0" lang="en-US" sz="2600" spc="-1" strike="noStrike">
              <a:solidFill>
                <a:schemeClr val="dk1"/>
              </a:solidFill>
              <a:latin typeface="Calibri"/>
            </a:endParaRPr>
          </a:p>
        </p:txBody>
      </p:sp>
      <p:sp>
        <p:nvSpPr>
          <p:cNvPr id="2" name="Rectangle 9"/>
          <p:cNvSpPr/>
          <p:nvPr/>
        </p:nvSpPr>
        <p:spPr>
          <a:xfrm>
            <a:off x="6583680" y="4572000"/>
            <a:ext cx="26334360" cy="28346040"/>
          </a:xfrm>
          <a:prstGeom prst="rect">
            <a:avLst/>
          </a:prstGeom>
          <a:solidFill>
            <a:schemeClr val="lt2"/>
          </a:solidFill>
          <a:ln w="0">
            <a:noFill/>
          </a:ln>
        </p:spPr>
        <p:style>
          <a:lnRef idx="0"/>
          <a:fillRef idx="0"/>
          <a:effectRef idx="0"/>
          <a:fontRef idx="minor"/>
        </p:style>
        <p:txBody>
          <a:bodyPr wrap="none" lIns="374040" rIns="374040" tIns="374040" bIns="374040" anchor="t">
            <a:noAutofit/>
          </a:bodyPr>
          <a:p>
            <a:endParaRPr b="0" lang="en-US" sz="2600" spc="-1" strike="noStrike">
              <a:solidFill>
                <a:schemeClr val="dk1"/>
              </a:solidFill>
              <a:latin typeface="Calibri"/>
            </a:endParaRPr>
          </a:p>
        </p:txBody>
      </p:sp>
      <p:sp>
        <p:nvSpPr>
          <p:cNvPr id="3" name="Line 11"/>
          <p:cNvSpPr/>
          <p:nvPr/>
        </p:nvSpPr>
        <p:spPr>
          <a:xfrm>
            <a:off x="6583680" y="0"/>
            <a:ext cx="360" cy="32918400"/>
          </a:xfrm>
          <a:prstGeom prst="line">
            <a:avLst/>
          </a:prstGeom>
          <a:ln w="76320">
            <a:solidFill>
              <a:srgbClr val="000000"/>
            </a:solidFill>
            <a:round/>
          </a:ln>
        </p:spPr>
        <p:style>
          <a:lnRef idx="0"/>
          <a:fillRef idx="0"/>
          <a:effectRef idx="0"/>
          <a:fontRef idx="minor"/>
        </p:style>
        <p:txBody>
          <a:bodyPr lIns="74880" rIns="74880" tIns="37440" bIns="37440" anchor="t">
            <a:noAutofit/>
          </a:bodyPr>
          <a:p>
            <a:endParaRPr b="0" lang="en-US" sz="2600" spc="-1" strike="noStrike">
              <a:solidFill>
                <a:schemeClr val="dk1"/>
              </a:solidFill>
              <a:latin typeface="Calibri"/>
            </a:endParaRPr>
          </a:p>
        </p:txBody>
      </p:sp>
      <p:sp>
        <p:nvSpPr>
          <p:cNvPr id="4" name="Line 12"/>
          <p:cNvSpPr/>
          <p:nvPr/>
        </p:nvSpPr>
        <p:spPr>
          <a:xfrm>
            <a:off x="0" y="4572000"/>
            <a:ext cx="32918400" cy="360"/>
          </a:xfrm>
          <a:prstGeom prst="line">
            <a:avLst/>
          </a:prstGeom>
          <a:ln w="76320">
            <a:solidFill>
              <a:srgbClr val="000000"/>
            </a:solidFill>
            <a:round/>
          </a:ln>
        </p:spPr>
        <p:style>
          <a:lnRef idx="0"/>
          <a:fillRef idx="0"/>
          <a:effectRef idx="0"/>
          <a:fontRef idx="minor"/>
        </p:style>
        <p:txBody>
          <a:bodyPr lIns="74880" rIns="74880" tIns="0" bIns="0" anchor="t">
            <a:noAutofit/>
          </a:bodyPr>
          <a:p>
            <a:endParaRPr b="0" lang="en-US" sz="2600" spc="-1" strike="noStrike">
              <a:solidFill>
                <a:schemeClr val="dk1"/>
              </a:solidFill>
              <a:latin typeface="Calibri"/>
            </a:endParaRPr>
          </a:p>
        </p:txBody>
      </p:sp>
      <p:pic>
        <p:nvPicPr>
          <p:cNvPr id="5" name="Picture 1" descr=""/>
          <p:cNvPicPr/>
          <p:nvPr/>
        </p:nvPicPr>
        <p:blipFill>
          <a:blip r:embed="rId2"/>
          <a:stretch/>
        </p:blipFill>
        <p:spPr>
          <a:xfrm>
            <a:off x="27432000" y="32613480"/>
            <a:ext cx="5297040" cy="185400"/>
          </a:xfrm>
          <a:prstGeom prst="rect">
            <a:avLst/>
          </a:prstGeom>
          <a:ln w="0">
            <a:noFill/>
          </a:ln>
        </p:spPr>
      </p:pic>
      <p:sp>
        <p:nvSpPr>
          <p:cNvPr id="6" name="Instructions"/>
          <p:cNvSpPr/>
          <p:nvPr/>
        </p:nvSpPr>
        <p:spPr>
          <a:xfrm>
            <a:off x="-10287000" y="0"/>
            <a:ext cx="9600840" cy="32918040"/>
          </a:xfrm>
          <a:prstGeom prst="rect">
            <a:avLst/>
          </a:prstGeom>
          <a:solidFill>
            <a:schemeClr val="lt1">
              <a:lumMod val="85000"/>
            </a:schemeClr>
          </a:solidFill>
          <a:ln w="25560">
            <a:noFill/>
          </a:ln>
        </p:spPr>
        <p:style>
          <a:lnRef idx="0"/>
          <a:fillRef idx="0"/>
          <a:effectRef idx="0"/>
          <a:fontRef idx="minor"/>
        </p:style>
        <p:txBody>
          <a:bodyPr lIns="171360" rIns="171360" tIns="171360" bIns="171360" anchor="t">
            <a:noAutofit/>
          </a:bodyPr>
          <a:p>
            <a:pPr defTabSz="3686760">
              <a:lnSpc>
                <a:spcPct val="100000"/>
              </a:lnSpc>
              <a:spcAft>
                <a:spcPts val="1800"/>
              </a:spcAft>
            </a:pPr>
            <a:r>
              <a:rPr b="0" lang="en-US" sz="7200" spc="-1" strike="noStrike">
                <a:solidFill>
                  <a:srgbClr val="7f7f7f"/>
                </a:solidFill>
                <a:latin typeface="Calibri"/>
              </a:rPr>
              <a:t>Pos</a:t>
            </a:r>
            <a:r>
              <a:rPr b="0" lang="en-US" sz="7200" spc="-1" strike="noStrike">
                <a:solidFill>
                  <a:srgbClr val="7f7f7f"/>
                </a:solidFill>
                <a:latin typeface="Calibri"/>
              </a:rPr>
              <a:t>ter </a:t>
            </a:r>
            <a:r>
              <a:rPr b="0" lang="en-US" sz="7200" spc="-1" strike="noStrike">
                <a:solidFill>
                  <a:srgbClr val="7f7f7f"/>
                </a:solidFill>
                <a:latin typeface="Calibri"/>
              </a:rPr>
              <a:t>Prin</a:t>
            </a:r>
            <a:r>
              <a:rPr b="0" lang="en-US" sz="7200" spc="-1" strike="noStrike">
                <a:solidFill>
                  <a:srgbClr val="7f7f7f"/>
                </a:solidFill>
                <a:latin typeface="Calibri"/>
              </a:rPr>
              <a:t>t </a:t>
            </a:r>
            <a:r>
              <a:rPr b="0" lang="en-US" sz="7200" spc="-1" strike="noStrike">
                <a:solidFill>
                  <a:srgbClr val="7f7f7f"/>
                </a:solidFill>
                <a:latin typeface="Calibri"/>
              </a:rPr>
              <a:t>Size</a:t>
            </a:r>
            <a:r>
              <a:rPr b="0" lang="en-US" sz="7200" spc="-1" strike="noStrike">
                <a:solidFill>
                  <a:srgbClr val="7f7f7f"/>
                </a:solidFill>
                <a:latin typeface="Calibri"/>
              </a:rPr>
              <a:t>:</a:t>
            </a:r>
            <a:endParaRPr b="0" lang="es-ES" sz="7200" spc="-1" strike="noStrike">
              <a:solidFill>
                <a:srgbClr val="000000"/>
              </a:solidFill>
              <a:latin typeface="Arial"/>
            </a:endParaRPr>
          </a:p>
          <a:p>
            <a:pPr defTabSz="3686760">
              <a:lnSpc>
                <a:spcPct val="100000"/>
              </a:lnSpc>
              <a:spcAft>
                <a:spcPts val="1800"/>
              </a:spcAft>
            </a:pPr>
            <a:r>
              <a:rPr b="0" lang="en-US" sz="4900" spc="-1" strike="noStrike">
                <a:solidFill>
                  <a:srgbClr val="7f7f7f"/>
                </a:solidFill>
                <a:latin typeface="Calibri"/>
              </a:rPr>
              <a:t>This </a:t>
            </a:r>
            <a:r>
              <a:rPr b="0" lang="en-US" sz="4900" spc="-1" strike="noStrike">
                <a:solidFill>
                  <a:srgbClr val="7f7f7f"/>
                </a:solidFill>
                <a:latin typeface="Calibri"/>
              </a:rPr>
              <a:t>poste</a:t>
            </a:r>
            <a:r>
              <a:rPr b="0" lang="en-US" sz="4900" spc="-1" strike="noStrike">
                <a:solidFill>
                  <a:srgbClr val="7f7f7f"/>
                </a:solidFill>
                <a:latin typeface="Calibri"/>
              </a:rPr>
              <a:t>r </a:t>
            </a:r>
            <a:r>
              <a:rPr b="0" lang="en-US" sz="4900" spc="-1" strike="noStrike">
                <a:solidFill>
                  <a:srgbClr val="7f7f7f"/>
                </a:solidFill>
                <a:latin typeface="Calibri"/>
              </a:rPr>
              <a:t>templ</a:t>
            </a:r>
            <a:r>
              <a:rPr b="0" lang="en-US" sz="4900" spc="-1" strike="noStrike">
                <a:solidFill>
                  <a:srgbClr val="7f7f7f"/>
                </a:solidFill>
                <a:latin typeface="Calibri"/>
              </a:rPr>
              <a:t>ate is </a:t>
            </a:r>
            <a:r>
              <a:rPr b="0" lang="en-US" sz="4900" spc="-1" strike="noStrike">
                <a:solidFill>
                  <a:srgbClr val="7f7f7f"/>
                </a:solidFill>
                <a:latin typeface="Calibri"/>
              </a:rPr>
              <a:t>36” </a:t>
            </a:r>
            <a:r>
              <a:rPr b="0" lang="en-US" sz="4900" spc="-1" strike="noStrike">
                <a:solidFill>
                  <a:srgbClr val="7f7f7f"/>
                </a:solidFill>
                <a:latin typeface="Calibri"/>
              </a:rPr>
              <a:t>high </a:t>
            </a:r>
            <a:r>
              <a:rPr b="0" lang="en-US" sz="4900" spc="-1" strike="noStrike">
                <a:solidFill>
                  <a:srgbClr val="7f7f7f"/>
                </a:solidFill>
                <a:latin typeface="Calibri"/>
              </a:rPr>
              <a:t>by 36” </a:t>
            </a:r>
            <a:r>
              <a:rPr b="0" lang="en-US" sz="4900" spc="-1" strike="noStrike">
                <a:solidFill>
                  <a:srgbClr val="7f7f7f"/>
                </a:solidFill>
                <a:latin typeface="Calibri"/>
              </a:rPr>
              <a:t>wide. </a:t>
            </a:r>
            <a:r>
              <a:rPr b="0" lang="en-US" sz="4900" spc="-1" strike="noStrike">
                <a:solidFill>
                  <a:srgbClr val="7f7f7f"/>
                </a:solidFill>
                <a:latin typeface="Calibri"/>
              </a:rPr>
              <a:t>It can </a:t>
            </a:r>
            <a:r>
              <a:rPr b="0" lang="en-US" sz="4900" spc="-1" strike="noStrike">
                <a:solidFill>
                  <a:srgbClr val="7f7f7f"/>
                </a:solidFill>
                <a:latin typeface="Calibri"/>
              </a:rPr>
              <a:t>be </a:t>
            </a:r>
            <a:r>
              <a:rPr b="0" lang="en-US" sz="4900" spc="-1" strike="noStrike">
                <a:solidFill>
                  <a:srgbClr val="7f7f7f"/>
                </a:solidFill>
                <a:latin typeface="Calibri"/>
              </a:rPr>
              <a:t>used </a:t>
            </a:r>
            <a:r>
              <a:rPr b="0" lang="en-US" sz="4900" spc="-1" strike="noStrike">
                <a:solidFill>
                  <a:srgbClr val="7f7f7f"/>
                </a:solidFill>
                <a:latin typeface="Calibri"/>
              </a:rPr>
              <a:t>to </a:t>
            </a:r>
            <a:r>
              <a:rPr b="0" lang="en-US" sz="4900" spc="-1" strike="noStrike">
                <a:solidFill>
                  <a:srgbClr val="7f7f7f"/>
                </a:solidFill>
                <a:latin typeface="Calibri"/>
              </a:rPr>
              <a:t>print </a:t>
            </a:r>
            <a:r>
              <a:rPr b="0" lang="en-US" sz="4900" spc="-1" strike="noStrike">
                <a:solidFill>
                  <a:srgbClr val="7f7f7f"/>
                </a:solidFill>
                <a:latin typeface="Calibri"/>
              </a:rPr>
              <a:t>any </a:t>
            </a:r>
            <a:r>
              <a:rPr b="0" lang="en-US" sz="4900" spc="-1" strike="noStrike">
                <a:solidFill>
                  <a:srgbClr val="7f7f7f"/>
                </a:solidFill>
                <a:latin typeface="Calibri"/>
              </a:rPr>
              <a:t>poste</a:t>
            </a:r>
            <a:r>
              <a:rPr b="0" lang="en-US" sz="4900" spc="-1" strike="noStrike">
                <a:solidFill>
                  <a:srgbClr val="7f7f7f"/>
                </a:solidFill>
                <a:latin typeface="Calibri"/>
              </a:rPr>
              <a:t>r with </a:t>
            </a:r>
            <a:r>
              <a:rPr b="0" lang="en-US" sz="4900" spc="-1" strike="noStrike">
                <a:solidFill>
                  <a:srgbClr val="7f7f7f"/>
                </a:solidFill>
                <a:latin typeface="Calibri"/>
              </a:rPr>
              <a:t>a 1:1 </a:t>
            </a:r>
            <a:r>
              <a:rPr b="0" lang="en-US" sz="4900" spc="-1" strike="noStrike">
                <a:solidFill>
                  <a:srgbClr val="7f7f7f"/>
                </a:solidFill>
                <a:latin typeface="Calibri"/>
              </a:rPr>
              <a:t>aspec</a:t>
            </a:r>
            <a:r>
              <a:rPr b="0" lang="en-US" sz="4900" spc="-1" strike="noStrike">
                <a:solidFill>
                  <a:srgbClr val="7f7f7f"/>
                </a:solidFill>
                <a:latin typeface="Calibri"/>
              </a:rPr>
              <a:t>t </a:t>
            </a:r>
            <a:r>
              <a:rPr b="0" lang="en-US" sz="4900" spc="-1" strike="noStrike">
                <a:solidFill>
                  <a:srgbClr val="7f7f7f"/>
                </a:solidFill>
                <a:latin typeface="Calibri"/>
              </a:rPr>
              <a:t>ratio.</a:t>
            </a:r>
            <a:endParaRPr b="0" lang="es-ES" sz="4900" spc="-1" strike="noStrike">
              <a:solidFill>
                <a:srgbClr val="000000"/>
              </a:solidFill>
              <a:latin typeface="Arial"/>
            </a:endParaRPr>
          </a:p>
          <a:p>
            <a:pPr defTabSz="3686760">
              <a:lnSpc>
                <a:spcPct val="100000"/>
              </a:lnSpc>
              <a:spcAft>
                <a:spcPts val="1800"/>
              </a:spcAft>
            </a:pPr>
            <a:r>
              <a:rPr b="0" lang="en-US" sz="7200" spc="-1" strike="noStrike">
                <a:solidFill>
                  <a:srgbClr val="7f7f7f"/>
                </a:solidFill>
                <a:latin typeface="Calibri"/>
              </a:rPr>
              <a:t>Plac</a:t>
            </a:r>
            <a:r>
              <a:rPr b="0" lang="en-US" sz="7200" spc="-1" strike="noStrike">
                <a:solidFill>
                  <a:srgbClr val="7f7f7f"/>
                </a:solidFill>
                <a:latin typeface="Calibri"/>
              </a:rPr>
              <a:t>eho</a:t>
            </a:r>
            <a:r>
              <a:rPr b="0" lang="en-US" sz="7200" spc="-1" strike="noStrike">
                <a:solidFill>
                  <a:srgbClr val="7f7f7f"/>
                </a:solidFill>
                <a:latin typeface="Calibri"/>
              </a:rPr>
              <a:t>lder</a:t>
            </a:r>
            <a:r>
              <a:rPr b="0" lang="en-US" sz="7200" spc="-1" strike="noStrike">
                <a:solidFill>
                  <a:srgbClr val="7f7f7f"/>
                </a:solidFill>
                <a:latin typeface="Calibri"/>
              </a:rPr>
              <a:t>s:</a:t>
            </a:r>
            <a:endParaRPr b="0" lang="es-ES" sz="7200" spc="-1" strike="noStrike">
              <a:solidFill>
                <a:srgbClr val="000000"/>
              </a:solidFill>
              <a:latin typeface="Arial"/>
            </a:endParaRPr>
          </a:p>
          <a:p>
            <a:pPr defTabSz="3686760">
              <a:lnSpc>
                <a:spcPct val="100000"/>
              </a:lnSpc>
              <a:spcAft>
                <a:spcPts val="1800"/>
              </a:spcAft>
            </a:pPr>
            <a:r>
              <a:rPr b="0" lang="en-US" sz="4900" spc="-1" strike="noStrike">
                <a:solidFill>
                  <a:srgbClr val="7f7f7f"/>
                </a:solidFill>
                <a:latin typeface="Calibri"/>
              </a:rPr>
              <a:t>The </a:t>
            </a:r>
            <a:r>
              <a:rPr b="0" lang="en-US" sz="4900" spc="-1" strike="noStrike">
                <a:solidFill>
                  <a:srgbClr val="7f7f7f"/>
                </a:solidFill>
                <a:latin typeface="Calibri"/>
              </a:rPr>
              <a:t>vario</a:t>
            </a:r>
            <a:r>
              <a:rPr b="0" lang="en-US" sz="4900" spc="-1" strike="noStrike">
                <a:solidFill>
                  <a:srgbClr val="7f7f7f"/>
                </a:solidFill>
                <a:latin typeface="Calibri"/>
              </a:rPr>
              <a:t>us </a:t>
            </a:r>
            <a:r>
              <a:rPr b="0" lang="en-US" sz="4900" spc="-1" strike="noStrike">
                <a:solidFill>
                  <a:srgbClr val="7f7f7f"/>
                </a:solidFill>
                <a:latin typeface="Calibri"/>
              </a:rPr>
              <a:t>eleme</a:t>
            </a:r>
            <a:r>
              <a:rPr b="0" lang="en-US" sz="4900" spc="-1" strike="noStrike">
                <a:solidFill>
                  <a:srgbClr val="7f7f7f"/>
                </a:solidFill>
                <a:latin typeface="Calibri"/>
              </a:rPr>
              <a:t>nts </a:t>
            </a:r>
            <a:r>
              <a:rPr b="0" lang="en-US" sz="4900" spc="-1" strike="noStrike">
                <a:solidFill>
                  <a:srgbClr val="7f7f7f"/>
                </a:solidFill>
                <a:latin typeface="Calibri"/>
              </a:rPr>
              <a:t>includ</a:t>
            </a:r>
            <a:r>
              <a:rPr b="0" lang="en-US" sz="4900" spc="-1" strike="noStrike">
                <a:solidFill>
                  <a:srgbClr val="7f7f7f"/>
                </a:solidFill>
                <a:latin typeface="Calibri"/>
              </a:rPr>
              <a:t>ed in </a:t>
            </a:r>
            <a:r>
              <a:rPr b="0" lang="en-US" sz="4900" spc="-1" strike="noStrike">
                <a:solidFill>
                  <a:srgbClr val="7f7f7f"/>
                </a:solidFill>
                <a:latin typeface="Calibri"/>
              </a:rPr>
              <a:t>this </a:t>
            </a:r>
            <a:r>
              <a:rPr b="0" lang="en-US" sz="4900" spc="-1" strike="noStrike">
                <a:solidFill>
                  <a:srgbClr val="7f7f7f"/>
                </a:solidFill>
                <a:latin typeface="Calibri"/>
              </a:rPr>
              <a:t>poste</a:t>
            </a:r>
            <a:r>
              <a:rPr b="0" lang="en-US" sz="4900" spc="-1" strike="noStrike">
                <a:solidFill>
                  <a:srgbClr val="7f7f7f"/>
                </a:solidFill>
                <a:latin typeface="Calibri"/>
              </a:rPr>
              <a:t>r are </a:t>
            </a:r>
            <a:r>
              <a:rPr b="0" lang="en-US" sz="4900" spc="-1" strike="noStrike">
                <a:solidFill>
                  <a:srgbClr val="7f7f7f"/>
                </a:solidFill>
                <a:latin typeface="Calibri"/>
              </a:rPr>
              <a:t>ones </a:t>
            </a:r>
            <a:r>
              <a:rPr b="0" lang="en-US" sz="4900" spc="-1" strike="noStrike">
                <a:solidFill>
                  <a:srgbClr val="7f7f7f"/>
                </a:solidFill>
                <a:latin typeface="Calibri"/>
              </a:rPr>
              <a:t>we </a:t>
            </a:r>
            <a:r>
              <a:rPr b="0" lang="en-US" sz="4900" spc="-1" strike="noStrike">
                <a:solidFill>
                  <a:srgbClr val="7f7f7f"/>
                </a:solidFill>
                <a:latin typeface="Calibri"/>
              </a:rPr>
              <a:t>often </a:t>
            </a:r>
            <a:r>
              <a:rPr b="0" lang="en-US" sz="4900" spc="-1" strike="noStrike">
                <a:solidFill>
                  <a:srgbClr val="7f7f7f"/>
                </a:solidFill>
                <a:latin typeface="Calibri"/>
              </a:rPr>
              <a:t>see in </a:t>
            </a:r>
            <a:r>
              <a:rPr b="0" lang="en-US" sz="4900" spc="-1" strike="noStrike">
                <a:solidFill>
                  <a:srgbClr val="7f7f7f"/>
                </a:solidFill>
                <a:latin typeface="Calibri"/>
              </a:rPr>
              <a:t>medic</a:t>
            </a:r>
            <a:r>
              <a:rPr b="0" lang="en-US" sz="4900" spc="-1" strike="noStrike">
                <a:solidFill>
                  <a:srgbClr val="7f7f7f"/>
                </a:solidFill>
                <a:latin typeface="Calibri"/>
              </a:rPr>
              <a:t>al, </a:t>
            </a:r>
            <a:r>
              <a:rPr b="0" lang="en-US" sz="4900" spc="-1" strike="noStrike">
                <a:solidFill>
                  <a:srgbClr val="7f7f7f"/>
                </a:solidFill>
                <a:latin typeface="Calibri"/>
              </a:rPr>
              <a:t>resea</a:t>
            </a:r>
            <a:r>
              <a:rPr b="0" lang="en-US" sz="4900" spc="-1" strike="noStrike">
                <a:solidFill>
                  <a:srgbClr val="7f7f7f"/>
                </a:solidFill>
                <a:latin typeface="Calibri"/>
              </a:rPr>
              <a:t>rch, </a:t>
            </a:r>
            <a:r>
              <a:rPr b="0" lang="en-US" sz="4900" spc="-1" strike="noStrike">
                <a:solidFill>
                  <a:srgbClr val="7f7f7f"/>
                </a:solidFill>
                <a:latin typeface="Calibri"/>
              </a:rPr>
              <a:t>and </a:t>
            </a:r>
            <a:r>
              <a:rPr b="0" lang="en-US" sz="4900" spc="-1" strike="noStrike">
                <a:solidFill>
                  <a:srgbClr val="7f7f7f"/>
                </a:solidFill>
                <a:latin typeface="Calibri"/>
              </a:rPr>
              <a:t>scient</a:t>
            </a:r>
            <a:r>
              <a:rPr b="0" lang="en-US" sz="4900" spc="-1" strike="noStrike">
                <a:solidFill>
                  <a:srgbClr val="7f7f7f"/>
                </a:solidFill>
                <a:latin typeface="Calibri"/>
              </a:rPr>
              <a:t>ific </a:t>
            </a:r>
            <a:r>
              <a:rPr b="0" lang="en-US" sz="4900" spc="-1" strike="noStrike">
                <a:solidFill>
                  <a:srgbClr val="7f7f7f"/>
                </a:solidFill>
                <a:latin typeface="Calibri"/>
              </a:rPr>
              <a:t>poste</a:t>
            </a:r>
            <a:r>
              <a:rPr b="0" lang="en-US" sz="4900" spc="-1" strike="noStrike">
                <a:solidFill>
                  <a:srgbClr val="7f7f7f"/>
                </a:solidFill>
                <a:latin typeface="Calibri"/>
              </a:rPr>
              <a:t>rs. </a:t>
            </a:r>
            <a:r>
              <a:rPr b="0" lang="en-US" sz="4900" spc="-1" strike="noStrike">
                <a:solidFill>
                  <a:srgbClr val="7f7f7f"/>
                </a:solidFill>
                <a:latin typeface="Calibri"/>
              </a:rPr>
              <a:t>Feel </a:t>
            </a:r>
            <a:r>
              <a:rPr b="0" lang="en-US" sz="4900" spc="-1" strike="noStrike">
                <a:solidFill>
                  <a:srgbClr val="7f7f7f"/>
                </a:solidFill>
                <a:latin typeface="Calibri"/>
              </a:rPr>
              <a:t>free </a:t>
            </a:r>
            <a:r>
              <a:rPr b="0" lang="en-US" sz="4900" spc="-1" strike="noStrike">
                <a:solidFill>
                  <a:srgbClr val="7f7f7f"/>
                </a:solidFill>
                <a:latin typeface="Calibri"/>
              </a:rPr>
              <a:t>to </a:t>
            </a:r>
            <a:r>
              <a:rPr b="0" lang="en-US" sz="4900" spc="-1" strike="noStrike">
                <a:solidFill>
                  <a:srgbClr val="7f7f7f"/>
                </a:solidFill>
                <a:latin typeface="Calibri"/>
              </a:rPr>
              <a:t>edit, </a:t>
            </a:r>
            <a:r>
              <a:rPr b="0" lang="en-US" sz="4900" spc="-1" strike="noStrike">
                <a:solidFill>
                  <a:srgbClr val="7f7f7f"/>
                </a:solidFill>
                <a:latin typeface="Calibri"/>
              </a:rPr>
              <a:t>move, </a:t>
            </a:r>
            <a:r>
              <a:rPr b="0" lang="en-US" sz="4900" spc="-1" strike="noStrike">
                <a:solidFill>
                  <a:srgbClr val="7f7f7f"/>
                </a:solidFill>
                <a:latin typeface="Calibri"/>
              </a:rPr>
              <a:t> add, </a:t>
            </a:r>
            <a:r>
              <a:rPr b="0" lang="en-US" sz="4900" spc="-1" strike="noStrike">
                <a:solidFill>
                  <a:srgbClr val="7f7f7f"/>
                </a:solidFill>
                <a:latin typeface="Calibri"/>
              </a:rPr>
              <a:t>and </a:t>
            </a:r>
            <a:r>
              <a:rPr b="0" lang="en-US" sz="4900" spc="-1" strike="noStrike">
                <a:solidFill>
                  <a:srgbClr val="7f7f7f"/>
                </a:solidFill>
                <a:latin typeface="Calibri"/>
              </a:rPr>
              <a:t>delete </a:t>
            </a:r>
            <a:r>
              <a:rPr b="0" lang="en-US" sz="4900" spc="-1" strike="noStrike">
                <a:solidFill>
                  <a:srgbClr val="7f7f7f"/>
                </a:solidFill>
                <a:latin typeface="Calibri"/>
              </a:rPr>
              <a:t>items, </a:t>
            </a:r>
            <a:r>
              <a:rPr b="0" lang="en-US" sz="4900" spc="-1" strike="noStrike">
                <a:solidFill>
                  <a:srgbClr val="7f7f7f"/>
                </a:solidFill>
                <a:latin typeface="Calibri"/>
              </a:rPr>
              <a:t>or </a:t>
            </a:r>
            <a:r>
              <a:rPr b="0" lang="en-US" sz="4900" spc="-1" strike="noStrike">
                <a:solidFill>
                  <a:srgbClr val="7f7f7f"/>
                </a:solidFill>
                <a:latin typeface="Calibri"/>
              </a:rPr>
              <a:t>chang</a:t>
            </a:r>
            <a:r>
              <a:rPr b="0" lang="en-US" sz="4900" spc="-1" strike="noStrike">
                <a:solidFill>
                  <a:srgbClr val="7f7f7f"/>
                </a:solidFill>
                <a:latin typeface="Calibri"/>
              </a:rPr>
              <a:t>e the </a:t>
            </a:r>
            <a:r>
              <a:rPr b="0" lang="en-US" sz="4900" spc="-1" strike="noStrike">
                <a:solidFill>
                  <a:srgbClr val="7f7f7f"/>
                </a:solidFill>
                <a:latin typeface="Calibri"/>
              </a:rPr>
              <a:t>layout </a:t>
            </a:r>
            <a:r>
              <a:rPr b="0" lang="en-US" sz="4900" spc="-1" strike="noStrike">
                <a:solidFill>
                  <a:srgbClr val="7f7f7f"/>
                </a:solidFill>
                <a:latin typeface="Calibri"/>
              </a:rPr>
              <a:t>to </a:t>
            </a:r>
            <a:r>
              <a:rPr b="0" lang="en-US" sz="4900" spc="-1" strike="noStrike">
                <a:solidFill>
                  <a:srgbClr val="7f7f7f"/>
                </a:solidFill>
                <a:latin typeface="Calibri"/>
              </a:rPr>
              <a:t>suit </a:t>
            </a:r>
            <a:r>
              <a:rPr b="0" lang="en-US" sz="4900" spc="-1" strike="noStrike">
                <a:solidFill>
                  <a:srgbClr val="7f7f7f"/>
                </a:solidFill>
                <a:latin typeface="Calibri"/>
              </a:rPr>
              <a:t>your </a:t>
            </a:r>
            <a:r>
              <a:rPr b="0" lang="en-US" sz="4900" spc="-1" strike="noStrike">
                <a:solidFill>
                  <a:srgbClr val="7f7f7f"/>
                </a:solidFill>
                <a:latin typeface="Calibri"/>
              </a:rPr>
              <a:t>needs</a:t>
            </a:r>
            <a:r>
              <a:rPr b="0" lang="en-US" sz="4900" spc="-1" strike="noStrike">
                <a:solidFill>
                  <a:srgbClr val="7f7f7f"/>
                </a:solidFill>
                <a:latin typeface="Calibri"/>
              </a:rPr>
              <a:t>. </a:t>
            </a:r>
            <a:r>
              <a:rPr b="0" lang="en-US" sz="4900" spc="-1" strike="noStrike">
                <a:solidFill>
                  <a:srgbClr val="7f7f7f"/>
                </a:solidFill>
                <a:latin typeface="Calibri"/>
              </a:rPr>
              <a:t>Alway</a:t>
            </a:r>
            <a:r>
              <a:rPr b="0" lang="en-US" sz="4900" spc="-1" strike="noStrike">
                <a:solidFill>
                  <a:srgbClr val="7f7f7f"/>
                </a:solidFill>
                <a:latin typeface="Calibri"/>
              </a:rPr>
              <a:t>s </a:t>
            </a:r>
            <a:r>
              <a:rPr b="0" lang="en-US" sz="4900" spc="-1" strike="noStrike">
                <a:solidFill>
                  <a:srgbClr val="7f7f7f"/>
                </a:solidFill>
                <a:latin typeface="Calibri"/>
              </a:rPr>
              <a:t>check </a:t>
            </a:r>
            <a:r>
              <a:rPr b="0" lang="en-US" sz="4900" spc="-1" strike="noStrike">
                <a:solidFill>
                  <a:srgbClr val="7f7f7f"/>
                </a:solidFill>
                <a:latin typeface="Calibri"/>
              </a:rPr>
              <a:t>with </a:t>
            </a:r>
            <a:r>
              <a:rPr b="0" lang="en-US" sz="4900" spc="-1" strike="noStrike">
                <a:solidFill>
                  <a:srgbClr val="7f7f7f"/>
                </a:solidFill>
                <a:latin typeface="Calibri"/>
              </a:rPr>
              <a:t>your </a:t>
            </a:r>
            <a:r>
              <a:rPr b="0" lang="en-US" sz="4900" spc="-1" strike="noStrike">
                <a:solidFill>
                  <a:srgbClr val="7f7f7f"/>
                </a:solidFill>
                <a:latin typeface="Calibri"/>
              </a:rPr>
              <a:t>confe</a:t>
            </a:r>
            <a:r>
              <a:rPr b="0" lang="en-US" sz="4900" spc="-1" strike="noStrike">
                <a:solidFill>
                  <a:srgbClr val="7f7f7f"/>
                </a:solidFill>
                <a:latin typeface="Calibri"/>
              </a:rPr>
              <a:t>rence </a:t>
            </a:r>
            <a:r>
              <a:rPr b="0" lang="en-US" sz="4900" spc="-1" strike="noStrike">
                <a:solidFill>
                  <a:srgbClr val="7f7f7f"/>
                </a:solidFill>
                <a:latin typeface="Calibri"/>
              </a:rPr>
              <a:t>organ</a:t>
            </a:r>
            <a:r>
              <a:rPr b="0" lang="en-US" sz="4900" spc="-1" strike="noStrike">
                <a:solidFill>
                  <a:srgbClr val="7f7f7f"/>
                </a:solidFill>
                <a:latin typeface="Calibri"/>
              </a:rPr>
              <a:t>izer </a:t>
            </a:r>
            <a:r>
              <a:rPr b="0" lang="en-US" sz="4900" spc="-1" strike="noStrike">
                <a:solidFill>
                  <a:srgbClr val="7f7f7f"/>
                </a:solidFill>
                <a:latin typeface="Calibri"/>
              </a:rPr>
              <a:t>for </a:t>
            </a:r>
            <a:r>
              <a:rPr b="0" lang="en-US" sz="4900" spc="-1" strike="noStrike">
                <a:solidFill>
                  <a:srgbClr val="7f7f7f"/>
                </a:solidFill>
                <a:latin typeface="Calibri"/>
              </a:rPr>
              <a:t>specif</a:t>
            </a:r>
            <a:r>
              <a:rPr b="0" lang="en-US" sz="4900" spc="-1" strike="noStrike">
                <a:solidFill>
                  <a:srgbClr val="7f7f7f"/>
                </a:solidFill>
                <a:latin typeface="Calibri"/>
              </a:rPr>
              <a:t>ic </a:t>
            </a:r>
            <a:r>
              <a:rPr b="0" lang="en-US" sz="4900" spc="-1" strike="noStrike">
                <a:solidFill>
                  <a:srgbClr val="7f7f7f"/>
                </a:solidFill>
                <a:latin typeface="Calibri"/>
              </a:rPr>
              <a:t>requir</a:t>
            </a:r>
            <a:r>
              <a:rPr b="0" lang="en-US" sz="4900" spc="-1" strike="noStrike">
                <a:solidFill>
                  <a:srgbClr val="7f7f7f"/>
                </a:solidFill>
                <a:latin typeface="Calibri"/>
              </a:rPr>
              <a:t>emen</a:t>
            </a:r>
            <a:r>
              <a:rPr b="0" lang="en-US" sz="4900" spc="-1" strike="noStrike">
                <a:solidFill>
                  <a:srgbClr val="7f7f7f"/>
                </a:solidFill>
                <a:latin typeface="Calibri"/>
              </a:rPr>
              <a:t>ts.</a:t>
            </a:r>
            <a:endParaRPr b="0" lang="es-ES" sz="4900" spc="-1" strike="noStrike">
              <a:solidFill>
                <a:srgbClr val="000000"/>
              </a:solidFill>
              <a:latin typeface="Arial"/>
            </a:endParaRPr>
          </a:p>
          <a:p>
            <a:pPr defTabSz="3686760">
              <a:lnSpc>
                <a:spcPct val="100000"/>
              </a:lnSpc>
              <a:spcAft>
                <a:spcPts val="1800"/>
              </a:spcAft>
            </a:pPr>
            <a:r>
              <a:rPr b="0" lang="en-US" sz="7200" spc="-1" strike="noStrike">
                <a:solidFill>
                  <a:srgbClr val="7f7f7f"/>
                </a:solidFill>
                <a:latin typeface="Calibri"/>
              </a:rPr>
              <a:t>Ima</a:t>
            </a:r>
            <a:r>
              <a:rPr b="0" lang="en-US" sz="7200" spc="-1" strike="noStrike">
                <a:solidFill>
                  <a:srgbClr val="7f7f7f"/>
                </a:solidFill>
                <a:latin typeface="Calibri"/>
              </a:rPr>
              <a:t>ge </a:t>
            </a:r>
            <a:r>
              <a:rPr b="0" lang="en-US" sz="7200" spc="-1" strike="noStrike">
                <a:solidFill>
                  <a:srgbClr val="7f7f7f"/>
                </a:solidFill>
                <a:latin typeface="Calibri"/>
              </a:rPr>
              <a:t>Qua</a:t>
            </a:r>
            <a:r>
              <a:rPr b="0" lang="en-US" sz="7200" spc="-1" strike="noStrike">
                <a:solidFill>
                  <a:srgbClr val="7f7f7f"/>
                </a:solidFill>
                <a:latin typeface="Calibri"/>
              </a:rPr>
              <a:t>lity:</a:t>
            </a:r>
            <a:endParaRPr b="0" lang="es-ES" sz="7200" spc="-1" strike="noStrike">
              <a:solidFill>
                <a:srgbClr val="000000"/>
              </a:solidFill>
              <a:latin typeface="Arial"/>
            </a:endParaRPr>
          </a:p>
          <a:p>
            <a:pPr defTabSz="3686760">
              <a:lnSpc>
                <a:spcPct val="100000"/>
              </a:lnSpc>
              <a:spcAft>
                <a:spcPts val="1800"/>
              </a:spcAft>
            </a:pPr>
            <a:r>
              <a:rPr b="0" lang="en-US" sz="4900" spc="-1" strike="noStrike">
                <a:solidFill>
                  <a:srgbClr val="7f7f7f"/>
                </a:solidFill>
                <a:latin typeface="Calibri"/>
              </a:rPr>
              <a:t>You </a:t>
            </a:r>
            <a:r>
              <a:rPr b="0" lang="en-US" sz="4900" spc="-1" strike="noStrike">
                <a:solidFill>
                  <a:srgbClr val="7f7f7f"/>
                </a:solidFill>
                <a:latin typeface="Calibri"/>
              </a:rPr>
              <a:t>can </a:t>
            </a:r>
            <a:r>
              <a:rPr b="0" lang="en-US" sz="4900" spc="-1" strike="noStrike">
                <a:solidFill>
                  <a:srgbClr val="7f7f7f"/>
                </a:solidFill>
                <a:latin typeface="Calibri"/>
              </a:rPr>
              <a:t>place </a:t>
            </a:r>
            <a:r>
              <a:rPr b="0" lang="en-US" sz="4900" spc="-1" strike="noStrike">
                <a:solidFill>
                  <a:srgbClr val="7f7f7f"/>
                </a:solidFill>
                <a:latin typeface="Calibri"/>
              </a:rPr>
              <a:t>digital </a:t>
            </a:r>
            <a:r>
              <a:rPr b="0" lang="en-US" sz="4900" spc="-1" strike="noStrike">
                <a:solidFill>
                  <a:srgbClr val="7f7f7f"/>
                </a:solidFill>
                <a:latin typeface="Calibri"/>
              </a:rPr>
              <a:t>photo</a:t>
            </a:r>
            <a:r>
              <a:rPr b="0" lang="en-US" sz="4900" spc="-1" strike="noStrike">
                <a:solidFill>
                  <a:srgbClr val="7f7f7f"/>
                </a:solidFill>
                <a:latin typeface="Calibri"/>
              </a:rPr>
              <a:t>s or </a:t>
            </a:r>
            <a:r>
              <a:rPr b="0" lang="en-US" sz="4900" spc="-1" strike="noStrike">
                <a:solidFill>
                  <a:srgbClr val="7f7f7f"/>
                </a:solidFill>
                <a:latin typeface="Calibri"/>
              </a:rPr>
              <a:t>logo </a:t>
            </a:r>
            <a:r>
              <a:rPr b="0" lang="en-US" sz="4900" spc="-1" strike="noStrike">
                <a:solidFill>
                  <a:srgbClr val="7f7f7f"/>
                </a:solidFill>
                <a:latin typeface="Calibri"/>
              </a:rPr>
              <a:t>art in </a:t>
            </a:r>
            <a:r>
              <a:rPr b="0" lang="en-US" sz="4900" spc="-1" strike="noStrike">
                <a:solidFill>
                  <a:srgbClr val="7f7f7f"/>
                </a:solidFill>
                <a:latin typeface="Calibri"/>
              </a:rPr>
              <a:t>your </a:t>
            </a:r>
            <a:r>
              <a:rPr b="0" lang="en-US" sz="4900" spc="-1" strike="noStrike">
                <a:solidFill>
                  <a:srgbClr val="7f7f7f"/>
                </a:solidFill>
                <a:latin typeface="Calibri"/>
              </a:rPr>
              <a:t>poste</a:t>
            </a:r>
            <a:r>
              <a:rPr b="0" lang="en-US" sz="4900" spc="-1" strike="noStrike">
                <a:solidFill>
                  <a:srgbClr val="7f7f7f"/>
                </a:solidFill>
                <a:latin typeface="Calibri"/>
              </a:rPr>
              <a:t>r file </a:t>
            </a:r>
            <a:r>
              <a:rPr b="0" lang="en-US" sz="4900" spc="-1" strike="noStrike">
                <a:solidFill>
                  <a:srgbClr val="7f7f7f"/>
                </a:solidFill>
                <a:latin typeface="Calibri"/>
              </a:rPr>
              <a:t>by </a:t>
            </a:r>
            <a:r>
              <a:rPr b="0" lang="en-US" sz="4900" spc="-1" strike="noStrike">
                <a:solidFill>
                  <a:srgbClr val="7f7f7f"/>
                </a:solidFill>
                <a:latin typeface="Calibri"/>
              </a:rPr>
              <a:t>select</a:t>
            </a:r>
            <a:r>
              <a:rPr b="0" lang="en-US" sz="4900" spc="-1" strike="noStrike">
                <a:solidFill>
                  <a:srgbClr val="7f7f7f"/>
                </a:solidFill>
                <a:latin typeface="Calibri"/>
              </a:rPr>
              <a:t>ing </a:t>
            </a:r>
            <a:r>
              <a:rPr b="0" lang="en-US" sz="4900" spc="-1" strike="noStrike">
                <a:solidFill>
                  <a:srgbClr val="7f7f7f"/>
                </a:solidFill>
                <a:latin typeface="Calibri"/>
              </a:rPr>
              <a:t>the </a:t>
            </a:r>
            <a:r>
              <a:rPr b="1" lang="en-US" sz="4900" spc="-1" strike="noStrike">
                <a:solidFill>
                  <a:srgbClr val="7f7f7f"/>
                </a:solidFill>
                <a:latin typeface="Calibri"/>
              </a:rPr>
              <a:t>Inser</a:t>
            </a:r>
            <a:r>
              <a:rPr b="1" lang="en-US" sz="4900" spc="-1" strike="noStrike">
                <a:solidFill>
                  <a:srgbClr val="7f7f7f"/>
                </a:solidFill>
                <a:latin typeface="Calibri"/>
              </a:rPr>
              <a:t>t, </a:t>
            </a:r>
            <a:r>
              <a:rPr b="1" lang="en-US" sz="4900" spc="-1" strike="noStrike">
                <a:solidFill>
                  <a:srgbClr val="7f7f7f"/>
                </a:solidFill>
                <a:latin typeface="Calibri"/>
              </a:rPr>
              <a:t>Pictu</a:t>
            </a:r>
            <a:r>
              <a:rPr b="1" lang="en-US" sz="4900" spc="-1" strike="noStrike">
                <a:solidFill>
                  <a:srgbClr val="7f7f7f"/>
                </a:solidFill>
                <a:latin typeface="Calibri"/>
              </a:rPr>
              <a:t>re</a:t>
            </a:r>
            <a:r>
              <a:rPr b="0" lang="en-US" sz="4900" spc="-1" strike="noStrike">
                <a:solidFill>
                  <a:srgbClr val="7f7f7f"/>
                </a:solidFill>
                <a:latin typeface="Calibri"/>
              </a:rPr>
              <a:t> </a:t>
            </a:r>
            <a:r>
              <a:rPr b="0" lang="en-US" sz="4900" spc="-1" strike="noStrike">
                <a:solidFill>
                  <a:srgbClr val="7f7f7f"/>
                </a:solidFill>
                <a:latin typeface="Calibri"/>
              </a:rPr>
              <a:t>com</a:t>
            </a:r>
            <a:r>
              <a:rPr b="0" lang="en-US" sz="4900" spc="-1" strike="noStrike">
                <a:solidFill>
                  <a:srgbClr val="7f7f7f"/>
                </a:solidFill>
                <a:latin typeface="Calibri"/>
              </a:rPr>
              <a:t>mand</a:t>
            </a:r>
            <a:r>
              <a:rPr b="0" lang="en-US" sz="4900" spc="-1" strike="noStrike">
                <a:solidFill>
                  <a:srgbClr val="7f7f7f"/>
                </a:solidFill>
                <a:latin typeface="Calibri"/>
              </a:rPr>
              <a:t>, or by </a:t>
            </a:r>
            <a:r>
              <a:rPr b="0" lang="en-US" sz="4900" spc="-1" strike="noStrike">
                <a:solidFill>
                  <a:srgbClr val="7f7f7f"/>
                </a:solidFill>
                <a:latin typeface="Calibri"/>
              </a:rPr>
              <a:t>using </a:t>
            </a:r>
            <a:r>
              <a:rPr b="0" lang="en-US" sz="4900" spc="-1" strike="noStrike">
                <a:solidFill>
                  <a:srgbClr val="7f7f7f"/>
                </a:solidFill>
                <a:latin typeface="Calibri"/>
              </a:rPr>
              <a:t>stand</a:t>
            </a:r>
            <a:r>
              <a:rPr b="0" lang="en-US" sz="4900" spc="-1" strike="noStrike">
                <a:solidFill>
                  <a:srgbClr val="7f7f7f"/>
                </a:solidFill>
                <a:latin typeface="Calibri"/>
              </a:rPr>
              <a:t>ard </a:t>
            </a:r>
            <a:r>
              <a:rPr b="0" lang="en-US" sz="4900" spc="-1" strike="noStrike">
                <a:solidFill>
                  <a:srgbClr val="7f7f7f"/>
                </a:solidFill>
                <a:latin typeface="Calibri"/>
              </a:rPr>
              <a:t>copy </a:t>
            </a:r>
            <a:r>
              <a:rPr b="0" lang="en-US" sz="4900" spc="-1" strike="noStrike">
                <a:solidFill>
                  <a:srgbClr val="7f7f7f"/>
                </a:solidFill>
                <a:latin typeface="Calibri"/>
              </a:rPr>
              <a:t>&amp; </a:t>
            </a:r>
            <a:r>
              <a:rPr b="0" lang="en-US" sz="4900" spc="-1" strike="noStrike">
                <a:solidFill>
                  <a:srgbClr val="7f7f7f"/>
                </a:solidFill>
                <a:latin typeface="Calibri"/>
              </a:rPr>
              <a:t>paste. </a:t>
            </a:r>
            <a:r>
              <a:rPr b="0" lang="en-US" sz="4900" spc="-1" strike="noStrike">
                <a:solidFill>
                  <a:srgbClr val="7f7f7f"/>
                </a:solidFill>
                <a:latin typeface="Calibri"/>
              </a:rPr>
              <a:t>For </a:t>
            </a:r>
            <a:r>
              <a:rPr b="0" lang="en-US" sz="4900" spc="-1" strike="noStrike">
                <a:solidFill>
                  <a:srgbClr val="7f7f7f"/>
                </a:solidFill>
                <a:latin typeface="Calibri"/>
              </a:rPr>
              <a:t>best </a:t>
            </a:r>
            <a:r>
              <a:rPr b="0" lang="en-US" sz="4900" spc="-1" strike="noStrike">
                <a:solidFill>
                  <a:srgbClr val="7f7f7f"/>
                </a:solidFill>
                <a:latin typeface="Calibri"/>
              </a:rPr>
              <a:t>result</a:t>
            </a:r>
            <a:r>
              <a:rPr b="0" lang="en-US" sz="4900" spc="-1" strike="noStrike">
                <a:solidFill>
                  <a:srgbClr val="7f7f7f"/>
                </a:solidFill>
                <a:latin typeface="Calibri"/>
              </a:rPr>
              <a:t>s, all </a:t>
            </a:r>
            <a:r>
              <a:rPr b="0" lang="en-US" sz="4900" spc="-1" strike="noStrike">
                <a:solidFill>
                  <a:srgbClr val="7f7f7f"/>
                </a:solidFill>
                <a:latin typeface="Calibri"/>
              </a:rPr>
              <a:t>graph</a:t>
            </a:r>
            <a:r>
              <a:rPr b="0" lang="en-US" sz="4900" spc="-1" strike="noStrike">
                <a:solidFill>
                  <a:srgbClr val="7f7f7f"/>
                </a:solidFill>
                <a:latin typeface="Calibri"/>
              </a:rPr>
              <a:t>ic </a:t>
            </a:r>
            <a:r>
              <a:rPr b="0" lang="en-US" sz="4900" spc="-1" strike="noStrike">
                <a:solidFill>
                  <a:srgbClr val="7f7f7f"/>
                </a:solidFill>
                <a:latin typeface="Calibri"/>
              </a:rPr>
              <a:t>eleme</a:t>
            </a:r>
            <a:r>
              <a:rPr b="0" lang="en-US" sz="4900" spc="-1" strike="noStrike">
                <a:solidFill>
                  <a:srgbClr val="7f7f7f"/>
                </a:solidFill>
                <a:latin typeface="Calibri"/>
              </a:rPr>
              <a:t>nts </a:t>
            </a:r>
            <a:r>
              <a:rPr b="0" lang="en-US" sz="4900" spc="-1" strike="noStrike">
                <a:solidFill>
                  <a:srgbClr val="7f7f7f"/>
                </a:solidFill>
                <a:latin typeface="Calibri"/>
              </a:rPr>
              <a:t>shoul</a:t>
            </a:r>
            <a:r>
              <a:rPr b="0" lang="en-US" sz="4900" spc="-1" strike="noStrike">
                <a:solidFill>
                  <a:srgbClr val="7f7f7f"/>
                </a:solidFill>
                <a:latin typeface="Calibri"/>
              </a:rPr>
              <a:t>d be </a:t>
            </a:r>
            <a:r>
              <a:rPr b="0" lang="en-US" sz="4900" spc="-1" strike="noStrike">
                <a:solidFill>
                  <a:srgbClr val="7f7f7f"/>
                </a:solidFill>
                <a:latin typeface="Calibri"/>
              </a:rPr>
              <a:t>at </a:t>
            </a:r>
            <a:r>
              <a:rPr b="0" lang="en-US" sz="4900" spc="-1" strike="noStrike">
                <a:solidFill>
                  <a:srgbClr val="7f7f7f"/>
                </a:solidFill>
                <a:latin typeface="Calibri"/>
              </a:rPr>
              <a:t>least </a:t>
            </a:r>
            <a:r>
              <a:rPr b="1" lang="en-US" sz="4900" spc="-1" strike="noStrike">
                <a:solidFill>
                  <a:srgbClr val="7f7f7f"/>
                </a:solidFill>
                <a:latin typeface="Calibri"/>
              </a:rPr>
              <a:t>150-</a:t>
            </a:r>
            <a:r>
              <a:rPr b="1" lang="en-US" sz="4900" spc="-1" strike="noStrike">
                <a:solidFill>
                  <a:srgbClr val="7f7f7f"/>
                </a:solidFill>
                <a:latin typeface="Calibri"/>
              </a:rPr>
              <a:t>200 </a:t>
            </a:r>
            <a:r>
              <a:rPr b="1" lang="en-US" sz="4900" spc="-1" strike="noStrike">
                <a:solidFill>
                  <a:srgbClr val="7f7f7f"/>
                </a:solidFill>
                <a:latin typeface="Calibri"/>
              </a:rPr>
              <a:t>pixels </a:t>
            </a:r>
            <a:r>
              <a:rPr b="1" lang="en-US" sz="4900" spc="-1" strike="noStrike">
                <a:solidFill>
                  <a:srgbClr val="7f7f7f"/>
                </a:solidFill>
                <a:latin typeface="Calibri"/>
              </a:rPr>
              <a:t>per </a:t>
            </a:r>
            <a:r>
              <a:rPr b="1" lang="en-US" sz="4900" spc="-1" strike="noStrike">
                <a:solidFill>
                  <a:srgbClr val="7f7f7f"/>
                </a:solidFill>
                <a:latin typeface="Calibri"/>
              </a:rPr>
              <a:t>inch </a:t>
            </a:r>
            <a:r>
              <a:rPr b="1" lang="en-US" sz="4900" spc="-1" strike="noStrike">
                <a:solidFill>
                  <a:srgbClr val="7f7f7f"/>
                </a:solidFill>
                <a:latin typeface="Calibri"/>
              </a:rPr>
              <a:t>in </a:t>
            </a:r>
            <a:r>
              <a:rPr b="1" lang="en-US" sz="4900" spc="-1" strike="noStrike">
                <a:solidFill>
                  <a:srgbClr val="7f7f7f"/>
                </a:solidFill>
                <a:latin typeface="Calibri"/>
              </a:rPr>
              <a:t>their </a:t>
            </a:r>
            <a:r>
              <a:rPr b="1" lang="en-US" sz="4900" spc="-1" strike="noStrike">
                <a:solidFill>
                  <a:srgbClr val="7f7f7f"/>
                </a:solidFill>
                <a:latin typeface="Calibri"/>
              </a:rPr>
              <a:t>final </a:t>
            </a:r>
            <a:r>
              <a:rPr b="1" lang="en-US" sz="4900" spc="-1" strike="noStrike">
                <a:solidFill>
                  <a:srgbClr val="7f7f7f"/>
                </a:solidFill>
                <a:latin typeface="Calibri"/>
              </a:rPr>
              <a:t>print</a:t>
            </a:r>
            <a:r>
              <a:rPr b="1" lang="en-US" sz="4900" spc="-1" strike="noStrike">
                <a:solidFill>
                  <a:srgbClr val="7f7f7f"/>
                </a:solidFill>
                <a:latin typeface="Calibri"/>
              </a:rPr>
              <a:t>ed </a:t>
            </a:r>
            <a:r>
              <a:rPr b="1" lang="en-US" sz="4900" spc="-1" strike="noStrike">
                <a:solidFill>
                  <a:srgbClr val="7f7f7f"/>
                </a:solidFill>
                <a:latin typeface="Calibri"/>
              </a:rPr>
              <a:t>size</a:t>
            </a:r>
            <a:r>
              <a:rPr b="0" lang="en-US" sz="4900" spc="-1" strike="noStrike">
                <a:solidFill>
                  <a:srgbClr val="7f7f7f"/>
                </a:solidFill>
                <a:latin typeface="Calibri"/>
              </a:rPr>
              <a:t>. </a:t>
            </a:r>
            <a:r>
              <a:rPr b="0" lang="en-US" sz="4900" spc="-1" strike="noStrike">
                <a:solidFill>
                  <a:srgbClr val="7f7f7f"/>
                </a:solidFill>
                <a:latin typeface="Calibri"/>
              </a:rPr>
              <a:t>For </a:t>
            </a:r>
            <a:r>
              <a:rPr b="0" lang="en-US" sz="4900" spc="-1" strike="noStrike">
                <a:solidFill>
                  <a:srgbClr val="7f7f7f"/>
                </a:solidFill>
                <a:latin typeface="Calibri"/>
              </a:rPr>
              <a:t>instan</a:t>
            </a:r>
            <a:r>
              <a:rPr b="0" lang="en-US" sz="4900" spc="-1" strike="noStrike">
                <a:solidFill>
                  <a:srgbClr val="7f7f7f"/>
                </a:solidFill>
                <a:latin typeface="Calibri"/>
              </a:rPr>
              <a:t>ce, a </a:t>
            </a:r>
            <a:r>
              <a:rPr b="0" lang="en-US" sz="4900" spc="-1" strike="noStrike">
                <a:solidFill>
                  <a:srgbClr val="7f7f7f"/>
                </a:solidFill>
                <a:latin typeface="Calibri"/>
              </a:rPr>
              <a:t>1600 </a:t>
            </a:r>
            <a:r>
              <a:rPr b="0" lang="en-US" sz="4900" spc="-1" strike="noStrike">
                <a:solidFill>
                  <a:srgbClr val="7f7f7f"/>
                </a:solidFill>
                <a:latin typeface="Calibri"/>
              </a:rPr>
              <a:t>x </a:t>
            </a:r>
            <a:r>
              <a:rPr b="0" lang="en-US" sz="4900" spc="-1" strike="noStrike">
                <a:solidFill>
                  <a:srgbClr val="7f7f7f"/>
                </a:solidFill>
                <a:latin typeface="Calibri"/>
              </a:rPr>
              <a:t>1200 </a:t>
            </a:r>
            <a:r>
              <a:rPr b="0" lang="en-US" sz="4900" spc="-1" strike="noStrike">
                <a:solidFill>
                  <a:srgbClr val="7f7f7f"/>
                </a:solidFill>
                <a:latin typeface="Calibri"/>
              </a:rPr>
              <a:t>pixel </a:t>
            </a:r>
            <a:r>
              <a:rPr b="0" lang="en-US" sz="4900" spc="-1" strike="noStrike">
                <a:solidFill>
                  <a:srgbClr val="7f7f7f"/>
                </a:solidFill>
                <a:latin typeface="Calibri"/>
              </a:rPr>
              <a:t>photo </a:t>
            </a:r>
            <a:r>
              <a:rPr b="0" lang="en-US" sz="4900" spc="-1" strike="noStrike">
                <a:solidFill>
                  <a:srgbClr val="7f7f7f"/>
                </a:solidFill>
                <a:latin typeface="Calibri"/>
              </a:rPr>
              <a:t>will </a:t>
            </a:r>
            <a:r>
              <a:rPr b="0" lang="en-US" sz="4900" spc="-1" strike="noStrike">
                <a:solidFill>
                  <a:srgbClr val="7f7f7f"/>
                </a:solidFill>
                <a:latin typeface="Calibri"/>
              </a:rPr>
              <a:t>usuall</a:t>
            </a:r>
            <a:r>
              <a:rPr b="0" lang="en-US" sz="4900" spc="-1" strike="noStrike">
                <a:solidFill>
                  <a:srgbClr val="7f7f7f"/>
                </a:solidFill>
                <a:latin typeface="Calibri"/>
              </a:rPr>
              <a:t>y look </a:t>
            </a:r>
            <a:r>
              <a:rPr b="0" lang="en-US" sz="4900" spc="-1" strike="noStrike">
                <a:solidFill>
                  <a:srgbClr val="7f7f7f"/>
                </a:solidFill>
                <a:latin typeface="Calibri"/>
              </a:rPr>
              <a:t>fine </a:t>
            </a:r>
            <a:r>
              <a:rPr b="0" lang="en-US" sz="4900" spc="-1" strike="noStrike">
                <a:solidFill>
                  <a:srgbClr val="7f7f7f"/>
                </a:solidFill>
                <a:latin typeface="Calibri"/>
              </a:rPr>
              <a:t>up to </a:t>
            </a:r>
            <a:r>
              <a:rPr b="0" lang="en-US" sz="4900" spc="-1" strike="noStrike">
                <a:solidFill>
                  <a:srgbClr val="7f7f7f"/>
                </a:solidFill>
                <a:latin typeface="Calibri"/>
              </a:rPr>
              <a:t>8“-10” </a:t>
            </a:r>
            <a:r>
              <a:rPr b="0" lang="en-US" sz="4900" spc="-1" strike="noStrike">
                <a:solidFill>
                  <a:srgbClr val="7f7f7f"/>
                </a:solidFill>
                <a:latin typeface="Calibri"/>
              </a:rPr>
              <a:t>wide </a:t>
            </a:r>
            <a:r>
              <a:rPr b="0" lang="en-US" sz="4900" spc="-1" strike="noStrike">
                <a:solidFill>
                  <a:srgbClr val="7f7f7f"/>
                </a:solidFill>
                <a:latin typeface="Calibri"/>
              </a:rPr>
              <a:t>on </a:t>
            </a:r>
            <a:r>
              <a:rPr b="0" lang="en-US" sz="4900" spc="-1" strike="noStrike">
                <a:solidFill>
                  <a:srgbClr val="7f7f7f"/>
                </a:solidFill>
                <a:latin typeface="Calibri"/>
              </a:rPr>
              <a:t>your </a:t>
            </a:r>
            <a:r>
              <a:rPr b="0" lang="en-US" sz="4900" spc="-1" strike="noStrike">
                <a:solidFill>
                  <a:srgbClr val="7f7f7f"/>
                </a:solidFill>
                <a:latin typeface="Calibri"/>
              </a:rPr>
              <a:t>printe</a:t>
            </a:r>
            <a:r>
              <a:rPr b="0" lang="en-US" sz="4900" spc="-1" strike="noStrike">
                <a:solidFill>
                  <a:srgbClr val="7f7f7f"/>
                </a:solidFill>
                <a:latin typeface="Calibri"/>
              </a:rPr>
              <a:t>d </a:t>
            </a:r>
            <a:r>
              <a:rPr b="0" lang="en-US" sz="4900" spc="-1" strike="noStrike">
                <a:solidFill>
                  <a:srgbClr val="7f7f7f"/>
                </a:solidFill>
                <a:latin typeface="Calibri"/>
              </a:rPr>
              <a:t>poster</a:t>
            </a:r>
            <a:r>
              <a:rPr b="0" lang="en-US" sz="4900" spc="-1" strike="noStrike">
                <a:solidFill>
                  <a:srgbClr val="7f7f7f"/>
                </a:solidFill>
                <a:latin typeface="Calibri"/>
              </a:rPr>
              <a:t>.</a:t>
            </a:r>
            <a:endParaRPr b="0" lang="es-ES" sz="4900" spc="-1" strike="noStrike">
              <a:solidFill>
                <a:srgbClr val="000000"/>
              </a:solidFill>
              <a:latin typeface="Arial"/>
            </a:endParaRPr>
          </a:p>
          <a:p>
            <a:pPr defTabSz="3686760">
              <a:lnSpc>
                <a:spcPct val="100000"/>
              </a:lnSpc>
              <a:spcAft>
                <a:spcPts val="1800"/>
              </a:spcAft>
            </a:pPr>
            <a:r>
              <a:rPr b="0" lang="en-US" sz="4900" spc="-1" strike="noStrike">
                <a:solidFill>
                  <a:srgbClr val="7f7f7f"/>
                </a:solidFill>
                <a:latin typeface="Calibri"/>
              </a:rPr>
              <a:t>To </a:t>
            </a:r>
            <a:r>
              <a:rPr b="0" lang="en-US" sz="4900" spc="-1" strike="noStrike">
                <a:solidFill>
                  <a:srgbClr val="7f7f7f"/>
                </a:solidFill>
                <a:latin typeface="Calibri"/>
              </a:rPr>
              <a:t>previe</a:t>
            </a:r>
            <a:r>
              <a:rPr b="0" lang="en-US" sz="4900" spc="-1" strike="noStrike">
                <a:solidFill>
                  <a:srgbClr val="7f7f7f"/>
                </a:solidFill>
                <a:latin typeface="Calibri"/>
              </a:rPr>
              <a:t>w the </a:t>
            </a:r>
            <a:r>
              <a:rPr b="0" lang="en-US" sz="4900" spc="-1" strike="noStrike">
                <a:solidFill>
                  <a:srgbClr val="7f7f7f"/>
                </a:solidFill>
                <a:latin typeface="Calibri"/>
              </a:rPr>
              <a:t>print </a:t>
            </a:r>
            <a:r>
              <a:rPr b="0" lang="en-US" sz="4900" spc="-1" strike="noStrike">
                <a:solidFill>
                  <a:srgbClr val="7f7f7f"/>
                </a:solidFill>
                <a:latin typeface="Calibri"/>
              </a:rPr>
              <a:t>qualit</a:t>
            </a:r>
            <a:r>
              <a:rPr b="0" lang="en-US" sz="4900" spc="-1" strike="noStrike">
                <a:solidFill>
                  <a:srgbClr val="7f7f7f"/>
                </a:solidFill>
                <a:latin typeface="Calibri"/>
              </a:rPr>
              <a:t>y of </a:t>
            </a:r>
            <a:r>
              <a:rPr b="0" lang="en-US" sz="4900" spc="-1" strike="noStrike">
                <a:solidFill>
                  <a:srgbClr val="7f7f7f"/>
                </a:solidFill>
                <a:latin typeface="Calibri"/>
              </a:rPr>
              <a:t>image</a:t>
            </a:r>
            <a:r>
              <a:rPr b="0" lang="en-US" sz="4900" spc="-1" strike="noStrike">
                <a:solidFill>
                  <a:srgbClr val="7f7f7f"/>
                </a:solidFill>
                <a:latin typeface="Calibri"/>
              </a:rPr>
              <a:t>s, </a:t>
            </a:r>
            <a:r>
              <a:rPr b="0" lang="en-US" sz="4900" spc="-1" strike="noStrike">
                <a:solidFill>
                  <a:srgbClr val="7f7f7f"/>
                </a:solidFill>
                <a:latin typeface="Calibri"/>
              </a:rPr>
              <a:t>select </a:t>
            </a:r>
            <a:r>
              <a:rPr b="0" lang="en-US" sz="4900" spc="-1" strike="noStrike">
                <a:solidFill>
                  <a:srgbClr val="7f7f7f"/>
                </a:solidFill>
                <a:latin typeface="Calibri"/>
              </a:rPr>
              <a:t>a </a:t>
            </a:r>
            <a:r>
              <a:rPr b="0" lang="en-US" sz="4900" spc="-1" strike="noStrike">
                <a:solidFill>
                  <a:srgbClr val="7f7f7f"/>
                </a:solidFill>
                <a:latin typeface="Calibri"/>
              </a:rPr>
              <a:t>magn</a:t>
            </a:r>
            <a:r>
              <a:rPr b="0" lang="en-US" sz="4900" spc="-1" strike="noStrike">
                <a:solidFill>
                  <a:srgbClr val="7f7f7f"/>
                </a:solidFill>
                <a:latin typeface="Calibri"/>
              </a:rPr>
              <a:t>ificati</a:t>
            </a:r>
            <a:r>
              <a:rPr b="0" lang="en-US" sz="4900" spc="-1" strike="noStrike">
                <a:solidFill>
                  <a:srgbClr val="7f7f7f"/>
                </a:solidFill>
                <a:latin typeface="Calibri"/>
              </a:rPr>
              <a:t>on of </a:t>
            </a:r>
            <a:r>
              <a:rPr b="0" lang="en-US" sz="4900" spc="-1" strike="noStrike">
                <a:solidFill>
                  <a:srgbClr val="7f7f7f"/>
                </a:solidFill>
                <a:latin typeface="Calibri"/>
              </a:rPr>
              <a:t>100% </a:t>
            </a:r>
            <a:r>
              <a:rPr b="0" lang="en-US" sz="4900" spc="-1" strike="noStrike">
                <a:solidFill>
                  <a:srgbClr val="7f7f7f"/>
                </a:solidFill>
                <a:latin typeface="Calibri"/>
              </a:rPr>
              <a:t>when </a:t>
            </a:r>
            <a:r>
              <a:rPr b="0" lang="en-US" sz="4900" spc="-1" strike="noStrike">
                <a:solidFill>
                  <a:srgbClr val="7f7f7f"/>
                </a:solidFill>
                <a:latin typeface="Calibri"/>
              </a:rPr>
              <a:t>previe</a:t>
            </a:r>
            <a:r>
              <a:rPr b="0" lang="en-US" sz="4900" spc="-1" strike="noStrike">
                <a:solidFill>
                  <a:srgbClr val="7f7f7f"/>
                </a:solidFill>
                <a:latin typeface="Calibri"/>
              </a:rPr>
              <a:t>wing </a:t>
            </a:r>
            <a:r>
              <a:rPr b="0" lang="en-US" sz="4900" spc="-1" strike="noStrike">
                <a:solidFill>
                  <a:srgbClr val="7f7f7f"/>
                </a:solidFill>
                <a:latin typeface="Calibri"/>
              </a:rPr>
              <a:t>your </a:t>
            </a:r>
            <a:r>
              <a:rPr b="0" lang="en-US" sz="4900" spc="-1" strike="noStrike">
                <a:solidFill>
                  <a:srgbClr val="7f7f7f"/>
                </a:solidFill>
                <a:latin typeface="Calibri"/>
              </a:rPr>
              <a:t>poster</a:t>
            </a:r>
            <a:r>
              <a:rPr b="0" lang="en-US" sz="4900" spc="-1" strike="noStrike">
                <a:solidFill>
                  <a:srgbClr val="7f7f7f"/>
                </a:solidFill>
                <a:latin typeface="Calibri"/>
              </a:rPr>
              <a:t>. This </a:t>
            </a:r>
            <a:r>
              <a:rPr b="0" lang="en-US" sz="4900" spc="-1" strike="noStrike">
                <a:solidFill>
                  <a:srgbClr val="7f7f7f"/>
                </a:solidFill>
                <a:latin typeface="Calibri"/>
              </a:rPr>
              <a:t>will </a:t>
            </a:r>
            <a:r>
              <a:rPr b="0" lang="en-US" sz="4900" spc="-1" strike="noStrike">
                <a:solidFill>
                  <a:srgbClr val="7f7f7f"/>
                </a:solidFill>
                <a:latin typeface="Calibri"/>
              </a:rPr>
              <a:t>give </a:t>
            </a:r>
            <a:r>
              <a:rPr b="0" lang="en-US" sz="4900" spc="-1" strike="noStrike">
                <a:solidFill>
                  <a:srgbClr val="7f7f7f"/>
                </a:solidFill>
                <a:latin typeface="Calibri"/>
              </a:rPr>
              <a:t>you a </a:t>
            </a:r>
            <a:r>
              <a:rPr b="0" lang="en-US" sz="4900" spc="-1" strike="noStrike">
                <a:solidFill>
                  <a:srgbClr val="7f7f7f"/>
                </a:solidFill>
                <a:latin typeface="Calibri"/>
              </a:rPr>
              <a:t>good </a:t>
            </a:r>
            <a:r>
              <a:rPr b="0" lang="en-US" sz="4900" spc="-1" strike="noStrike">
                <a:solidFill>
                  <a:srgbClr val="7f7f7f"/>
                </a:solidFill>
                <a:latin typeface="Calibri"/>
              </a:rPr>
              <a:t>idea </a:t>
            </a:r>
            <a:r>
              <a:rPr b="0" lang="en-US" sz="4900" spc="-1" strike="noStrike">
                <a:solidFill>
                  <a:srgbClr val="7f7f7f"/>
                </a:solidFill>
                <a:latin typeface="Calibri"/>
              </a:rPr>
              <a:t>of </a:t>
            </a:r>
            <a:r>
              <a:rPr b="0" lang="en-US" sz="4900" spc="-1" strike="noStrike">
                <a:solidFill>
                  <a:srgbClr val="7f7f7f"/>
                </a:solidFill>
                <a:latin typeface="Calibri"/>
              </a:rPr>
              <a:t>what </a:t>
            </a:r>
            <a:r>
              <a:rPr b="0" lang="en-US" sz="4900" spc="-1" strike="noStrike">
                <a:solidFill>
                  <a:srgbClr val="7f7f7f"/>
                </a:solidFill>
                <a:latin typeface="Calibri"/>
              </a:rPr>
              <a:t>it will </a:t>
            </a:r>
            <a:r>
              <a:rPr b="0" lang="en-US" sz="4900" spc="-1" strike="noStrike">
                <a:solidFill>
                  <a:srgbClr val="7f7f7f"/>
                </a:solidFill>
                <a:latin typeface="Calibri"/>
              </a:rPr>
              <a:t>look </a:t>
            </a:r>
            <a:r>
              <a:rPr b="0" lang="en-US" sz="4900" spc="-1" strike="noStrike">
                <a:solidFill>
                  <a:srgbClr val="7f7f7f"/>
                </a:solidFill>
                <a:latin typeface="Calibri"/>
              </a:rPr>
              <a:t>like in </a:t>
            </a:r>
            <a:r>
              <a:rPr b="0" lang="en-US" sz="4900" spc="-1" strike="noStrike">
                <a:solidFill>
                  <a:srgbClr val="7f7f7f"/>
                </a:solidFill>
                <a:latin typeface="Calibri"/>
              </a:rPr>
              <a:t>print. </a:t>
            </a:r>
            <a:r>
              <a:rPr b="0" lang="en-US" sz="4900" spc="-1" strike="noStrike">
                <a:solidFill>
                  <a:srgbClr val="7f7f7f"/>
                </a:solidFill>
                <a:latin typeface="Calibri"/>
              </a:rPr>
              <a:t>If you </a:t>
            </a:r>
            <a:r>
              <a:rPr b="0" lang="en-US" sz="4900" spc="-1" strike="noStrike">
                <a:solidFill>
                  <a:srgbClr val="7f7f7f"/>
                </a:solidFill>
                <a:latin typeface="Calibri"/>
              </a:rPr>
              <a:t>are </a:t>
            </a:r>
            <a:r>
              <a:rPr b="0" lang="en-US" sz="4900" spc="-1" strike="noStrike">
                <a:solidFill>
                  <a:srgbClr val="7f7f7f"/>
                </a:solidFill>
                <a:latin typeface="Calibri"/>
              </a:rPr>
              <a:t>laying </a:t>
            </a:r>
            <a:r>
              <a:rPr b="0" lang="en-US" sz="4900" spc="-1" strike="noStrike">
                <a:solidFill>
                  <a:srgbClr val="7f7f7f"/>
                </a:solidFill>
                <a:latin typeface="Calibri"/>
              </a:rPr>
              <a:t>out a </a:t>
            </a:r>
            <a:r>
              <a:rPr b="0" lang="en-US" sz="4900" spc="-1" strike="noStrike">
                <a:solidFill>
                  <a:srgbClr val="7f7f7f"/>
                </a:solidFill>
                <a:latin typeface="Calibri"/>
              </a:rPr>
              <a:t>large </a:t>
            </a:r>
            <a:r>
              <a:rPr b="0" lang="en-US" sz="4900" spc="-1" strike="noStrike">
                <a:solidFill>
                  <a:srgbClr val="7f7f7f"/>
                </a:solidFill>
                <a:latin typeface="Calibri"/>
              </a:rPr>
              <a:t>poste</a:t>
            </a:r>
            <a:r>
              <a:rPr b="0" lang="en-US" sz="4900" spc="-1" strike="noStrike">
                <a:solidFill>
                  <a:srgbClr val="7f7f7f"/>
                </a:solidFill>
                <a:latin typeface="Calibri"/>
              </a:rPr>
              <a:t>r and </a:t>
            </a:r>
            <a:r>
              <a:rPr b="0" lang="en-US" sz="4900" spc="-1" strike="noStrike">
                <a:solidFill>
                  <a:srgbClr val="7f7f7f"/>
                </a:solidFill>
                <a:latin typeface="Calibri"/>
              </a:rPr>
              <a:t>using </a:t>
            </a:r>
            <a:r>
              <a:rPr b="0" lang="en-US" sz="4900" spc="-1" strike="noStrike">
                <a:solidFill>
                  <a:srgbClr val="7f7f7f"/>
                </a:solidFill>
                <a:latin typeface="Calibri"/>
              </a:rPr>
              <a:t>half-</a:t>
            </a:r>
            <a:r>
              <a:rPr b="0" lang="en-US" sz="4900" spc="-1" strike="noStrike">
                <a:solidFill>
                  <a:srgbClr val="7f7f7f"/>
                </a:solidFill>
                <a:latin typeface="Calibri"/>
              </a:rPr>
              <a:t>scale </a:t>
            </a:r>
            <a:r>
              <a:rPr b="0" lang="en-US" sz="4900" spc="-1" strike="noStrike">
                <a:solidFill>
                  <a:srgbClr val="7f7f7f"/>
                </a:solidFill>
                <a:latin typeface="Calibri"/>
              </a:rPr>
              <a:t>dime</a:t>
            </a:r>
            <a:r>
              <a:rPr b="0" lang="en-US" sz="4900" spc="-1" strike="noStrike">
                <a:solidFill>
                  <a:srgbClr val="7f7f7f"/>
                </a:solidFill>
                <a:latin typeface="Calibri"/>
              </a:rPr>
              <a:t>nsion</a:t>
            </a:r>
            <a:r>
              <a:rPr b="0" lang="en-US" sz="4900" spc="-1" strike="noStrike">
                <a:solidFill>
                  <a:srgbClr val="7f7f7f"/>
                </a:solidFill>
                <a:latin typeface="Calibri"/>
              </a:rPr>
              <a:t>s, be </a:t>
            </a:r>
            <a:r>
              <a:rPr b="0" lang="en-US" sz="4900" spc="-1" strike="noStrike">
                <a:solidFill>
                  <a:srgbClr val="7f7f7f"/>
                </a:solidFill>
                <a:latin typeface="Calibri"/>
              </a:rPr>
              <a:t>sure </a:t>
            </a:r>
            <a:r>
              <a:rPr b="0" lang="en-US" sz="4900" spc="-1" strike="noStrike">
                <a:solidFill>
                  <a:srgbClr val="7f7f7f"/>
                </a:solidFill>
                <a:latin typeface="Calibri"/>
              </a:rPr>
              <a:t>to </a:t>
            </a:r>
            <a:r>
              <a:rPr b="0" lang="en-US" sz="4900" spc="-1" strike="noStrike">
                <a:solidFill>
                  <a:srgbClr val="7f7f7f"/>
                </a:solidFill>
                <a:latin typeface="Calibri"/>
              </a:rPr>
              <a:t>previe</a:t>
            </a:r>
            <a:r>
              <a:rPr b="0" lang="en-US" sz="4900" spc="-1" strike="noStrike">
                <a:solidFill>
                  <a:srgbClr val="7f7f7f"/>
                </a:solidFill>
                <a:latin typeface="Calibri"/>
              </a:rPr>
              <a:t>w </a:t>
            </a:r>
            <a:r>
              <a:rPr b="0" lang="en-US" sz="4900" spc="-1" strike="noStrike">
                <a:solidFill>
                  <a:srgbClr val="7f7f7f"/>
                </a:solidFill>
                <a:latin typeface="Calibri"/>
              </a:rPr>
              <a:t>your </a:t>
            </a:r>
            <a:r>
              <a:rPr b="0" lang="en-US" sz="4900" spc="-1" strike="noStrike">
                <a:solidFill>
                  <a:srgbClr val="7f7f7f"/>
                </a:solidFill>
                <a:latin typeface="Calibri"/>
              </a:rPr>
              <a:t>graph</a:t>
            </a:r>
            <a:r>
              <a:rPr b="0" lang="en-US" sz="4900" spc="-1" strike="noStrike">
                <a:solidFill>
                  <a:srgbClr val="7f7f7f"/>
                </a:solidFill>
                <a:latin typeface="Calibri"/>
              </a:rPr>
              <a:t>ics at </a:t>
            </a:r>
            <a:r>
              <a:rPr b="0" lang="en-US" sz="4900" spc="-1" strike="noStrike">
                <a:solidFill>
                  <a:srgbClr val="7f7f7f"/>
                </a:solidFill>
                <a:latin typeface="Calibri"/>
              </a:rPr>
              <a:t>200% </a:t>
            </a:r>
            <a:r>
              <a:rPr b="0" lang="en-US" sz="4900" spc="-1" strike="noStrike">
                <a:solidFill>
                  <a:srgbClr val="7f7f7f"/>
                </a:solidFill>
                <a:latin typeface="Calibri"/>
              </a:rPr>
              <a:t>to see </a:t>
            </a:r>
            <a:r>
              <a:rPr b="0" lang="en-US" sz="4900" spc="-1" strike="noStrike">
                <a:solidFill>
                  <a:srgbClr val="7f7f7f"/>
                </a:solidFill>
                <a:latin typeface="Calibri"/>
              </a:rPr>
              <a:t>them </a:t>
            </a:r>
            <a:r>
              <a:rPr b="0" lang="en-US" sz="4900" spc="-1" strike="noStrike">
                <a:solidFill>
                  <a:srgbClr val="7f7f7f"/>
                </a:solidFill>
                <a:latin typeface="Calibri"/>
              </a:rPr>
              <a:t>at </a:t>
            </a:r>
            <a:r>
              <a:rPr b="0" lang="en-US" sz="4900" spc="-1" strike="noStrike">
                <a:solidFill>
                  <a:srgbClr val="7f7f7f"/>
                </a:solidFill>
                <a:latin typeface="Calibri"/>
              </a:rPr>
              <a:t>their </a:t>
            </a:r>
            <a:r>
              <a:rPr b="0" lang="en-US" sz="4900" spc="-1" strike="noStrike">
                <a:solidFill>
                  <a:srgbClr val="7f7f7f"/>
                </a:solidFill>
                <a:latin typeface="Calibri"/>
              </a:rPr>
              <a:t>final </a:t>
            </a:r>
            <a:r>
              <a:rPr b="0" lang="en-US" sz="4900" spc="-1" strike="noStrike">
                <a:solidFill>
                  <a:srgbClr val="7f7f7f"/>
                </a:solidFill>
                <a:latin typeface="Calibri"/>
              </a:rPr>
              <a:t>printe</a:t>
            </a:r>
            <a:r>
              <a:rPr b="0" lang="en-US" sz="4900" spc="-1" strike="noStrike">
                <a:solidFill>
                  <a:srgbClr val="7f7f7f"/>
                </a:solidFill>
                <a:latin typeface="Calibri"/>
              </a:rPr>
              <a:t>d size.</a:t>
            </a:r>
            <a:endParaRPr b="0" lang="es-ES" sz="4900" spc="-1" strike="noStrike">
              <a:solidFill>
                <a:srgbClr val="000000"/>
              </a:solidFill>
              <a:latin typeface="Arial"/>
            </a:endParaRPr>
          </a:p>
          <a:p>
            <a:pPr defTabSz="3686760">
              <a:lnSpc>
                <a:spcPct val="100000"/>
              </a:lnSpc>
              <a:spcAft>
                <a:spcPts val="1800"/>
              </a:spcAft>
            </a:pPr>
            <a:r>
              <a:rPr b="0" lang="en-US" sz="4900" spc="-1" strike="noStrike">
                <a:solidFill>
                  <a:srgbClr val="7f7f7f"/>
                </a:solidFill>
                <a:latin typeface="Calibri"/>
              </a:rPr>
              <a:t>Pleas</a:t>
            </a:r>
            <a:r>
              <a:rPr b="0" lang="en-US" sz="4900" spc="-1" strike="noStrike">
                <a:solidFill>
                  <a:srgbClr val="7f7f7f"/>
                </a:solidFill>
                <a:latin typeface="Calibri"/>
              </a:rPr>
              <a:t>e </a:t>
            </a:r>
            <a:r>
              <a:rPr b="0" lang="en-US" sz="4900" spc="-1" strike="noStrike">
                <a:solidFill>
                  <a:srgbClr val="7f7f7f"/>
                </a:solidFill>
                <a:latin typeface="Calibri"/>
              </a:rPr>
              <a:t>note </a:t>
            </a:r>
            <a:r>
              <a:rPr b="0" lang="en-US" sz="4900" spc="-1" strike="noStrike">
                <a:solidFill>
                  <a:srgbClr val="7f7f7f"/>
                </a:solidFill>
                <a:latin typeface="Calibri"/>
              </a:rPr>
              <a:t>that </a:t>
            </a:r>
            <a:r>
              <a:rPr b="0" lang="en-US" sz="4900" spc="-1" strike="noStrike">
                <a:solidFill>
                  <a:srgbClr val="7f7f7f"/>
                </a:solidFill>
                <a:latin typeface="Calibri"/>
              </a:rPr>
              <a:t>graph</a:t>
            </a:r>
            <a:r>
              <a:rPr b="0" lang="en-US" sz="4900" spc="-1" strike="noStrike">
                <a:solidFill>
                  <a:srgbClr val="7f7f7f"/>
                </a:solidFill>
                <a:latin typeface="Calibri"/>
              </a:rPr>
              <a:t>ics </a:t>
            </a:r>
            <a:r>
              <a:rPr b="0" lang="en-US" sz="4900" spc="-1" strike="noStrike">
                <a:solidFill>
                  <a:srgbClr val="7f7f7f"/>
                </a:solidFill>
                <a:latin typeface="Calibri"/>
              </a:rPr>
              <a:t>from </a:t>
            </a:r>
            <a:r>
              <a:rPr b="0" lang="en-US" sz="4900" spc="-1" strike="noStrike">
                <a:solidFill>
                  <a:srgbClr val="7f7f7f"/>
                </a:solidFill>
                <a:latin typeface="Calibri"/>
              </a:rPr>
              <a:t>websi</a:t>
            </a:r>
            <a:r>
              <a:rPr b="0" lang="en-US" sz="4900" spc="-1" strike="noStrike">
                <a:solidFill>
                  <a:srgbClr val="7f7f7f"/>
                </a:solidFill>
                <a:latin typeface="Calibri"/>
              </a:rPr>
              <a:t>tes </a:t>
            </a:r>
            <a:r>
              <a:rPr b="0" lang="en-US" sz="4900" spc="-1" strike="noStrike">
                <a:solidFill>
                  <a:srgbClr val="7f7f7f"/>
                </a:solidFill>
                <a:latin typeface="Calibri"/>
              </a:rPr>
              <a:t>(such </a:t>
            </a:r>
            <a:r>
              <a:rPr b="0" lang="en-US" sz="4900" spc="-1" strike="noStrike">
                <a:solidFill>
                  <a:srgbClr val="7f7f7f"/>
                </a:solidFill>
                <a:latin typeface="Calibri"/>
              </a:rPr>
              <a:t>as the </a:t>
            </a:r>
            <a:r>
              <a:rPr b="0" lang="en-US" sz="4900" spc="-1" strike="noStrike">
                <a:solidFill>
                  <a:srgbClr val="7f7f7f"/>
                </a:solidFill>
                <a:latin typeface="Calibri"/>
              </a:rPr>
              <a:t>logo </a:t>
            </a:r>
            <a:r>
              <a:rPr b="0" lang="en-US" sz="4900" spc="-1" strike="noStrike">
                <a:solidFill>
                  <a:srgbClr val="7f7f7f"/>
                </a:solidFill>
                <a:latin typeface="Calibri"/>
              </a:rPr>
              <a:t>on </a:t>
            </a:r>
            <a:r>
              <a:rPr b="0" lang="en-US" sz="4900" spc="-1" strike="noStrike">
                <a:solidFill>
                  <a:srgbClr val="7f7f7f"/>
                </a:solidFill>
                <a:latin typeface="Calibri"/>
              </a:rPr>
              <a:t>your </a:t>
            </a:r>
            <a:r>
              <a:rPr b="0" lang="en-US" sz="4900" spc="-1" strike="noStrike">
                <a:solidFill>
                  <a:srgbClr val="7f7f7f"/>
                </a:solidFill>
                <a:latin typeface="Calibri"/>
              </a:rPr>
              <a:t>hospit</a:t>
            </a:r>
            <a:r>
              <a:rPr b="0" lang="en-US" sz="4900" spc="-1" strike="noStrike">
                <a:solidFill>
                  <a:srgbClr val="7f7f7f"/>
                </a:solidFill>
                <a:latin typeface="Calibri"/>
              </a:rPr>
              <a:t>al's or </a:t>
            </a:r>
            <a:r>
              <a:rPr b="0" lang="en-US" sz="4900" spc="-1" strike="noStrike">
                <a:solidFill>
                  <a:srgbClr val="7f7f7f"/>
                </a:solidFill>
                <a:latin typeface="Calibri"/>
              </a:rPr>
              <a:t>unive</a:t>
            </a:r>
            <a:r>
              <a:rPr b="0" lang="en-US" sz="4900" spc="-1" strike="noStrike">
                <a:solidFill>
                  <a:srgbClr val="7f7f7f"/>
                </a:solidFill>
                <a:latin typeface="Calibri"/>
              </a:rPr>
              <a:t>rsity's </a:t>
            </a:r>
            <a:r>
              <a:rPr b="0" lang="en-US" sz="4900" spc="-1" strike="noStrike">
                <a:solidFill>
                  <a:srgbClr val="7f7f7f"/>
                </a:solidFill>
                <a:latin typeface="Calibri"/>
              </a:rPr>
              <a:t>home </a:t>
            </a:r>
            <a:r>
              <a:rPr b="0" lang="en-US" sz="4900" spc="-1" strike="noStrike">
                <a:solidFill>
                  <a:srgbClr val="7f7f7f"/>
                </a:solidFill>
                <a:latin typeface="Calibri"/>
              </a:rPr>
              <a:t>page) </a:t>
            </a:r>
            <a:r>
              <a:rPr b="0" lang="en-US" sz="4900" spc="-1" strike="noStrike">
                <a:solidFill>
                  <a:srgbClr val="7f7f7f"/>
                </a:solidFill>
                <a:latin typeface="Calibri"/>
              </a:rPr>
              <a:t>will </a:t>
            </a:r>
            <a:r>
              <a:rPr b="0" lang="en-US" sz="4900" spc="-1" strike="noStrike">
                <a:solidFill>
                  <a:srgbClr val="7f7f7f"/>
                </a:solidFill>
                <a:latin typeface="Calibri"/>
              </a:rPr>
              <a:t>only </a:t>
            </a:r>
            <a:r>
              <a:rPr b="0" lang="en-US" sz="4900" spc="-1" strike="noStrike">
                <a:solidFill>
                  <a:srgbClr val="7f7f7f"/>
                </a:solidFill>
                <a:latin typeface="Calibri"/>
              </a:rPr>
              <a:t>be </a:t>
            </a:r>
            <a:r>
              <a:rPr b="0" lang="en-US" sz="4900" spc="-1" strike="noStrike">
                <a:solidFill>
                  <a:srgbClr val="7f7f7f"/>
                </a:solidFill>
                <a:latin typeface="Calibri"/>
              </a:rPr>
              <a:t>72dpi </a:t>
            </a:r>
            <a:r>
              <a:rPr b="0" lang="en-US" sz="4900" spc="-1" strike="noStrike">
                <a:solidFill>
                  <a:srgbClr val="7f7f7f"/>
                </a:solidFill>
                <a:latin typeface="Calibri"/>
              </a:rPr>
              <a:t>and </a:t>
            </a:r>
            <a:r>
              <a:rPr b="0" lang="en-US" sz="4900" spc="-1" strike="noStrike">
                <a:solidFill>
                  <a:srgbClr val="7f7f7f"/>
                </a:solidFill>
                <a:latin typeface="Calibri"/>
              </a:rPr>
              <a:t>not </a:t>
            </a:r>
            <a:r>
              <a:rPr b="0" lang="en-US" sz="4900" spc="-1" strike="noStrike">
                <a:solidFill>
                  <a:srgbClr val="7f7f7f"/>
                </a:solidFill>
                <a:latin typeface="Calibri"/>
              </a:rPr>
              <a:t>suitab</a:t>
            </a:r>
            <a:r>
              <a:rPr b="0" lang="en-US" sz="4900" spc="-1" strike="noStrike">
                <a:solidFill>
                  <a:srgbClr val="7f7f7f"/>
                </a:solidFill>
                <a:latin typeface="Calibri"/>
              </a:rPr>
              <a:t>le for </a:t>
            </a:r>
            <a:r>
              <a:rPr b="0" lang="en-US" sz="4900" spc="-1" strike="noStrike">
                <a:solidFill>
                  <a:srgbClr val="7f7f7f"/>
                </a:solidFill>
                <a:latin typeface="Calibri"/>
              </a:rPr>
              <a:t>printi</a:t>
            </a:r>
            <a:r>
              <a:rPr b="0" lang="en-US" sz="4900" spc="-1" strike="noStrike">
                <a:solidFill>
                  <a:srgbClr val="7f7f7f"/>
                </a:solidFill>
                <a:latin typeface="Calibri"/>
              </a:rPr>
              <a:t>ng.</a:t>
            </a:r>
            <a:endParaRPr b="0" lang="es-ES" sz="4900" spc="-1" strike="noStrike">
              <a:solidFill>
                <a:srgbClr val="000000"/>
              </a:solidFill>
              <a:latin typeface="Arial"/>
            </a:endParaRPr>
          </a:p>
          <a:p>
            <a:pPr algn="ctr" defTabSz="3686760">
              <a:lnSpc>
                <a:spcPct val="100000"/>
              </a:lnSpc>
              <a:spcAft>
                <a:spcPts val="1800"/>
              </a:spcAft>
            </a:pPr>
            <a:br>
              <a:rPr sz="3600"/>
            </a:br>
            <a:r>
              <a:rPr b="0" lang="en-US" sz="3600" spc="-1" strike="noStrike">
                <a:solidFill>
                  <a:srgbClr val="7f7f7f"/>
                </a:solidFill>
                <a:latin typeface="Calibri"/>
              </a:rPr>
              <a:t>[This </a:t>
            </a:r>
            <a:r>
              <a:rPr b="0" lang="en-US" sz="3600" spc="-1" strike="noStrike">
                <a:solidFill>
                  <a:srgbClr val="7f7f7f"/>
                </a:solidFill>
                <a:latin typeface="Calibri"/>
              </a:rPr>
              <a:t>sidebar </a:t>
            </a:r>
            <a:r>
              <a:rPr b="0" lang="en-US" sz="3600" spc="-1" strike="noStrike">
                <a:solidFill>
                  <a:srgbClr val="7f7f7f"/>
                </a:solidFill>
                <a:latin typeface="Calibri"/>
              </a:rPr>
              <a:t>area </a:t>
            </a:r>
            <a:r>
              <a:rPr b="0" lang="en-US" sz="3600" spc="-1" strike="noStrike">
                <a:solidFill>
                  <a:srgbClr val="7f7f7f"/>
                </a:solidFill>
                <a:latin typeface="Calibri"/>
              </a:rPr>
              <a:t>does </a:t>
            </a:r>
            <a:r>
              <a:rPr b="0" lang="en-US" sz="3600" spc="-1" strike="noStrike">
                <a:solidFill>
                  <a:srgbClr val="7f7f7f"/>
                </a:solidFill>
                <a:latin typeface="Calibri"/>
              </a:rPr>
              <a:t>not </a:t>
            </a:r>
            <a:r>
              <a:rPr b="0" lang="en-US" sz="3600" spc="-1" strike="noStrike">
                <a:solidFill>
                  <a:srgbClr val="7f7f7f"/>
                </a:solidFill>
                <a:latin typeface="Calibri"/>
              </a:rPr>
              <a:t>print.]</a:t>
            </a:r>
            <a:endParaRPr b="0" lang="es-ES" sz="3600" spc="-1" strike="noStrike">
              <a:solidFill>
                <a:srgbClr val="000000"/>
              </a:solidFill>
              <a:latin typeface="Arial"/>
            </a:endParaRPr>
          </a:p>
        </p:txBody>
      </p:sp>
      <p:grpSp>
        <p:nvGrpSpPr>
          <p:cNvPr id="7" name="Group 6"/>
          <p:cNvGrpSpPr/>
          <p:nvPr/>
        </p:nvGrpSpPr>
        <p:grpSpPr>
          <a:xfrm>
            <a:off x="33604200" y="0"/>
            <a:ext cx="9600840" cy="32918040"/>
            <a:chOff x="33604200" y="0"/>
            <a:chExt cx="9600840" cy="32918040"/>
          </a:xfrm>
        </p:grpSpPr>
        <p:sp>
          <p:nvSpPr>
            <p:cNvPr id="8" name="Instructions"/>
            <p:cNvSpPr/>
            <p:nvPr/>
          </p:nvSpPr>
          <p:spPr>
            <a:xfrm>
              <a:off x="33604200" y="0"/>
              <a:ext cx="9600840" cy="32918040"/>
            </a:xfrm>
            <a:prstGeom prst="rect">
              <a:avLst/>
            </a:prstGeom>
            <a:solidFill>
              <a:schemeClr val="lt1">
                <a:lumMod val="85000"/>
              </a:schemeClr>
            </a:solidFill>
            <a:ln w="25560">
              <a:noFill/>
            </a:ln>
          </p:spPr>
          <p:style>
            <a:lnRef idx="0"/>
            <a:fillRef idx="0"/>
            <a:effectRef idx="0"/>
            <a:fontRef idx="minor"/>
          </p:style>
          <p:txBody>
            <a:bodyPr lIns="228600" rIns="228600" tIns="228600" bIns="228600" anchor="t">
              <a:noAutofit/>
            </a:bodyPr>
            <a:p>
              <a:pPr defTabSz="3686760">
                <a:lnSpc>
                  <a:spcPct val="100000"/>
                </a:lnSpc>
                <a:spcAft>
                  <a:spcPts val="1800"/>
                </a:spcAft>
              </a:pPr>
              <a:r>
                <a:rPr b="0" lang="en-US" sz="7200" spc="-1" strike="noStrike">
                  <a:solidFill>
                    <a:schemeClr val="lt1">
                      <a:lumMod val="50000"/>
                    </a:schemeClr>
                  </a:solidFill>
                  <a:latin typeface="Calibri"/>
                </a:rPr>
                <a:t>Cha</a:t>
              </a:r>
              <a:r>
                <a:rPr b="0" lang="en-US" sz="7200" spc="-1" strike="noStrike">
                  <a:solidFill>
                    <a:schemeClr val="lt1">
                      <a:lumMod val="50000"/>
                    </a:schemeClr>
                  </a:solidFill>
                  <a:latin typeface="Calibri"/>
                </a:rPr>
                <a:t>nge </a:t>
              </a:r>
              <a:r>
                <a:rPr b="0" lang="en-US" sz="7200" spc="-1" strike="noStrike">
                  <a:solidFill>
                    <a:schemeClr val="lt1">
                      <a:lumMod val="50000"/>
                    </a:schemeClr>
                  </a:solidFill>
                  <a:latin typeface="Calibri"/>
                </a:rPr>
                <a:t>Col</a:t>
              </a:r>
              <a:r>
                <a:rPr b="0" lang="en-US" sz="7200" spc="-1" strike="noStrike">
                  <a:solidFill>
                    <a:schemeClr val="lt1">
                      <a:lumMod val="50000"/>
                    </a:schemeClr>
                  </a:solidFill>
                  <a:latin typeface="Calibri"/>
                </a:rPr>
                <a:t>or </a:t>
              </a:r>
              <a:r>
                <a:rPr b="0" lang="en-US" sz="7200" spc="-1" strike="noStrike">
                  <a:solidFill>
                    <a:schemeClr val="lt1">
                      <a:lumMod val="50000"/>
                    </a:schemeClr>
                  </a:solidFill>
                  <a:latin typeface="Calibri"/>
                </a:rPr>
                <a:t>The</a:t>
              </a:r>
              <a:r>
                <a:rPr b="0" lang="en-US" sz="7200" spc="-1" strike="noStrike">
                  <a:solidFill>
                    <a:schemeClr val="lt1">
                      <a:lumMod val="50000"/>
                    </a:schemeClr>
                  </a:solidFill>
                  <a:latin typeface="Calibri"/>
                </a:rPr>
                <a:t>me:</a:t>
              </a:r>
              <a:endParaRPr b="0" lang="es-ES" sz="7200" spc="-1" strike="noStrike">
                <a:solidFill>
                  <a:srgbClr val="000000"/>
                </a:solidFill>
                <a:latin typeface="Arial"/>
              </a:endParaRPr>
            </a:p>
            <a:p>
              <a:pPr defTabSz="3686760">
                <a:lnSpc>
                  <a:spcPct val="100000"/>
                </a:lnSpc>
                <a:spcAft>
                  <a:spcPts val="1800"/>
                </a:spcAft>
              </a:pPr>
              <a:r>
                <a:rPr b="0" lang="en-US" sz="4900" spc="-1" strike="noStrike">
                  <a:solidFill>
                    <a:schemeClr val="lt1">
                      <a:lumMod val="50000"/>
                    </a:schemeClr>
                  </a:solidFill>
                  <a:latin typeface="Calibri"/>
                </a:rPr>
                <a:t>This </a:t>
              </a:r>
              <a:r>
                <a:rPr b="0" lang="en-US" sz="4900" spc="-1" strike="noStrike">
                  <a:solidFill>
                    <a:schemeClr val="lt1">
                      <a:lumMod val="50000"/>
                    </a:schemeClr>
                  </a:solidFill>
                  <a:latin typeface="Calibri"/>
                </a:rPr>
                <a:t>templ</a:t>
              </a:r>
              <a:r>
                <a:rPr b="0" lang="en-US" sz="4900" spc="-1" strike="noStrike">
                  <a:solidFill>
                    <a:schemeClr val="lt1">
                      <a:lumMod val="50000"/>
                    </a:schemeClr>
                  </a:solidFill>
                  <a:latin typeface="Calibri"/>
                </a:rPr>
                <a:t>ate is </a:t>
              </a:r>
              <a:r>
                <a:rPr b="0" lang="en-US" sz="4900" spc="-1" strike="noStrike">
                  <a:solidFill>
                    <a:schemeClr val="lt1">
                      <a:lumMod val="50000"/>
                    </a:schemeClr>
                  </a:solidFill>
                  <a:latin typeface="Calibri"/>
                </a:rPr>
                <a:t>desig</a:t>
              </a:r>
              <a:r>
                <a:rPr b="0" lang="en-US" sz="4900" spc="-1" strike="noStrike">
                  <a:solidFill>
                    <a:schemeClr val="lt1">
                      <a:lumMod val="50000"/>
                    </a:schemeClr>
                  </a:solidFill>
                  <a:latin typeface="Calibri"/>
                </a:rPr>
                <a:t>ned </a:t>
              </a:r>
              <a:r>
                <a:rPr b="0" lang="en-US" sz="4900" spc="-1" strike="noStrike">
                  <a:solidFill>
                    <a:schemeClr val="lt1">
                      <a:lumMod val="50000"/>
                    </a:schemeClr>
                  </a:solidFill>
                  <a:latin typeface="Calibri"/>
                </a:rPr>
                <a:t>to use </a:t>
              </a:r>
              <a:r>
                <a:rPr b="0" lang="en-US" sz="4900" spc="-1" strike="noStrike">
                  <a:solidFill>
                    <a:schemeClr val="lt1">
                      <a:lumMod val="50000"/>
                    </a:schemeClr>
                  </a:solidFill>
                  <a:latin typeface="Calibri"/>
                </a:rPr>
                <a:t>the </a:t>
              </a:r>
              <a:r>
                <a:rPr b="0" lang="en-US" sz="4900" spc="-1" strike="noStrike">
                  <a:solidFill>
                    <a:schemeClr val="lt1">
                      <a:lumMod val="50000"/>
                    </a:schemeClr>
                  </a:solidFill>
                  <a:latin typeface="Calibri"/>
                </a:rPr>
                <a:t>built-</a:t>
              </a:r>
              <a:r>
                <a:rPr b="0" lang="en-US" sz="4900" spc="-1" strike="noStrike">
                  <a:solidFill>
                    <a:schemeClr val="lt1">
                      <a:lumMod val="50000"/>
                    </a:schemeClr>
                  </a:solidFill>
                  <a:latin typeface="Calibri"/>
                </a:rPr>
                <a:t>in </a:t>
              </a:r>
              <a:r>
                <a:rPr b="0" lang="en-US" sz="4900" spc="-1" strike="noStrike">
                  <a:solidFill>
                    <a:schemeClr val="lt1">
                      <a:lumMod val="50000"/>
                    </a:schemeClr>
                  </a:solidFill>
                  <a:latin typeface="Calibri"/>
                </a:rPr>
                <a:t>color </a:t>
              </a:r>
              <a:r>
                <a:rPr b="0" lang="en-US" sz="4900" spc="-1" strike="noStrike">
                  <a:solidFill>
                    <a:schemeClr val="lt1">
                      <a:lumMod val="50000"/>
                    </a:schemeClr>
                  </a:solidFill>
                  <a:latin typeface="Calibri"/>
                </a:rPr>
                <a:t>them</a:t>
              </a:r>
              <a:r>
                <a:rPr b="0" lang="en-US" sz="4900" spc="-1" strike="noStrike">
                  <a:solidFill>
                    <a:schemeClr val="lt1">
                      <a:lumMod val="50000"/>
                    </a:schemeClr>
                  </a:solidFill>
                  <a:latin typeface="Calibri"/>
                </a:rPr>
                <a:t>es in </a:t>
              </a:r>
              <a:r>
                <a:rPr b="0" lang="en-US" sz="4900" spc="-1" strike="noStrike">
                  <a:solidFill>
                    <a:schemeClr val="lt1">
                      <a:lumMod val="50000"/>
                    </a:schemeClr>
                  </a:solidFill>
                  <a:latin typeface="Calibri"/>
                </a:rPr>
                <a:t>the </a:t>
              </a:r>
              <a:r>
                <a:rPr b="0" lang="en-US" sz="4900" spc="-1" strike="noStrike">
                  <a:solidFill>
                    <a:schemeClr val="lt1">
                      <a:lumMod val="50000"/>
                    </a:schemeClr>
                  </a:solidFill>
                  <a:latin typeface="Calibri"/>
                </a:rPr>
                <a:t>newer </a:t>
              </a:r>
              <a:r>
                <a:rPr b="0" lang="en-US" sz="4900" spc="-1" strike="noStrike">
                  <a:solidFill>
                    <a:schemeClr val="lt1">
                      <a:lumMod val="50000"/>
                    </a:schemeClr>
                  </a:solidFill>
                  <a:latin typeface="Calibri"/>
                </a:rPr>
                <a:t>versio</a:t>
              </a:r>
              <a:r>
                <a:rPr b="0" lang="en-US" sz="4900" spc="-1" strike="noStrike">
                  <a:solidFill>
                    <a:schemeClr val="lt1">
                      <a:lumMod val="50000"/>
                    </a:schemeClr>
                  </a:solidFill>
                  <a:latin typeface="Calibri"/>
                </a:rPr>
                <a:t>ns of </a:t>
              </a:r>
              <a:r>
                <a:rPr b="0" lang="en-US" sz="4900" spc="-1" strike="noStrike">
                  <a:solidFill>
                    <a:schemeClr val="lt1">
                      <a:lumMod val="50000"/>
                    </a:schemeClr>
                  </a:solidFill>
                  <a:latin typeface="Calibri"/>
                </a:rPr>
                <a:t>Powe</a:t>
              </a:r>
              <a:r>
                <a:rPr b="0" lang="en-US" sz="4900" spc="-1" strike="noStrike">
                  <a:solidFill>
                    <a:schemeClr val="lt1">
                      <a:lumMod val="50000"/>
                    </a:schemeClr>
                  </a:solidFill>
                  <a:latin typeface="Calibri"/>
                </a:rPr>
                <a:t>rPoint</a:t>
              </a:r>
              <a:r>
                <a:rPr b="0" lang="en-US" sz="4900" spc="-1" strike="noStrike">
                  <a:solidFill>
                    <a:schemeClr val="lt1">
                      <a:lumMod val="50000"/>
                    </a:schemeClr>
                  </a:solidFill>
                  <a:latin typeface="Calibri"/>
                </a:rPr>
                <a:t>.</a:t>
              </a:r>
              <a:endParaRPr b="0" lang="es-ES" sz="4900" spc="-1" strike="noStrike">
                <a:solidFill>
                  <a:srgbClr val="000000"/>
                </a:solidFill>
                <a:latin typeface="Arial"/>
              </a:endParaRPr>
            </a:p>
            <a:p>
              <a:pPr defTabSz="3686760">
                <a:lnSpc>
                  <a:spcPct val="100000"/>
                </a:lnSpc>
                <a:spcAft>
                  <a:spcPts val="1800"/>
                </a:spcAft>
              </a:pPr>
              <a:r>
                <a:rPr b="0" lang="en-US" sz="4900" spc="-1" strike="noStrike">
                  <a:solidFill>
                    <a:schemeClr val="lt1">
                      <a:lumMod val="50000"/>
                    </a:schemeClr>
                  </a:solidFill>
                  <a:latin typeface="Calibri"/>
                </a:rPr>
                <a:t>To </a:t>
              </a:r>
              <a:r>
                <a:rPr b="0" lang="en-US" sz="4900" spc="-1" strike="noStrike">
                  <a:solidFill>
                    <a:schemeClr val="lt1">
                      <a:lumMod val="50000"/>
                    </a:schemeClr>
                  </a:solidFill>
                  <a:latin typeface="Calibri"/>
                </a:rPr>
                <a:t>chang</a:t>
              </a:r>
              <a:r>
                <a:rPr b="0" lang="en-US" sz="4900" spc="-1" strike="noStrike">
                  <a:solidFill>
                    <a:schemeClr val="lt1">
                      <a:lumMod val="50000"/>
                    </a:schemeClr>
                  </a:solidFill>
                  <a:latin typeface="Calibri"/>
                </a:rPr>
                <a:t>e the </a:t>
              </a:r>
              <a:r>
                <a:rPr b="0" lang="en-US" sz="4900" spc="-1" strike="noStrike">
                  <a:solidFill>
                    <a:schemeClr val="lt1">
                      <a:lumMod val="50000"/>
                    </a:schemeClr>
                  </a:solidFill>
                  <a:latin typeface="Calibri"/>
                </a:rPr>
                <a:t>color </a:t>
              </a:r>
              <a:r>
                <a:rPr b="0" lang="en-US" sz="4900" spc="-1" strike="noStrike">
                  <a:solidFill>
                    <a:schemeClr val="lt1">
                      <a:lumMod val="50000"/>
                    </a:schemeClr>
                  </a:solidFill>
                  <a:latin typeface="Calibri"/>
                </a:rPr>
                <a:t>them</a:t>
              </a:r>
              <a:r>
                <a:rPr b="0" lang="en-US" sz="4900" spc="-1" strike="noStrike">
                  <a:solidFill>
                    <a:schemeClr val="lt1">
                      <a:lumMod val="50000"/>
                    </a:schemeClr>
                  </a:solidFill>
                  <a:latin typeface="Calibri"/>
                </a:rPr>
                <a:t>e, </a:t>
              </a:r>
              <a:r>
                <a:rPr b="0" lang="en-US" sz="4900" spc="-1" strike="noStrike">
                  <a:solidFill>
                    <a:schemeClr val="lt1">
                      <a:lumMod val="50000"/>
                    </a:schemeClr>
                  </a:solidFill>
                  <a:latin typeface="Calibri"/>
                </a:rPr>
                <a:t>select </a:t>
              </a:r>
              <a:r>
                <a:rPr b="0" lang="en-US" sz="4900" spc="-1" strike="noStrike">
                  <a:solidFill>
                    <a:schemeClr val="lt1">
                      <a:lumMod val="50000"/>
                    </a:schemeClr>
                  </a:solidFill>
                  <a:latin typeface="Calibri"/>
                </a:rPr>
                <a:t>the </a:t>
              </a:r>
              <a:r>
                <a:rPr b="1" lang="en-US" sz="4900" spc="-1" strike="noStrike">
                  <a:solidFill>
                    <a:schemeClr val="lt1">
                      <a:lumMod val="50000"/>
                    </a:schemeClr>
                  </a:solidFill>
                  <a:latin typeface="Calibri"/>
                </a:rPr>
                <a:t>Desig</a:t>
              </a:r>
              <a:r>
                <a:rPr b="1" lang="en-US" sz="4900" spc="-1" strike="noStrike">
                  <a:solidFill>
                    <a:schemeClr val="lt1">
                      <a:lumMod val="50000"/>
                    </a:schemeClr>
                  </a:solidFill>
                  <a:latin typeface="Calibri"/>
                </a:rPr>
                <a:t>n</a:t>
              </a:r>
              <a:r>
                <a:rPr b="0" lang="en-US" sz="4900" spc="-1" strike="noStrike">
                  <a:solidFill>
                    <a:schemeClr val="lt1">
                      <a:lumMod val="50000"/>
                    </a:schemeClr>
                  </a:solidFill>
                  <a:latin typeface="Calibri"/>
                </a:rPr>
                <a:t> tab, </a:t>
              </a:r>
              <a:r>
                <a:rPr b="0" lang="en-US" sz="4900" spc="-1" strike="noStrike">
                  <a:solidFill>
                    <a:schemeClr val="lt1">
                      <a:lumMod val="50000"/>
                    </a:schemeClr>
                  </a:solidFill>
                  <a:latin typeface="Calibri"/>
                </a:rPr>
                <a:t>then </a:t>
              </a:r>
              <a:r>
                <a:rPr b="0" lang="en-US" sz="4900" spc="-1" strike="noStrike">
                  <a:solidFill>
                    <a:schemeClr val="lt1">
                      <a:lumMod val="50000"/>
                    </a:schemeClr>
                  </a:solidFill>
                  <a:latin typeface="Calibri"/>
                </a:rPr>
                <a:t>select </a:t>
              </a:r>
              <a:r>
                <a:rPr b="0" lang="en-US" sz="4900" spc="-1" strike="noStrike">
                  <a:solidFill>
                    <a:schemeClr val="lt1">
                      <a:lumMod val="50000"/>
                    </a:schemeClr>
                  </a:solidFill>
                  <a:latin typeface="Calibri"/>
                </a:rPr>
                <a:t>the </a:t>
              </a:r>
              <a:r>
                <a:rPr b="1" lang="en-US" sz="4900" spc="-1" strike="noStrike">
                  <a:solidFill>
                    <a:schemeClr val="lt1">
                      <a:lumMod val="50000"/>
                    </a:schemeClr>
                  </a:solidFill>
                  <a:latin typeface="Calibri"/>
                </a:rPr>
                <a:t>Color</a:t>
              </a:r>
              <a:r>
                <a:rPr b="1" lang="en-US" sz="4900" spc="-1" strike="noStrike">
                  <a:solidFill>
                    <a:schemeClr val="lt1">
                      <a:lumMod val="50000"/>
                    </a:schemeClr>
                  </a:solidFill>
                  <a:latin typeface="Calibri"/>
                </a:rPr>
                <a:t>s</a:t>
              </a:r>
              <a:r>
                <a:rPr b="0" lang="en-US" sz="4900" spc="-1" strike="noStrike">
                  <a:solidFill>
                    <a:schemeClr val="lt1">
                      <a:lumMod val="50000"/>
                    </a:schemeClr>
                  </a:solidFill>
                  <a:latin typeface="Calibri"/>
                </a:rPr>
                <a:t> </a:t>
              </a:r>
              <a:r>
                <a:rPr b="0" lang="en-US" sz="4900" spc="-1" strike="noStrike">
                  <a:solidFill>
                    <a:schemeClr val="lt1">
                      <a:lumMod val="50000"/>
                    </a:schemeClr>
                  </a:solidFill>
                  <a:latin typeface="Calibri"/>
                </a:rPr>
                <a:t>drop-</a:t>
              </a:r>
              <a:r>
                <a:rPr b="0" lang="en-US" sz="4900" spc="-1" strike="noStrike">
                  <a:solidFill>
                    <a:schemeClr val="lt1">
                      <a:lumMod val="50000"/>
                    </a:schemeClr>
                  </a:solidFill>
                  <a:latin typeface="Calibri"/>
                </a:rPr>
                <a:t>down </a:t>
              </a:r>
              <a:r>
                <a:rPr b="0" lang="en-US" sz="4900" spc="-1" strike="noStrike">
                  <a:solidFill>
                    <a:schemeClr val="lt1">
                      <a:lumMod val="50000"/>
                    </a:schemeClr>
                  </a:solidFill>
                  <a:latin typeface="Calibri"/>
                </a:rPr>
                <a:t>list.</a:t>
              </a:r>
              <a:endParaRPr b="0" lang="es-ES" sz="4900" spc="-1" strike="noStrike">
                <a:solidFill>
                  <a:srgbClr val="000000"/>
                </a:solidFill>
                <a:latin typeface="Arial"/>
              </a:endParaRPr>
            </a:p>
            <a:p>
              <a:pPr defTabSz="3686760">
                <a:lnSpc>
                  <a:spcPct val="100000"/>
                </a:lnSpc>
                <a:spcAft>
                  <a:spcPts val="1800"/>
                </a:spcAft>
              </a:pPr>
              <a:endParaRPr b="0" lang="es-ES" sz="4900" spc="-1" strike="noStrike">
                <a:solidFill>
                  <a:srgbClr val="000000"/>
                </a:solidFill>
                <a:latin typeface="Arial"/>
              </a:endParaRPr>
            </a:p>
            <a:p>
              <a:pPr defTabSz="3686760">
                <a:lnSpc>
                  <a:spcPct val="100000"/>
                </a:lnSpc>
                <a:spcAft>
                  <a:spcPts val="1800"/>
                </a:spcAft>
              </a:pPr>
              <a:endParaRPr b="0" lang="es-ES" sz="4900" spc="-1" strike="noStrike">
                <a:solidFill>
                  <a:srgbClr val="000000"/>
                </a:solidFill>
                <a:latin typeface="Arial"/>
              </a:endParaRPr>
            </a:p>
            <a:p>
              <a:pPr defTabSz="3686760">
                <a:lnSpc>
                  <a:spcPct val="100000"/>
                </a:lnSpc>
                <a:spcAft>
                  <a:spcPts val="1800"/>
                </a:spcAft>
              </a:pPr>
              <a:endParaRPr b="0" lang="es-ES" sz="4900" spc="-1" strike="noStrike">
                <a:solidFill>
                  <a:srgbClr val="000000"/>
                </a:solidFill>
                <a:latin typeface="Arial"/>
              </a:endParaRPr>
            </a:p>
            <a:p>
              <a:pPr defTabSz="3686760">
                <a:lnSpc>
                  <a:spcPct val="100000"/>
                </a:lnSpc>
                <a:spcAft>
                  <a:spcPts val="1800"/>
                </a:spcAft>
              </a:pPr>
              <a:endParaRPr b="0" lang="es-ES" sz="4900" spc="-1" strike="noStrike">
                <a:solidFill>
                  <a:srgbClr val="000000"/>
                </a:solidFill>
                <a:latin typeface="Arial"/>
              </a:endParaRPr>
            </a:p>
            <a:p>
              <a:pPr defTabSz="3686760">
                <a:lnSpc>
                  <a:spcPct val="100000"/>
                </a:lnSpc>
                <a:spcAft>
                  <a:spcPts val="1800"/>
                </a:spcAft>
              </a:pPr>
              <a:endParaRPr b="0" lang="es-ES" sz="4900" spc="-1" strike="noStrike">
                <a:solidFill>
                  <a:srgbClr val="000000"/>
                </a:solidFill>
                <a:latin typeface="Arial"/>
              </a:endParaRPr>
            </a:p>
            <a:p>
              <a:pPr defTabSz="3686760">
                <a:lnSpc>
                  <a:spcPct val="100000"/>
                </a:lnSpc>
                <a:spcAft>
                  <a:spcPts val="1800"/>
                </a:spcAft>
              </a:pPr>
              <a:endParaRPr b="0" lang="es-ES" sz="4900" spc="-1" strike="noStrike">
                <a:solidFill>
                  <a:srgbClr val="000000"/>
                </a:solidFill>
                <a:latin typeface="Arial"/>
              </a:endParaRPr>
            </a:p>
            <a:p>
              <a:pPr defTabSz="3686760">
                <a:lnSpc>
                  <a:spcPct val="100000"/>
                </a:lnSpc>
                <a:spcAft>
                  <a:spcPts val="1800"/>
                </a:spcAft>
              </a:pPr>
              <a:endParaRPr b="0" lang="es-ES" sz="4900" spc="-1" strike="noStrike">
                <a:solidFill>
                  <a:srgbClr val="000000"/>
                </a:solidFill>
                <a:latin typeface="Arial"/>
              </a:endParaRPr>
            </a:p>
            <a:p>
              <a:pPr defTabSz="3686760">
                <a:lnSpc>
                  <a:spcPct val="100000"/>
                </a:lnSpc>
                <a:spcAft>
                  <a:spcPts val="1800"/>
                </a:spcAft>
              </a:pPr>
              <a:endParaRPr b="0" lang="es-ES" sz="4900" spc="-1" strike="noStrike">
                <a:solidFill>
                  <a:srgbClr val="000000"/>
                </a:solidFill>
                <a:latin typeface="Arial"/>
              </a:endParaRPr>
            </a:p>
            <a:p>
              <a:pPr defTabSz="3686760">
                <a:lnSpc>
                  <a:spcPct val="100000"/>
                </a:lnSpc>
                <a:spcAft>
                  <a:spcPts val="1800"/>
                </a:spcAft>
              </a:pPr>
              <a:endParaRPr b="0" lang="es-ES" sz="4900" spc="-1" strike="noStrike">
                <a:solidFill>
                  <a:srgbClr val="000000"/>
                </a:solidFill>
                <a:latin typeface="Arial"/>
              </a:endParaRPr>
            </a:p>
            <a:p>
              <a:pPr defTabSz="3686760">
                <a:lnSpc>
                  <a:spcPct val="100000"/>
                </a:lnSpc>
                <a:spcAft>
                  <a:spcPts val="1800"/>
                </a:spcAft>
              </a:pPr>
              <a:r>
                <a:rPr b="0" lang="en-US" sz="4900" spc="-1" strike="noStrike">
                  <a:solidFill>
                    <a:schemeClr val="lt1">
                      <a:lumMod val="50000"/>
                    </a:schemeClr>
                  </a:solidFill>
                  <a:latin typeface="Calibri"/>
                </a:rPr>
                <a:t>The </a:t>
              </a:r>
              <a:r>
                <a:rPr b="0" lang="en-US" sz="4900" spc="-1" strike="noStrike">
                  <a:solidFill>
                    <a:schemeClr val="lt1">
                      <a:lumMod val="50000"/>
                    </a:schemeClr>
                  </a:solidFill>
                  <a:latin typeface="Calibri"/>
                </a:rPr>
                <a:t>defau</a:t>
              </a:r>
              <a:r>
                <a:rPr b="0" lang="en-US" sz="4900" spc="-1" strike="noStrike">
                  <a:solidFill>
                    <a:schemeClr val="lt1">
                      <a:lumMod val="50000"/>
                    </a:schemeClr>
                  </a:solidFill>
                  <a:latin typeface="Calibri"/>
                </a:rPr>
                <a:t>lt </a:t>
              </a:r>
              <a:r>
                <a:rPr b="0" lang="en-US" sz="4900" spc="-1" strike="noStrike">
                  <a:solidFill>
                    <a:schemeClr val="lt1">
                      <a:lumMod val="50000"/>
                    </a:schemeClr>
                  </a:solidFill>
                  <a:latin typeface="Calibri"/>
                </a:rPr>
                <a:t>color </a:t>
              </a:r>
              <a:r>
                <a:rPr b="0" lang="en-US" sz="4900" spc="-1" strike="noStrike">
                  <a:solidFill>
                    <a:schemeClr val="lt1">
                      <a:lumMod val="50000"/>
                    </a:schemeClr>
                  </a:solidFill>
                  <a:latin typeface="Calibri"/>
                </a:rPr>
                <a:t>them</a:t>
              </a:r>
              <a:r>
                <a:rPr b="0" lang="en-US" sz="4900" spc="-1" strike="noStrike">
                  <a:solidFill>
                    <a:schemeClr val="lt1">
                      <a:lumMod val="50000"/>
                    </a:schemeClr>
                  </a:solidFill>
                  <a:latin typeface="Calibri"/>
                </a:rPr>
                <a:t>e for </a:t>
              </a:r>
              <a:r>
                <a:rPr b="0" lang="en-US" sz="4900" spc="-1" strike="noStrike">
                  <a:solidFill>
                    <a:schemeClr val="lt1">
                      <a:lumMod val="50000"/>
                    </a:schemeClr>
                  </a:solidFill>
                  <a:latin typeface="Calibri"/>
                </a:rPr>
                <a:t>this </a:t>
              </a:r>
              <a:r>
                <a:rPr b="0" lang="en-US" sz="4900" spc="-1" strike="noStrike">
                  <a:solidFill>
                    <a:schemeClr val="lt1">
                      <a:lumMod val="50000"/>
                    </a:schemeClr>
                  </a:solidFill>
                  <a:latin typeface="Calibri"/>
                </a:rPr>
                <a:t>templ</a:t>
              </a:r>
              <a:r>
                <a:rPr b="0" lang="en-US" sz="4900" spc="-1" strike="noStrike">
                  <a:solidFill>
                    <a:schemeClr val="lt1">
                      <a:lumMod val="50000"/>
                    </a:schemeClr>
                  </a:solidFill>
                  <a:latin typeface="Calibri"/>
                </a:rPr>
                <a:t>ate is </a:t>
              </a:r>
              <a:r>
                <a:rPr b="0" lang="en-US" sz="4900" spc="-1" strike="noStrike">
                  <a:solidFill>
                    <a:schemeClr val="lt1">
                      <a:lumMod val="50000"/>
                    </a:schemeClr>
                  </a:solidFill>
                  <a:latin typeface="Calibri"/>
                </a:rPr>
                <a:t>“Offic</a:t>
              </a:r>
              <a:r>
                <a:rPr b="0" lang="en-US" sz="4900" spc="-1" strike="noStrike">
                  <a:solidFill>
                    <a:schemeClr val="lt1">
                      <a:lumMod val="50000"/>
                    </a:schemeClr>
                  </a:solidFill>
                  <a:latin typeface="Calibri"/>
                </a:rPr>
                <a:t>e”, so </a:t>
              </a:r>
              <a:r>
                <a:rPr b="0" lang="en-US" sz="4900" spc="-1" strike="noStrike">
                  <a:solidFill>
                    <a:schemeClr val="lt1">
                      <a:lumMod val="50000"/>
                    </a:schemeClr>
                  </a:solidFill>
                  <a:latin typeface="Calibri"/>
                </a:rPr>
                <a:t>you </a:t>
              </a:r>
              <a:r>
                <a:rPr b="0" lang="en-US" sz="4900" spc="-1" strike="noStrike">
                  <a:solidFill>
                    <a:schemeClr val="lt1">
                      <a:lumMod val="50000"/>
                    </a:schemeClr>
                  </a:solidFill>
                  <a:latin typeface="Calibri"/>
                </a:rPr>
                <a:t>can </a:t>
              </a:r>
              <a:r>
                <a:rPr b="0" lang="en-US" sz="4900" spc="-1" strike="noStrike">
                  <a:solidFill>
                    <a:schemeClr val="lt1">
                      <a:lumMod val="50000"/>
                    </a:schemeClr>
                  </a:solidFill>
                  <a:latin typeface="Calibri"/>
                </a:rPr>
                <a:t>alway</a:t>
              </a:r>
              <a:r>
                <a:rPr b="0" lang="en-US" sz="4900" spc="-1" strike="noStrike">
                  <a:solidFill>
                    <a:schemeClr val="lt1">
                      <a:lumMod val="50000"/>
                    </a:schemeClr>
                  </a:solidFill>
                  <a:latin typeface="Calibri"/>
                </a:rPr>
                <a:t>s </a:t>
              </a:r>
              <a:r>
                <a:rPr b="0" lang="en-US" sz="4900" spc="-1" strike="noStrike">
                  <a:solidFill>
                    <a:schemeClr val="lt1">
                      <a:lumMod val="50000"/>
                    </a:schemeClr>
                  </a:solidFill>
                  <a:latin typeface="Calibri"/>
                </a:rPr>
                <a:t>retur</a:t>
              </a:r>
              <a:r>
                <a:rPr b="0" lang="en-US" sz="4900" spc="-1" strike="noStrike">
                  <a:solidFill>
                    <a:schemeClr val="lt1">
                      <a:lumMod val="50000"/>
                    </a:schemeClr>
                  </a:solidFill>
                  <a:latin typeface="Calibri"/>
                </a:rPr>
                <a:t>n to </a:t>
              </a:r>
              <a:r>
                <a:rPr b="0" lang="en-US" sz="4900" spc="-1" strike="noStrike">
                  <a:solidFill>
                    <a:schemeClr val="lt1">
                      <a:lumMod val="50000"/>
                    </a:schemeClr>
                  </a:solidFill>
                  <a:latin typeface="Calibri"/>
                </a:rPr>
                <a:t>that </a:t>
              </a:r>
              <a:r>
                <a:rPr b="0" lang="en-US" sz="4900" spc="-1" strike="noStrike">
                  <a:solidFill>
                    <a:schemeClr val="lt1">
                      <a:lumMod val="50000"/>
                    </a:schemeClr>
                  </a:solidFill>
                  <a:latin typeface="Calibri"/>
                </a:rPr>
                <a:t>after </a:t>
              </a:r>
              <a:r>
                <a:rPr b="0" lang="en-US" sz="4900" spc="-1" strike="noStrike">
                  <a:solidFill>
                    <a:schemeClr val="lt1">
                      <a:lumMod val="50000"/>
                    </a:schemeClr>
                  </a:solidFill>
                  <a:latin typeface="Calibri"/>
                </a:rPr>
                <a:t>trying </a:t>
              </a:r>
              <a:r>
                <a:rPr b="0" lang="en-US" sz="4900" spc="-1" strike="noStrike">
                  <a:solidFill>
                    <a:schemeClr val="lt1">
                      <a:lumMod val="50000"/>
                    </a:schemeClr>
                  </a:solidFill>
                  <a:latin typeface="Calibri"/>
                </a:rPr>
                <a:t>some </a:t>
              </a:r>
              <a:r>
                <a:rPr b="0" lang="en-US" sz="4900" spc="-1" strike="noStrike">
                  <a:solidFill>
                    <a:schemeClr val="lt1">
                      <a:lumMod val="50000"/>
                    </a:schemeClr>
                  </a:solidFill>
                  <a:latin typeface="Calibri"/>
                </a:rPr>
                <a:t>of the </a:t>
              </a:r>
              <a:r>
                <a:rPr b="0" lang="en-US" sz="4900" spc="-1" strike="noStrike">
                  <a:solidFill>
                    <a:schemeClr val="lt1">
                      <a:lumMod val="50000"/>
                    </a:schemeClr>
                  </a:solidFill>
                  <a:latin typeface="Calibri"/>
                </a:rPr>
                <a:t>altern</a:t>
              </a:r>
              <a:r>
                <a:rPr b="0" lang="en-US" sz="4900" spc="-1" strike="noStrike">
                  <a:solidFill>
                    <a:schemeClr val="lt1">
                      <a:lumMod val="50000"/>
                    </a:schemeClr>
                  </a:solidFill>
                  <a:latin typeface="Calibri"/>
                </a:rPr>
                <a:t>atives</a:t>
              </a:r>
              <a:r>
                <a:rPr b="0" lang="en-US" sz="4900" spc="-1" strike="noStrike">
                  <a:solidFill>
                    <a:schemeClr val="lt1">
                      <a:lumMod val="50000"/>
                    </a:schemeClr>
                  </a:solidFill>
                  <a:latin typeface="Calibri"/>
                </a:rPr>
                <a:t>.</a:t>
              </a:r>
              <a:endParaRPr b="0" lang="es-ES" sz="4900" spc="-1" strike="noStrike">
                <a:solidFill>
                  <a:srgbClr val="000000"/>
                </a:solidFill>
                <a:latin typeface="Arial"/>
              </a:endParaRPr>
            </a:p>
            <a:p>
              <a:pPr defTabSz="3686760">
                <a:lnSpc>
                  <a:spcPct val="100000"/>
                </a:lnSpc>
                <a:spcAft>
                  <a:spcPts val="1800"/>
                </a:spcAft>
              </a:pPr>
              <a:r>
                <a:rPr b="0" lang="en-US" sz="7200" spc="-1" strike="noStrike">
                  <a:solidFill>
                    <a:schemeClr val="lt1">
                      <a:lumMod val="50000"/>
                    </a:schemeClr>
                  </a:solidFill>
                  <a:latin typeface="Calibri"/>
                </a:rPr>
                <a:t>Prin</a:t>
              </a:r>
              <a:r>
                <a:rPr b="0" lang="en-US" sz="7200" spc="-1" strike="noStrike">
                  <a:solidFill>
                    <a:schemeClr val="lt1">
                      <a:lumMod val="50000"/>
                    </a:schemeClr>
                  </a:solidFill>
                  <a:latin typeface="Calibri"/>
                </a:rPr>
                <a:t>ting </a:t>
              </a:r>
              <a:r>
                <a:rPr b="0" lang="en-US" sz="7200" spc="-1" strike="noStrike">
                  <a:solidFill>
                    <a:schemeClr val="lt1">
                      <a:lumMod val="50000"/>
                    </a:schemeClr>
                  </a:solidFill>
                  <a:latin typeface="Calibri"/>
                </a:rPr>
                <a:t>You</a:t>
              </a:r>
              <a:r>
                <a:rPr b="0" lang="en-US" sz="7200" spc="-1" strike="noStrike">
                  <a:solidFill>
                    <a:schemeClr val="lt1">
                      <a:lumMod val="50000"/>
                    </a:schemeClr>
                  </a:solidFill>
                  <a:latin typeface="Calibri"/>
                </a:rPr>
                <a:t>r </a:t>
              </a:r>
              <a:r>
                <a:rPr b="0" lang="en-US" sz="7200" spc="-1" strike="noStrike">
                  <a:solidFill>
                    <a:schemeClr val="lt1">
                      <a:lumMod val="50000"/>
                    </a:schemeClr>
                  </a:solidFill>
                  <a:latin typeface="Calibri"/>
                </a:rPr>
                <a:t>Pos</a:t>
              </a:r>
              <a:r>
                <a:rPr b="0" lang="en-US" sz="7200" spc="-1" strike="noStrike">
                  <a:solidFill>
                    <a:schemeClr val="lt1">
                      <a:lumMod val="50000"/>
                    </a:schemeClr>
                  </a:solidFill>
                  <a:latin typeface="Calibri"/>
                </a:rPr>
                <a:t>ter:</a:t>
              </a:r>
              <a:endParaRPr b="0" lang="es-ES" sz="7200" spc="-1" strike="noStrike">
                <a:solidFill>
                  <a:srgbClr val="000000"/>
                </a:solidFill>
                <a:latin typeface="Arial"/>
              </a:endParaRPr>
            </a:p>
            <a:p>
              <a:pPr defTabSz="3686760">
                <a:lnSpc>
                  <a:spcPct val="100000"/>
                </a:lnSpc>
                <a:spcAft>
                  <a:spcPts val="1800"/>
                </a:spcAft>
              </a:pPr>
              <a:r>
                <a:rPr b="0" lang="en-US" sz="4900" spc="-1" strike="noStrike">
                  <a:solidFill>
                    <a:schemeClr val="lt1">
                      <a:lumMod val="50000"/>
                    </a:schemeClr>
                  </a:solidFill>
                  <a:latin typeface="Calibri"/>
                </a:rPr>
                <a:t>Once </a:t>
              </a:r>
              <a:r>
                <a:rPr b="0" lang="en-US" sz="4900" spc="-1" strike="noStrike">
                  <a:solidFill>
                    <a:schemeClr val="lt1">
                      <a:lumMod val="50000"/>
                    </a:schemeClr>
                  </a:solidFill>
                  <a:latin typeface="Calibri"/>
                </a:rPr>
                <a:t>your </a:t>
              </a:r>
              <a:r>
                <a:rPr b="0" lang="en-US" sz="4900" spc="-1" strike="noStrike">
                  <a:solidFill>
                    <a:schemeClr val="lt1">
                      <a:lumMod val="50000"/>
                    </a:schemeClr>
                  </a:solidFill>
                  <a:latin typeface="Calibri"/>
                </a:rPr>
                <a:t>poste</a:t>
              </a:r>
              <a:r>
                <a:rPr b="0" lang="en-US" sz="4900" spc="-1" strike="noStrike">
                  <a:solidFill>
                    <a:schemeClr val="lt1">
                      <a:lumMod val="50000"/>
                    </a:schemeClr>
                  </a:solidFill>
                  <a:latin typeface="Calibri"/>
                </a:rPr>
                <a:t>r file </a:t>
              </a:r>
              <a:r>
                <a:rPr b="0" lang="en-US" sz="4900" spc="-1" strike="noStrike">
                  <a:solidFill>
                    <a:schemeClr val="lt1">
                      <a:lumMod val="50000"/>
                    </a:schemeClr>
                  </a:solidFill>
                  <a:latin typeface="Calibri"/>
                </a:rPr>
                <a:t>is </a:t>
              </a:r>
              <a:r>
                <a:rPr b="0" lang="en-US" sz="4900" spc="-1" strike="noStrike">
                  <a:solidFill>
                    <a:schemeClr val="lt1">
                      <a:lumMod val="50000"/>
                    </a:schemeClr>
                  </a:solidFill>
                  <a:latin typeface="Calibri"/>
                </a:rPr>
                <a:t>ready, </a:t>
              </a:r>
              <a:r>
                <a:rPr b="0" lang="en-US" sz="4900" spc="-1" strike="noStrike">
                  <a:solidFill>
                    <a:schemeClr val="lt1">
                      <a:lumMod val="50000"/>
                    </a:schemeClr>
                  </a:solidFill>
                  <a:latin typeface="Calibri"/>
                </a:rPr>
                <a:t>visit </a:t>
              </a:r>
              <a:r>
                <a:rPr b="1" lang="en-US" sz="4900" spc="-1" strike="noStrike">
                  <a:solidFill>
                    <a:schemeClr val="lt1">
                      <a:lumMod val="50000"/>
                    </a:schemeClr>
                  </a:solidFill>
                  <a:latin typeface="Calibri"/>
                </a:rPr>
                <a:t>www.</a:t>
              </a:r>
              <a:r>
                <a:rPr b="1" lang="en-US" sz="4900" spc="-1" strike="noStrike">
                  <a:solidFill>
                    <a:schemeClr val="lt1">
                      <a:lumMod val="50000"/>
                    </a:schemeClr>
                  </a:solidFill>
                  <a:latin typeface="Calibri"/>
                </a:rPr>
                <a:t>genig</a:t>
              </a:r>
              <a:r>
                <a:rPr b="1" lang="en-US" sz="4900" spc="-1" strike="noStrike">
                  <a:solidFill>
                    <a:schemeClr val="lt1">
                      <a:lumMod val="50000"/>
                    </a:schemeClr>
                  </a:solidFill>
                  <a:latin typeface="Calibri"/>
                </a:rPr>
                <a:t>raphi</a:t>
              </a:r>
              <a:r>
                <a:rPr b="1" lang="en-US" sz="4900" spc="-1" strike="noStrike">
                  <a:solidFill>
                    <a:schemeClr val="lt1">
                      <a:lumMod val="50000"/>
                    </a:schemeClr>
                  </a:solidFill>
                  <a:latin typeface="Calibri"/>
                </a:rPr>
                <a:t>cs.co</a:t>
              </a:r>
              <a:r>
                <a:rPr b="1" lang="en-US" sz="4900" spc="-1" strike="noStrike">
                  <a:solidFill>
                    <a:schemeClr val="lt1">
                      <a:lumMod val="50000"/>
                    </a:schemeClr>
                  </a:solidFill>
                  <a:latin typeface="Calibri"/>
                </a:rPr>
                <a:t>m</a:t>
              </a:r>
              <a:r>
                <a:rPr b="0" lang="en-US" sz="4900" spc="-1" strike="noStrike">
                  <a:solidFill>
                    <a:schemeClr val="lt1">
                      <a:lumMod val="50000"/>
                    </a:schemeClr>
                  </a:solidFill>
                  <a:latin typeface="Calibri"/>
                </a:rPr>
                <a:t> to </a:t>
              </a:r>
              <a:r>
                <a:rPr b="0" lang="en-US" sz="4900" spc="-1" strike="noStrike">
                  <a:solidFill>
                    <a:schemeClr val="lt1">
                      <a:lumMod val="50000"/>
                    </a:schemeClr>
                  </a:solidFill>
                  <a:latin typeface="Calibri"/>
                </a:rPr>
                <a:t>order </a:t>
              </a:r>
              <a:r>
                <a:rPr b="0" lang="en-US" sz="4900" spc="-1" strike="noStrike">
                  <a:solidFill>
                    <a:schemeClr val="lt1">
                      <a:lumMod val="50000"/>
                    </a:schemeClr>
                  </a:solidFill>
                  <a:latin typeface="Calibri"/>
                </a:rPr>
                <a:t>a </a:t>
              </a:r>
              <a:r>
                <a:rPr b="0" lang="en-US" sz="4900" spc="-1" strike="noStrike">
                  <a:solidFill>
                    <a:schemeClr val="lt1">
                      <a:lumMod val="50000"/>
                    </a:schemeClr>
                  </a:solidFill>
                  <a:latin typeface="Calibri"/>
                </a:rPr>
                <a:t>high-</a:t>
              </a:r>
              <a:r>
                <a:rPr b="0" lang="en-US" sz="4900" spc="-1" strike="noStrike">
                  <a:solidFill>
                    <a:schemeClr val="lt1">
                      <a:lumMod val="50000"/>
                    </a:schemeClr>
                  </a:solidFill>
                  <a:latin typeface="Calibri"/>
                </a:rPr>
                <a:t>qualit</a:t>
              </a:r>
              <a:r>
                <a:rPr b="0" lang="en-US" sz="4900" spc="-1" strike="noStrike">
                  <a:solidFill>
                    <a:schemeClr val="lt1">
                      <a:lumMod val="50000"/>
                    </a:schemeClr>
                  </a:solidFill>
                  <a:latin typeface="Calibri"/>
                </a:rPr>
                <a:t>y, </a:t>
              </a:r>
              <a:r>
                <a:rPr b="0" lang="en-US" sz="4900" spc="-1" strike="noStrike">
                  <a:solidFill>
                    <a:schemeClr val="lt1">
                      <a:lumMod val="50000"/>
                    </a:schemeClr>
                  </a:solidFill>
                  <a:latin typeface="Calibri"/>
                </a:rPr>
                <a:t>afford</a:t>
              </a:r>
              <a:r>
                <a:rPr b="0" lang="en-US" sz="4900" spc="-1" strike="noStrike">
                  <a:solidFill>
                    <a:schemeClr val="lt1">
                      <a:lumMod val="50000"/>
                    </a:schemeClr>
                  </a:solidFill>
                  <a:latin typeface="Calibri"/>
                </a:rPr>
                <a:t>able </a:t>
              </a:r>
              <a:r>
                <a:rPr b="0" lang="en-US" sz="4900" spc="-1" strike="noStrike">
                  <a:solidFill>
                    <a:schemeClr val="lt1">
                      <a:lumMod val="50000"/>
                    </a:schemeClr>
                  </a:solidFill>
                  <a:latin typeface="Calibri"/>
                </a:rPr>
                <a:t>poste</a:t>
              </a:r>
              <a:r>
                <a:rPr b="0" lang="en-US" sz="4900" spc="-1" strike="noStrike">
                  <a:solidFill>
                    <a:schemeClr val="lt1">
                      <a:lumMod val="50000"/>
                    </a:schemeClr>
                  </a:solidFill>
                  <a:latin typeface="Calibri"/>
                </a:rPr>
                <a:t>r </a:t>
              </a:r>
              <a:r>
                <a:rPr b="0" lang="en-US" sz="4900" spc="-1" strike="noStrike">
                  <a:solidFill>
                    <a:schemeClr val="lt1">
                      <a:lumMod val="50000"/>
                    </a:schemeClr>
                  </a:solidFill>
                  <a:latin typeface="Calibri"/>
                </a:rPr>
                <a:t>print. </a:t>
              </a:r>
              <a:r>
                <a:rPr b="0" lang="en-US" sz="4900" spc="-1" strike="noStrike">
                  <a:solidFill>
                    <a:schemeClr val="lt1">
                      <a:lumMod val="50000"/>
                    </a:schemeClr>
                  </a:solidFill>
                  <a:latin typeface="Calibri"/>
                </a:rPr>
                <a:t>Every </a:t>
              </a:r>
              <a:r>
                <a:rPr b="0" lang="en-US" sz="4900" spc="-1" strike="noStrike">
                  <a:solidFill>
                    <a:schemeClr val="lt1">
                      <a:lumMod val="50000"/>
                    </a:schemeClr>
                  </a:solidFill>
                  <a:latin typeface="Calibri"/>
                </a:rPr>
                <a:t>order </a:t>
              </a:r>
              <a:r>
                <a:rPr b="0" lang="en-US" sz="4900" spc="-1" strike="noStrike">
                  <a:solidFill>
                    <a:schemeClr val="lt1">
                      <a:lumMod val="50000"/>
                    </a:schemeClr>
                  </a:solidFill>
                  <a:latin typeface="Calibri"/>
                </a:rPr>
                <a:t>receiv</a:t>
              </a:r>
              <a:r>
                <a:rPr b="0" lang="en-US" sz="4900" spc="-1" strike="noStrike">
                  <a:solidFill>
                    <a:schemeClr val="lt1">
                      <a:lumMod val="50000"/>
                    </a:schemeClr>
                  </a:solidFill>
                  <a:latin typeface="Calibri"/>
                </a:rPr>
                <a:t>es a </a:t>
              </a:r>
              <a:r>
                <a:rPr b="0" lang="en-US" sz="4900" spc="-1" strike="noStrike">
                  <a:solidFill>
                    <a:schemeClr val="lt1">
                      <a:lumMod val="50000"/>
                    </a:schemeClr>
                  </a:solidFill>
                  <a:latin typeface="Calibri"/>
                </a:rPr>
                <a:t>free </a:t>
              </a:r>
              <a:r>
                <a:rPr b="0" lang="en-US" sz="4900" spc="-1" strike="noStrike">
                  <a:solidFill>
                    <a:schemeClr val="lt1">
                      <a:lumMod val="50000"/>
                    </a:schemeClr>
                  </a:solidFill>
                  <a:latin typeface="Calibri"/>
                </a:rPr>
                <a:t>desig</a:t>
              </a:r>
              <a:r>
                <a:rPr b="0" lang="en-US" sz="4900" spc="-1" strike="noStrike">
                  <a:solidFill>
                    <a:schemeClr val="lt1">
                      <a:lumMod val="50000"/>
                    </a:schemeClr>
                  </a:solidFill>
                  <a:latin typeface="Calibri"/>
                </a:rPr>
                <a:t>n </a:t>
              </a:r>
              <a:r>
                <a:rPr b="0" lang="en-US" sz="4900" spc="-1" strike="noStrike">
                  <a:solidFill>
                    <a:schemeClr val="lt1">
                      <a:lumMod val="50000"/>
                    </a:schemeClr>
                  </a:solidFill>
                  <a:latin typeface="Calibri"/>
                </a:rPr>
                <a:t>revie</a:t>
              </a:r>
              <a:r>
                <a:rPr b="0" lang="en-US" sz="4900" spc="-1" strike="noStrike">
                  <a:solidFill>
                    <a:schemeClr val="lt1">
                      <a:lumMod val="50000"/>
                    </a:schemeClr>
                  </a:solidFill>
                  <a:latin typeface="Calibri"/>
                </a:rPr>
                <a:t>w and </a:t>
              </a:r>
              <a:r>
                <a:rPr b="0" lang="en-US" sz="4900" spc="-1" strike="noStrike">
                  <a:solidFill>
                    <a:schemeClr val="lt1">
                      <a:lumMod val="50000"/>
                    </a:schemeClr>
                  </a:solidFill>
                  <a:latin typeface="Calibri"/>
                </a:rPr>
                <a:t>we </a:t>
              </a:r>
              <a:r>
                <a:rPr b="0" lang="en-US" sz="4900" spc="-1" strike="noStrike">
                  <a:solidFill>
                    <a:schemeClr val="lt1">
                      <a:lumMod val="50000"/>
                    </a:schemeClr>
                  </a:solidFill>
                  <a:latin typeface="Calibri"/>
                </a:rPr>
                <a:t>can </a:t>
              </a:r>
              <a:r>
                <a:rPr b="0" lang="en-US" sz="4900" spc="-1" strike="noStrike">
                  <a:solidFill>
                    <a:schemeClr val="lt1">
                      <a:lumMod val="50000"/>
                    </a:schemeClr>
                  </a:solidFill>
                  <a:latin typeface="Calibri"/>
                </a:rPr>
                <a:t>delive</a:t>
              </a:r>
              <a:r>
                <a:rPr b="0" lang="en-US" sz="4900" spc="-1" strike="noStrike">
                  <a:solidFill>
                    <a:schemeClr val="lt1">
                      <a:lumMod val="50000"/>
                    </a:schemeClr>
                  </a:solidFill>
                  <a:latin typeface="Calibri"/>
                </a:rPr>
                <a:t>r as </a:t>
              </a:r>
              <a:r>
                <a:rPr b="0" lang="en-US" sz="4900" spc="-1" strike="noStrike">
                  <a:solidFill>
                    <a:schemeClr val="lt1">
                      <a:lumMod val="50000"/>
                    </a:schemeClr>
                  </a:solidFill>
                  <a:latin typeface="Calibri"/>
                </a:rPr>
                <a:t>fast </a:t>
              </a:r>
              <a:r>
                <a:rPr b="0" lang="en-US" sz="4900" spc="-1" strike="noStrike">
                  <a:solidFill>
                    <a:schemeClr val="lt1">
                      <a:lumMod val="50000"/>
                    </a:schemeClr>
                  </a:solidFill>
                  <a:latin typeface="Calibri"/>
                </a:rPr>
                <a:t>as </a:t>
              </a:r>
              <a:r>
                <a:rPr b="0" lang="en-US" sz="4900" spc="-1" strike="noStrike">
                  <a:solidFill>
                    <a:schemeClr val="lt1">
                      <a:lumMod val="50000"/>
                    </a:schemeClr>
                  </a:solidFill>
                  <a:latin typeface="Calibri"/>
                </a:rPr>
                <a:t>next </a:t>
              </a:r>
              <a:r>
                <a:rPr b="0" lang="en-US" sz="4900" spc="-1" strike="noStrike">
                  <a:solidFill>
                    <a:schemeClr val="lt1">
                      <a:lumMod val="50000"/>
                    </a:schemeClr>
                  </a:solidFill>
                  <a:latin typeface="Calibri"/>
                </a:rPr>
                <a:t>busin</a:t>
              </a:r>
              <a:r>
                <a:rPr b="0" lang="en-US" sz="4900" spc="-1" strike="noStrike">
                  <a:solidFill>
                    <a:schemeClr val="lt1">
                      <a:lumMod val="50000"/>
                    </a:schemeClr>
                  </a:solidFill>
                  <a:latin typeface="Calibri"/>
                </a:rPr>
                <a:t>ess </a:t>
              </a:r>
              <a:r>
                <a:rPr b="0" lang="en-US" sz="4900" spc="-1" strike="noStrike">
                  <a:solidFill>
                    <a:schemeClr val="lt1">
                      <a:lumMod val="50000"/>
                    </a:schemeClr>
                  </a:solidFill>
                  <a:latin typeface="Calibri"/>
                </a:rPr>
                <a:t>day </a:t>
              </a:r>
              <a:r>
                <a:rPr b="0" lang="en-US" sz="4900" spc="-1" strike="noStrike">
                  <a:solidFill>
                    <a:schemeClr val="lt1">
                      <a:lumMod val="50000"/>
                    </a:schemeClr>
                  </a:solidFill>
                  <a:latin typeface="Calibri"/>
                </a:rPr>
                <a:t>within </a:t>
              </a:r>
              <a:r>
                <a:rPr b="0" lang="en-US" sz="4900" spc="-1" strike="noStrike">
                  <a:solidFill>
                    <a:schemeClr val="lt1">
                      <a:lumMod val="50000"/>
                    </a:schemeClr>
                  </a:solidFill>
                  <a:latin typeface="Calibri"/>
                </a:rPr>
                <a:t>the </a:t>
              </a:r>
              <a:r>
                <a:rPr b="0" lang="en-US" sz="4900" spc="-1" strike="noStrike">
                  <a:solidFill>
                    <a:schemeClr val="lt1">
                      <a:lumMod val="50000"/>
                    </a:schemeClr>
                  </a:solidFill>
                  <a:latin typeface="Calibri"/>
                </a:rPr>
                <a:t>US </a:t>
              </a:r>
              <a:r>
                <a:rPr b="0" lang="en-US" sz="4900" spc="-1" strike="noStrike">
                  <a:solidFill>
                    <a:schemeClr val="lt1">
                      <a:lumMod val="50000"/>
                    </a:schemeClr>
                  </a:solidFill>
                  <a:latin typeface="Calibri"/>
                </a:rPr>
                <a:t>and </a:t>
              </a:r>
              <a:r>
                <a:rPr b="0" lang="en-US" sz="4900" spc="-1" strike="noStrike">
                  <a:solidFill>
                    <a:schemeClr val="lt1">
                      <a:lumMod val="50000"/>
                    </a:schemeClr>
                  </a:solidFill>
                  <a:latin typeface="Calibri"/>
                </a:rPr>
                <a:t>Cana</a:t>
              </a:r>
              <a:r>
                <a:rPr b="0" lang="en-US" sz="4900" spc="-1" strike="noStrike">
                  <a:solidFill>
                    <a:schemeClr val="lt1">
                      <a:lumMod val="50000"/>
                    </a:schemeClr>
                  </a:solidFill>
                  <a:latin typeface="Calibri"/>
                </a:rPr>
                <a:t>da. </a:t>
              </a:r>
              <a:endParaRPr b="0" lang="es-ES" sz="4900" spc="-1" strike="noStrike">
                <a:solidFill>
                  <a:srgbClr val="000000"/>
                </a:solidFill>
                <a:latin typeface="Arial"/>
              </a:endParaRPr>
            </a:p>
            <a:p>
              <a:pPr defTabSz="3686760">
                <a:lnSpc>
                  <a:spcPct val="100000"/>
                </a:lnSpc>
                <a:spcAft>
                  <a:spcPts val="1800"/>
                </a:spcAft>
              </a:pPr>
              <a:r>
                <a:rPr b="0" lang="en-US" sz="4900" spc="-1" strike="noStrike">
                  <a:solidFill>
                    <a:schemeClr val="lt1">
                      <a:lumMod val="50000"/>
                    </a:schemeClr>
                  </a:solidFill>
                  <a:latin typeface="Calibri"/>
                </a:rPr>
                <a:t>Genig</a:t>
              </a:r>
              <a:r>
                <a:rPr b="0" lang="en-US" sz="4900" spc="-1" strike="noStrike">
                  <a:solidFill>
                    <a:schemeClr val="lt1">
                      <a:lumMod val="50000"/>
                    </a:schemeClr>
                  </a:solidFill>
                  <a:latin typeface="Calibri"/>
                </a:rPr>
                <a:t>raphic</a:t>
              </a:r>
              <a:r>
                <a:rPr b="0" lang="en-US" sz="4900" spc="-1" strike="noStrike">
                  <a:solidFill>
                    <a:schemeClr val="lt1">
                      <a:lumMod val="50000"/>
                    </a:schemeClr>
                  </a:solidFill>
                  <a:latin typeface="Calibri"/>
                </a:rPr>
                <a:t>s® </a:t>
              </a:r>
              <a:r>
                <a:rPr b="0" lang="en-US" sz="4900" spc="-1" strike="noStrike">
                  <a:solidFill>
                    <a:schemeClr val="lt1">
                      <a:lumMod val="50000"/>
                    </a:schemeClr>
                  </a:solidFill>
                  <a:latin typeface="Calibri"/>
                </a:rPr>
                <a:t>has </a:t>
              </a:r>
              <a:r>
                <a:rPr b="0" lang="en-US" sz="4900" spc="-1" strike="noStrike">
                  <a:solidFill>
                    <a:schemeClr val="lt1">
                      <a:lumMod val="50000"/>
                    </a:schemeClr>
                  </a:solidFill>
                  <a:latin typeface="Calibri"/>
                </a:rPr>
                <a:t>been </a:t>
              </a:r>
              <a:r>
                <a:rPr b="0" lang="en-US" sz="4900" spc="-1" strike="noStrike">
                  <a:solidFill>
                    <a:schemeClr val="lt1">
                      <a:lumMod val="50000"/>
                    </a:schemeClr>
                  </a:solidFill>
                  <a:latin typeface="Calibri"/>
                </a:rPr>
                <a:t>produ</a:t>
              </a:r>
              <a:r>
                <a:rPr b="0" lang="en-US" sz="4900" spc="-1" strike="noStrike">
                  <a:solidFill>
                    <a:schemeClr val="lt1">
                      <a:lumMod val="50000"/>
                    </a:schemeClr>
                  </a:solidFill>
                  <a:latin typeface="Calibri"/>
                </a:rPr>
                <a:t>cing </a:t>
              </a:r>
              <a:r>
                <a:rPr b="0" lang="en-US" sz="4900" spc="-1" strike="noStrike">
                  <a:solidFill>
                    <a:schemeClr val="lt1">
                      <a:lumMod val="50000"/>
                    </a:schemeClr>
                  </a:solidFill>
                  <a:latin typeface="Calibri"/>
                </a:rPr>
                <a:t>outpu</a:t>
              </a:r>
              <a:r>
                <a:rPr b="0" lang="en-US" sz="4900" spc="-1" strike="noStrike">
                  <a:solidFill>
                    <a:schemeClr val="lt1">
                      <a:lumMod val="50000"/>
                    </a:schemeClr>
                  </a:solidFill>
                  <a:latin typeface="Calibri"/>
                </a:rPr>
                <a:t>t from </a:t>
              </a:r>
              <a:r>
                <a:rPr b="0" lang="en-US" sz="4900" spc="-1" strike="noStrike">
                  <a:solidFill>
                    <a:schemeClr val="lt1">
                      <a:lumMod val="50000"/>
                    </a:schemeClr>
                  </a:solidFill>
                  <a:latin typeface="Calibri"/>
                </a:rPr>
                <a:t>Powe</a:t>
              </a:r>
              <a:r>
                <a:rPr b="0" lang="en-US" sz="4900" spc="-1" strike="noStrike">
                  <a:solidFill>
                    <a:schemeClr val="lt1">
                      <a:lumMod val="50000"/>
                    </a:schemeClr>
                  </a:solidFill>
                  <a:latin typeface="Calibri"/>
                </a:rPr>
                <a:t>rPoint</a:t>
              </a:r>
              <a:r>
                <a:rPr b="0" lang="en-US" sz="4900" spc="-1" strike="noStrike">
                  <a:solidFill>
                    <a:schemeClr val="lt1">
                      <a:lumMod val="50000"/>
                    </a:schemeClr>
                  </a:solidFill>
                  <a:latin typeface="Calibri"/>
                </a:rPr>
                <a:t>® </a:t>
              </a:r>
              <a:r>
                <a:rPr b="0" lang="en-US" sz="4900" spc="-1" strike="noStrike">
                  <a:solidFill>
                    <a:schemeClr val="lt1">
                      <a:lumMod val="50000"/>
                    </a:schemeClr>
                  </a:solidFill>
                  <a:latin typeface="Calibri"/>
                </a:rPr>
                <a:t>longe</a:t>
              </a:r>
              <a:r>
                <a:rPr b="0" lang="en-US" sz="4900" spc="-1" strike="noStrike">
                  <a:solidFill>
                    <a:schemeClr val="lt1">
                      <a:lumMod val="50000"/>
                    </a:schemeClr>
                  </a:solidFill>
                  <a:latin typeface="Calibri"/>
                </a:rPr>
                <a:t>r than </a:t>
              </a:r>
              <a:r>
                <a:rPr b="0" lang="en-US" sz="4900" spc="-1" strike="noStrike">
                  <a:solidFill>
                    <a:schemeClr val="lt1">
                      <a:lumMod val="50000"/>
                    </a:schemeClr>
                  </a:solidFill>
                  <a:latin typeface="Calibri"/>
                </a:rPr>
                <a:t>anyon</a:t>
              </a:r>
              <a:r>
                <a:rPr b="0" lang="en-US" sz="4900" spc="-1" strike="noStrike">
                  <a:solidFill>
                    <a:schemeClr val="lt1">
                      <a:lumMod val="50000"/>
                    </a:schemeClr>
                  </a:solidFill>
                  <a:latin typeface="Calibri"/>
                </a:rPr>
                <a:t>e in </a:t>
              </a:r>
              <a:r>
                <a:rPr b="0" lang="en-US" sz="4900" spc="-1" strike="noStrike">
                  <a:solidFill>
                    <a:schemeClr val="lt1">
                      <a:lumMod val="50000"/>
                    </a:schemeClr>
                  </a:solidFill>
                  <a:latin typeface="Calibri"/>
                </a:rPr>
                <a:t>the </a:t>
              </a:r>
              <a:r>
                <a:rPr b="0" lang="en-US" sz="4900" spc="-1" strike="noStrike">
                  <a:solidFill>
                    <a:schemeClr val="lt1">
                      <a:lumMod val="50000"/>
                    </a:schemeClr>
                  </a:solidFill>
                  <a:latin typeface="Calibri"/>
                </a:rPr>
                <a:t>indus</a:t>
              </a:r>
              <a:r>
                <a:rPr b="0" lang="en-US" sz="4900" spc="-1" strike="noStrike">
                  <a:solidFill>
                    <a:schemeClr val="lt1">
                      <a:lumMod val="50000"/>
                    </a:schemeClr>
                  </a:solidFill>
                  <a:latin typeface="Calibri"/>
                </a:rPr>
                <a:t>try; </a:t>
              </a:r>
              <a:r>
                <a:rPr b="0" lang="en-US" sz="4900" spc="-1" strike="noStrike">
                  <a:solidFill>
                    <a:schemeClr val="lt1">
                      <a:lumMod val="50000"/>
                    </a:schemeClr>
                  </a:solidFill>
                  <a:latin typeface="Calibri"/>
                </a:rPr>
                <a:t>datin</a:t>
              </a:r>
              <a:r>
                <a:rPr b="0" lang="en-US" sz="4900" spc="-1" strike="noStrike">
                  <a:solidFill>
                    <a:schemeClr val="lt1">
                      <a:lumMod val="50000"/>
                    </a:schemeClr>
                  </a:solidFill>
                  <a:latin typeface="Calibri"/>
                </a:rPr>
                <a:t>g </a:t>
              </a:r>
              <a:r>
                <a:rPr b="0" lang="en-US" sz="4900" spc="-1" strike="noStrike">
                  <a:solidFill>
                    <a:schemeClr val="lt1">
                      <a:lumMod val="50000"/>
                    </a:schemeClr>
                  </a:solidFill>
                  <a:latin typeface="Calibri"/>
                </a:rPr>
                <a:t>back </a:t>
              </a:r>
              <a:r>
                <a:rPr b="0" lang="en-US" sz="4900" spc="-1" strike="noStrike">
                  <a:solidFill>
                    <a:schemeClr val="lt1">
                      <a:lumMod val="50000"/>
                    </a:schemeClr>
                  </a:solidFill>
                  <a:latin typeface="Calibri"/>
                </a:rPr>
                <a:t>to </a:t>
              </a:r>
              <a:r>
                <a:rPr b="0" lang="en-US" sz="4900" spc="-1" strike="noStrike">
                  <a:solidFill>
                    <a:schemeClr val="lt1">
                      <a:lumMod val="50000"/>
                    </a:schemeClr>
                  </a:solidFill>
                  <a:latin typeface="Calibri"/>
                </a:rPr>
                <a:t>when </a:t>
              </a:r>
              <a:r>
                <a:rPr b="0" lang="en-US" sz="4900" spc="-1" strike="noStrike">
                  <a:solidFill>
                    <a:schemeClr val="lt1">
                      <a:lumMod val="50000"/>
                    </a:schemeClr>
                  </a:solidFill>
                  <a:latin typeface="Calibri"/>
                </a:rPr>
                <a:t>we </a:t>
              </a:r>
              <a:r>
                <a:rPr b="0" lang="en-US" sz="4900" spc="-1" strike="noStrike">
                  <a:solidFill>
                    <a:schemeClr val="lt1">
                      <a:lumMod val="50000"/>
                    </a:schemeClr>
                  </a:solidFill>
                  <a:latin typeface="Calibri"/>
                </a:rPr>
                <a:t>helpe</a:t>
              </a:r>
              <a:r>
                <a:rPr b="0" lang="en-US" sz="4900" spc="-1" strike="noStrike">
                  <a:solidFill>
                    <a:schemeClr val="lt1">
                      <a:lumMod val="50000"/>
                    </a:schemeClr>
                  </a:solidFill>
                  <a:latin typeface="Calibri"/>
                </a:rPr>
                <a:t>d </a:t>
              </a:r>
              <a:r>
                <a:rPr b="0" lang="en-US" sz="4900" spc="-1" strike="noStrike">
                  <a:solidFill>
                    <a:schemeClr val="lt1">
                      <a:lumMod val="50000"/>
                    </a:schemeClr>
                  </a:solidFill>
                  <a:latin typeface="Calibri"/>
                </a:rPr>
                <a:t>Micro</a:t>
              </a:r>
              <a:r>
                <a:rPr b="0" lang="en-US" sz="4900" spc="-1" strike="noStrike">
                  <a:solidFill>
                    <a:schemeClr val="lt1">
                      <a:lumMod val="50000"/>
                    </a:schemeClr>
                  </a:solidFill>
                  <a:latin typeface="Calibri"/>
                </a:rPr>
                <a:t>soft® </a:t>
              </a:r>
              <a:r>
                <a:rPr b="0" lang="en-US" sz="4900" spc="-1" strike="noStrike">
                  <a:solidFill>
                    <a:schemeClr val="lt1">
                      <a:lumMod val="50000"/>
                    </a:schemeClr>
                  </a:solidFill>
                  <a:latin typeface="Calibri"/>
                </a:rPr>
                <a:t>desig</a:t>
              </a:r>
              <a:r>
                <a:rPr b="0" lang="en-US" sz="4900" spc="-1" strike="noStrike">
                  <a:solidFill>
                    <a:schemeClr val="lt1">
                      <a:lumMod val="50000"/>
                    </a:schemeClr>
                  </a:solidFill>
                  <a:latin typeface="Calibri"/>
                </a:rPr>
                <a:t>n the </a:t>
              </a:r>
              <a:r>
                <a:rPr b="0" lang="en-US" sz="4900" spc="-1" strike="noStrike">
                  <a:solidFill>
                    <a:schemeClr val="lt1">
                      <a:lumMod val="50000"/>
                    </a:schemeClr>
                  </a:solidFill>
                  <a:latin typeface="Calibri"/>
                </a:rPr>
                <a:t>Powe</a:t>
              </a:r>
              <a:r>
                <a:rPr b="0" lang="en-US" sz="4900" spc="-1" strike="noStrike">
                  <a:solidFill>
                    <a:schemeClr val="lt1">
                      <a:lumMod val="50000"/>
                    </a:schemeClr>
                  </a:solidFill>
                  <a:latin typeface="Calibri"/>
                </a:rPr>
                <a:t>rPoint</a:t>
              </a:r>
              <a:r>
                <a:rPr b="0" lang="en-US" sz="4900" spc="-1" strike="noStrike">
                  <a:solidFill>
                    <a:schemeClr val="lt1">
                      <a:lumMod val="50000"/>
                    </a:schemeClr>
                  </a:solidFill>
                  <a:latin typeface="Calibri"/>
                </a:rPr>
                <a:t>® </a:t>
              </a:r>
              <a:r>
                <a:rPr b="0" lang="en-US" sz="4900" spc="-1" strike="noStrike">
                  <a:solidFill>
                    <a:schemeClr val="lt1">
                      <a:lumMod val="50000"/>
                    </a:schemeClr>
                  </a:solidFill>
                  <a:latin typeface="Calibri"/>
                </a:rPr>
                <a:t>softw</a:t>
              </a:r>
              <a:r>
                <a:rPr b="0" lang="en-US" sz="4900" spc="-1" strike="noStrike">
                  <a:solidFill>
                    <a:schemeClr val="lt1">
                      <a:lumMod val="50000"/>
                    </a:schemeClr>
                  </a:solidFill>
                  <a:latin typeface="Calibri"/>
                </a:rPr>
                <a:t>are. </a:t>
              </a:r>
              <a:endParaRPr b="0" lang="es-ES" sz="4900" spc="-1" strike="noStrike">
                <a:solidFill>
                  <a:srgbClr val="000000"/>
                </a:solidFill>
                <a:latin typeface="Arial"/>
              </a:endParaRPr>
            </a:p>
            <a:p>
              <a:pPr defTabSz="3686760">
                <a:lnSpc>
                  <a:spcPct val="100000"/>
                </a:lnSpc>
              </a:pPr>
              <a:endParaRPr b="0" lang="es-ES" sz="4900" spc="-1" strike="noStrike">
                <a:solidFill>
                  <a:srgbClr val="000000"/>
                </a:solidFill>
                <a:latin typeface="Arial"/>
              </a:endParaRPr>
            </a:p>
            <a:p>
              <a:pPr algn="ctr" defTabSz="3686760">
                <a:lnSpc>
                  <a:spcPct val="100000"/>
                </a:lnSpc>
              </a:pPr>
              <a:r>
                <a:rPr b="0" lang="en-US" sz="4900" spc="-1" strike="noStrike">
                  <a:solidFill>
                    <a:schemeClr val="lt1">
                      <a:lumMod val="50000"/>
                    </a:schemeClr>
                  </a:solidFill>
                  <a:latin typeface="Calibri"/>
                </a:rPr>
                <a:t>US </a:t>
              </a:r>
              <a:r>
                <a:rPr b="0" lang="en-US" sz="4900" spc="-1" strike="noStrike">
                  <a:solidFill>
                    <a:schemeClr val="lt1">
                      <a:lumMod val="50000"/>
                    </a:schemeClr>
                  </a:solidFill>
                  <a:latin typeface="Calibri"/>
                </a:rPr>
                <a:t>and </a:t>
              </a:r>
              <a:r>
                <a:rPr b="0" lang="en-US" sz="4900" spc="-1" strike="noStrike">
                  <a:solidFill>
                    <a:schemeClr val="lt1">
                      <a:lumMod val="50000"/>
                    </a:schemeClr>
                  </a:solidFill>
                  <a:latin typeface="Calibri"/>
                </a:rPr>
                <a:t>Cana</a:t>
              </a:r>
              <a:r>
                <a:rPr b="0" lang="en-US" sz="4900" spc="-1" strike="noStrike">
                  <a:solidFill>
                    <a:schemeClr val="lt1">
                      <a:lumMod val="50000"/>
                    </a:schemeClr>
                  </a:solidFill>
                  <a:latin typeface="Calibri"/>
                </a:rPr>
                <a:t>da:  1-</a:t>
              </a:r>
              <a:r>
                <a:rPr b="0" lang="en-US" sz="4900" spc="-1" strike="noStrike">
                  <a:solidFill>
                    <a:schemeClr val="lt1">
                      <a:lumMod val="50000"/>
                    </a:schemeClr>
                  </a:solidFill>
                  <a:latin typeface="Calibri"/>
                </a:rPr>
                <a:t>800-</a:t>
              </a:r>
              <a:r>
                <a:rPr b="0" lang="en-US" sz="4900" spc="-1" strike="noStrike">
                  <a:solidFill>
                    <a:schemeClr val="lt1">
                      <a:lumMod val="50000"/>
                    </a:schemeClr>
                  </a:solidFill>
                  <a:latin typeface="Calibri"/>
                </a:rPr>
                <a:t>790-</a:t>
              </a:r>
              <a:r>
                <a:rPr b="0" lang="en-US" sz="4900" spc="-1" strike="noStrike">
                  <a:solidFill>
                    <a:schemeClr val="lt1">
                      <a:lumMod val="50000"/>
                    </a:schemeClr>
                  </a:solidFill>
                  <a:latin typeface="Calibri"/>
                </a:rPr>
                <a:t>4001</a:t>
              </a:r>
              <a:br>
                <a:rPr sz="4900"/>
              </a:br>
              <a:r>
                <a:rPr b="0" lang="en-US" sz="4900" spc="-1" strike="noStrike">
                  <a:solidFill>
                    <a:schemeClr val="lt1">
                      <a:lumMod val="50000"/>
                    </a:schemeClr>
                  </a:solidFill>
                  <a:latin typeface="Calibri"/>
                </a:rPr>
                <a:t>Email: </a:t>
              </a:r>
              <a:r>
                <a:rPr b="0" lang="en-US" sz="4900" spc="-1" strike="noStrike">
                  <a:solidFill>
                    <a:schemeClr val="lt1">
                      <a:lumMod val="50000"/>
                    </a:schemeClr>
                  </a:solidFill>
                  <a:latin typeface="Calibri"/>
                </a:rPr>
                <a:t>info@</a:t>
              </a:r>
              <a:r>
                <a:rPr b="0" lang="en-US" sz="4900" spc="-1" strike="noStrike">
                  <a:solidFill>
                    <a:schemeClr val="lt1">
                      <a:lumMod val="50000"/>
                    </a:schemeClr>
                  </a:solidFill>
                  <a:latin typeface="Calibri"/>
                </a:rPr>
                <a:t>genig</a:t>
              </a:r>
              <a:r>
                <a:rPr b="0" lang="en-US" sz="4900" spc="-1" strike="noStrike">
                  <a:solidFill>
                    <a:schemeClr val="lt1">
                      <a:lumMod val="50000"/>
                    </a:schemeClr>
                  </a:solidFill>
                  <a:latin typeface="Calibri"/>
                </a:rPr>
                <a:t>raphic</a:t>
              </a:r>
              <a:r>
                <a:rPr b="0" lang="en-US" sz="4900" spc="-1" strike="noStrike">
                  <a:solidFill>
                    <a:schemeClr val="lt1">
                      <a:lumMod val="50000"/>
                    </a:schemeClr>
                  </a:solidFill>
                  <a:latin typeface="Calibri"/>
                </a:rPr>
                <a:t>s.com</a:t>
              </a:r>
              <a:endParaRPr b="0" lang="es-ES" sz="4900" spc="-1" strike="noStrike">
                <a:solidFill>
                  <a:srgbClr val="000000"/>
                </a:solidFill>
                <a:latin typeface="Arial"/>
              </a:endParaRPr>
            </a:p>
            <a:p>
              <a:pPr algn="ctr" defTabSz="3686760">
                <a:lnSpc>
                  <a:spcPct val="100000"/>
                </a:lnSpc>
              </a:pPr>
              <a:br>
                <a:rPr sz="3600"/>
              </a:br>
              <a:r>
                <a:rPr b="0" lang="en-US" sz="3600" spc="-1" strike="noStrike">
                  <a:solidFill>
                    <a:schemeClr val="lt1">
                      <a:lumMod val="50000"/>
                    </a:schemeClr>
                  </a:solidFill>
                  <a:latin typeface="Calibri"/>
                </a:rPr>
                <a:t>[This </a:t>
              </a:r>
              <a:r>
                <a:rPr b="0" lang="en-US" sz="3600" spc="-1" strike="noStrike">
                  <a:solidFill>
                    <a:schemeClr val="lt1">
                      <a:lumMod val="50000"/>
                    </a:schemeClr>
                  </a:solidFill>
                  <a:latin typeface="Calibri"/>
                </a:rPr>
                <a:t>sidebar </a:t>
              </a:r>
              <a:r>
                <a:rPr b="0" lang="en-US" sz="3600" spc="-1" strike="noStrike">
                  <a:solidFill>
                    <a:schemeClr val="lt1">
                      <a:lumMod val="50000"/>
                    </a:schemeClr>
                  </a:solidFill>
                  <a:latin typeface="Calibri"/>
                </a:rPr>
                <a:t>area </a:t>
              </a:r>
              <a:r>
                <a:rPr b="0" lang="en-US" sz="3600" spc="-1" strike="noStrike">
                  <a:solidFill>
                    <a:schemeClr val="lt1">
                      <a:lumMod val="50000"/>
                    </a:schemeClr>
                  </a:solidFill>
                  <a:latin typeface="Calibri"/>
                </a:rPr>
                <a:t>does </a:t>
              </a:r>
              <a:r>
                <a:rPr b="0" lang="en-US" sz="3600" spc="-1" strike="noStrike">
                  <a:solidFill>
                    <a:schemeClr val="lt1">
                      <a:lumMod val="50000"/>
                    </a:schemeClr>
                  </a:solidFill>
                  <a:latin typeface="Calibri"/>
                </a:rPr>
                <a:t>not </a:t>
              </a:r>
              <a:r>
                <a:rPr b="0" lang="en-US" sz="3600" spc="-1" strike="noStrike">
                  <a:solidFill>
                    <a:schemeClr val="lt1">
                      <a:lumMod val="50000"/>
                    </a:schemeClr>
                  </a:solidFill>
                  <a:latin typeface="Calibri"/>
                </a:rPr>
                <a:t>print.]</a:t>
              </a:r>
              <a:endParaRPr b="0" lang="es-ES" sz="3600" spc="-1" strike="noStrike">
                <a:solidFill>
                  <a:srgbClr val="000000"/>
                </a:solidFill>
                <a:latin typeface="Arial"/>
              </a:endParaRPr>
            </a:p>
          </p:txBody>
        </p:sp>
        <p:pic>
          <p:nvPicPr>
            <p:cNvPr id="9" name="Picture 8" descr=""/>
            <p:cNvPicPr/>
            <p:nvPr/>
          </p:nvPicPr>
          <p:blipFill>
            <a:blip r:embed="rId3"/>
            <a:stretch/>
          </p:blipFill>
          <p:spPr>
            <a:xfrm>
              <a:off x="33940440" y="6945120"/>
              <a:ext cx="8928000" cy="7684920"/>
            </a:xfrm>
            <a:prstGeom prst="rect">
              <a:avLst/>
            </a:prstGeom>
            <a:ln w="0">
              <a:noFill/>
            </a:ln>
          </p:spPr>
        </p:pic>
      </p:grpSp>
      <p:sp>
        <p:nvSpPr>
          <p:cNvPr id="10" name="PlaceHolder 1"/>
          <p:cNvSpPr>
            <a:spLocks noGrp="1"/>
          </p:cNvSpPr>
          <p:nvPr>
            <p:ph type="title"/>
          </p:nvPr>
        </p:nvSpPr>
        <p:spPr>
          <a:xfrm>
            <a:off x="1645920" y="1313280"/>
            <a:ext cx="29626200" cy="5496840"/>
          </a:xfrm>
          <a:prstGeom prst="rect">
            <a:avLst/>
          </a:prstGeom>
          <a:noFill/>
          <a:ln w="0">
            <a:noFill/>
          </a:ln>
        </p:spPr>
        <p:txBody>
          <a:bodyPr lIns="0" rIns="0" tIns="0" bIns="0" anchor="ctr">
            <a:noAutofit/>
          </a:bodyPr>
          <a:p>
            <a:pPr indent="0">
              <a:buNone/>
            </a:pPr>
            <a:r>
              <a:rPr b="0" lang="en-US" sz="2600" spc="-1" strike="noStrike">
                <a:solidFill>
                  <a:schemeClr val="dk1"/>
                </a:solidFill>
                <a:latin typeface="Arial"/>
              </a:rPr>
              <a:t>Pulse para editar el formato del texto de título</a:t>
            </a:r>
            <a:endParaRPr b="0" lang="en-US" sz="2600" spc="-1" strike="noStrike">
              <a:solidFill>
                <a:schemeClr val="dk1"/>
              </a:solidFill>
              <a:latin typeface="Arial"/>
            </a:endParaRPr>
          </a:p>
        </p:txBody>
      </p:sp>
      <p:sp>
        <p:nvSpPr>
          <p:cNvPr id="11" name="PlaceHolder 2"/>
          <p:cNvSpPr>
            <a:spLocks noGrp="1"/>
          </p:cNvSpPr>
          <p:nvPr>
            <p:ph type="body"/>
          </p:nvPr>
        </p:nvSpPr>
        <p:spPr>
          <a:xfrm>
            <a:off x="1645920" y="7702560"/>
            <a:ext cx="29626200" cy="19092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3200" spc="-1" strike="noStrike">
                <a:solidFill>
                  <a:schemeClr val="dk1"/>
                </a:solidFill>
                <a:latin typeface="Calibri"/>
              </a:rPr>
              <a:t>Pulse para editar el formato de texto del esquema</a:t>
            </a:r>
            <a:endParaRPr b="0" lang="en-US" sz="1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9900" spc="-1" strike="noStrike">
                <a:solidFill>
                  <a:schemeClr val="dk1"/>
                </a:solidFill>
                <a:latin typeface="Calibri"/>
              </a:rPr>
              <a:t>Segundo nivel del esquema</a:t>
            </a:r>
            <a:endParaRPr b="0" lang="en-US" sz="99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8300" spc="-1" strike="noStrike">
                <a:solidFill>
                  <a:schemeClr val="dk1"/>
                </a:solidFill>
                <a:latin typeface="Calibri"/>
              </a:rPr>
              <a:t>Tercer nivel del esquema</a:t>
            </a:r>
            <a:endParaRPr b="0" lang="en-US" sz="83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8300" spc="-1" strike="noStrike">
                <a:solidFill>
                  <a:schemeClr val="dk1"/>
                </a:solidFill>
                <a:latin typeface="Calibri"/>
              </a:rPr>
              <a:t>Cuarto nivel del esquema</a:t>
            </a:r>
            <a:endParaRPr b="0" lang="en-US" sz="83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Quinto nivel del esquema</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Sexto nivel del esquema</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Séptimo nivel del esquema</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svg"/><Relationship Id="rId4" Type="http://schemas.openxmlformats.org/officeDocument/2006/relationships/image" Target="../media/image6.pn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Text Box 186"/>
          <p:cNvSpPr/>
          <p:nvPr/>
        </p:nvSpPr>
        <p:spPr>
          <a:xfrm>
            <a:off x="6583680" y="0"/>
            <a:ext cx="26334360" cy="2285640"/>
          </a:xfrm>
          <a:prstGeom prst="rect">
            <a:avLst/>
          </a:prstGeom>
          <a:noFill/>
          <a:ln w="0">
            <a:noFill/>
          </a:ln>
        </p:spPr>
        <p:style>
          <a:lnRef idx="0"/>
          <a:fillRef idx="0"/>
          <a:effectRef idx="0"/>
          <a:fontRef idx="minor"/>
        </p:style>
        <p:txBody>
          <a:bodyPr lIns="342720" rIns="342720" tIns="685800" bIns="342720" anchor="ctr" anchorCtr="1">
            <a:noAutofit/>
          </a:bodyPr>
          <a:p>
            <a:pPr algn="ctr" defTabSz="4022640">
              <a:lnSpc>
                <a:spcPct val="100000"/>
              </a:lnSpc>
            </a:pPr>
            <a:r>
              <a:rPr b="1" lang="en-US" sz="6600" spc="-1" strike="noStrike">
                <a:solidFill>
                  <a:schemeClr val="lt1"/>
                </a:solidFill>
                <a:latin typeface="Calibri"/>
              </a:rPr>
              <a:t>CLOUD </a:t>
            </a:r>
            <a:r>
              <a:rPr b="1" lang="en-US" sz="6600" spc="-1" strike="noStrike">
                <a:solidFill>
                  <a:schemeClr val="lt1"/>
                </a:solidFill>
                <a:latin typeface="Calibri"/>
              </a:rPr>
              <a:t>UD – </a:t>
            </a:r>
            <a:r>
              <a:rPr b="1" lang="en-US" sz="6600" spc="-1" strike="noStrike">
                <a:solidFill>
                  <a:schemeClr val="lt1"/>
                </a:solidFill>
                <a:latin typeface="Calibri"/>
              </a:rPr>
              <a:t>CLOUD </a:t>
            </a:r>
            <a:r>
              <a:rPr b="1" lang="en-US" sz="6600" spc="-1" strike="noStrike">
                <a:solidFill>
                  <a:schemeClr val="lt1"/>
                </a:solidFill>
                <a:latin typeface="Calibri"/>
              </a:rPr>
              <a:t>STORAGE </a:t>
            </a:r>
            <a:r>
              <a:rPr b="1" lang="en-US" sz="6600" spc="-1" strike="noStrike">
                <a:solidFill>
                  <a:schemeClr val="lt1"/>
                </a:solidFill>
                <a:latin typeface="Calibri"/>
              </a:rPr>
              <a:t>PLATFOR</a:t>
            </a:r>
            <a:r>
              <a:rPr b="1" lang="en-US" sz="6600" spc="-1" strike="noStrike">
                <a:solidFill>
                  <a:schemeClr val="lt1"/>
                </a:solidFill>
                <a:latin typeface="Calibri"/>
              </a:rPr>
              <a:t>M</a:t>
            </a:r>
            <a:endParaRPr b="0" lang="es-ES" sz="6600" spc="-1" strike="noStrike">
              <a:solidFill>
                <a:srgbClr val="000000"/>
              </a:solidFill>
              <a:latin typeface="Arial"/>
            </a:endParaRPr>
          </a:p>
        </p:txBody>
      </p:sp>
      <p:sp>
        <p:nvSpPr>
          <p:cNvPr id="15" name="Text Box 187"/>
          <p:cNvSpPr/>
          <p:nvPr/>
        </p:nvSpPr>
        <p:spPr>
          <a:xfrm>
            <a:off x="6583680" y="2574360"/>
            <a:ext cx="26334360" cy="1768680"/>
          </a:xfrm>
          <a:prstGeom prst="rect">
            <a:avLst/>
          </a:prstGeom>
          <a:noFill/>
          <a:ln w="0">
            <a:noFill/>
          </a:ln>
        </p:spPr>
        <p:style>
          <a:lnRef idx="0"/>
          <a:fillRef idx="0"/>
          <a:effectRef idx="0"/>
          <a:fontRef idx="minor"/>
        </p:style>
        <p:txBody>
          <a:bodyPr lIns="342720" rIns="342720" tIns="342720" bIns="342720" anchor="ctr" anchorCtr="1">
            <a:noAutofit/>
          </a:bodyPr>
          <a:p>
            <a:pPr algn="ctr" defTabSz="4022640">
              <a:lnSpc>
                <a:spcPct val="100000"/>
              </a:lnSpc>
            </a:pPr>
            <a:r>
              <a:rPr b="0" lang="en-US" sz="4400" spc="-1" strike="noStrike">
                <a:solidFill>
                  <a:schemeClr val="lt1"/>
                </a:solidFill>
                <a:latin typeface="Calibri"/>
              </a:rPr>
              <a:t>Santiago Avella </a:t>
            </a:r>
            <a:r>
              <a:rPr b="0" lang="en-US" sz="4400" spc="-1" strike="noStrike">
                <a:solidFill>
                  <a:schemeClr val="lt1"/>
                </a:solidFill>
                <a:latin typeface="Calibri"/>
              </a:rPr>
              <a:t>Torres;  Cristian </a:t>
            </a:r>
            <a:r>
              <a:rPr b="0" lang="en-US" sz="4400" spc="-1" strike="noStrike">
                <a:solidFill>
                  <a:schemeClr val="lt1"/>
                </a:solidFill>
                <a:latin typeface="Calibri"/>
              </a:rPr>
              <a:t>Camilo Tuso;  Juan </a:t>
            </a:r>
            <a:r>
              <a:rPr b="0" lang="en-US" sz="4400" spc="-1" strike="noStrike">
                <a:solidFill>
                  <a:schemeClr val="lt1"/>
                </a:solidFill>
                <a:latin typeface="Calibri"/>
              </a:rPr>
              <a:t>Esteban Oviedo</a:t>
            </a:r>
            <a:endParaRPr b="0" lang="es-ES" sz="4400" spc="-1" strike="noStrike">
              <a:solidFill>
                <a:srgbClr val="000000"/>
              </a:solidFill>
              <a:latin typeface="Arial"/>
            </a:endParaRPr>
          </a:p>
          <a:p>
            <a:pPr algn="ctr" defTabSz="4022640">
              <a:lnSpc>
                <a:spcPct val="100000"/>
              </a:lnSpc>
            </a:pPr>
            <a:r>
              <a:rPr b="0" lang="en-US" sz="4400" spc="-1" strike="noStrike">
                <a:solidFill>
                  <a:schemeClr val="lt1"/>
                </a:solidFill>
                <a:latin typeface="Calibri"/>
              </a:rPr>
              <a:t>University Distrital </a:t>
            </a:r>
            <a:r>
              <a:rPr b="0" lang="en-US" sz="4400" spc="-1" strike="noStrike">
                <a:solidFill>
                  <a:schemeClr val="lt1"/>
                </a:solidFill>
                <a:latin typeface="Calibri"/>
              </a:rPr>
              <a:t>FJDC</a:t>
            </a:r>
            <a:endParaRPr b="0" lang="es-ES" sz="4400" spc="-1" strike="noStrike">
              <a:solidFill>
                <a:srgbClr val="000000"/>
              </a:solidFill>
              <a:latin typeface="Arial"/>
            </a:endParaRPr>
          </a:p>
        </p:txBody>
      </p:sp>
      <p:sp>
        <p:nvSpPr>
          <p:cNvPr id="16" name="Text Box 194"/>
          <p:cNvSpPr/>
          <p:nvPr/>
        </p:nvSpPr>
        <p:spPr>
          <a:xfrm>
            <a:off x="7269480" y="4638600"/>
            <a:ext cx="7772040" cy="897480"/>
          </a:xfrm>
          <a:prstGeom prst="rect">
            <a:avLst/>
          </a:prstGeom>
          <a:noFill/>
          <a:ln w="0">
            <a:noFill/>
          </a:ln>
        </p:spPr>
        <p:style>
          <a:lnRef idx="0"/>
          <a:fillRef idx="0"/>
          <a:effectRef idx="0"/>
          <a:fontRef idx="minor"/>
        </p:style>
        <p:txBody>
          <a:bodyPr wrap="none" lIns="171360" rIns="171360" tIns="171360" bIns="171360" anchor="ctr" anchorCtr="1">
            <a:noAutofit/>
          </a:bodyPr>
          <a:p>
            <a:pPr defTabSz="4022640">
              <a:lnSpc>
                <a:spcPct val="100000"/>
              </a:lnSpc>
            </a:pPr>
            <a:r>
              <a:rPr b="1" lang="en-US" sz="4400" spc="-1" strike="noStrike">
                <a:solidFill>
                  <a:schemeClr val="accent1">
                    <a:lumMod val="50000"/>
                  </a:schemeClr>
                </a:solidFill>
                <a:latin typeface="Calibri"/>
              </a:rPr>
              <a:t>GENERAL OBJETIVE</a:t>
            </a:r>
            <a:endParaRPr b="0" lang="es-ES" sz="4400" spc="-1" strike="noStrike">
              <a:solidFill>
                <a:srgbClr val="000000"/>
              </a:solidFill>
              <a:latin typeface="Arial"/>
            </a:endParaRPr>
          </a:p>
        </p:txBody>
      </p:sp>
      <p:sp>
        <p:nvSpPr>
          <p:cNvPr id="17" name="Text Box 198"/>
          <p:cNvSpPr/>
          <p:nvPr/>
        </p:nvSpPr>
        <p:spPr>
          <a:xfrm>
            <a:off x="15840000" y="14220000"/>
            <a:ext cx="7772040" cy="897480"/>
          </a:xfrm>
          <a:prstGeom prst="rect">
            <a:avLst/>
          </a:prstGeom>
          <a:noFill/>
          <a:ln w="0">
            <a:noFill/>
          </a:ln>
        </p:spPr>
        <p:style>
          <a:lnRef idx="0"/>
          <a:fillRef idx="0"/>
          <a:effectRef idx="0"/>
          <a:fontRef idx="minor"/>
        </p:style>
        <p:txBody>
          <a:bodyPr wrap="none" lIns="171360" rIns="171360" tIns="171360" bIns="171360" anchor="ctr" anchorCtr="1">
            <a:noAutofit/>
          </a:bodyPr>
          <a:p>
            <a:pPr defTabSz="4022640">
              <a:lnSpc>
                <a:spcPct val="100000"/>
              </a:lnSpc>
            </a:pPr>
            <a:r>
              <a:rPr b="1" lang="en-US" sz="4400" spc="-1" strike="noStrike">
                <a:solidFill>
                  <a:schemeClr val="accent1">
                    <a:lumMod val="50000"/>
                  </a:schemeClr>
                </a:solidFill>
                <a:latin typeface="Calibri"/>
              </a:rPr>
              <a:t>ARCHITECTURE DESING</a:t>
            </a:r>
            <a:endParaRPr b="0" lang="es-ES" sz="4400" spc="-1" strike="noStrike">
              <a:solidFill>
                <a:srgbClr val="000000"/>
              </a:solidFill>
              <a:latin typeface="Arial"/>
            </a:endParaRPr>
          </a:p>
        </p:txBody>
      </p:sp>
      <p:sp>
        <p:nvSpPr>
          <p:cNvPr id="18" name="Text Box 199"/>
          <p:cNvSpPr/>
          <p:nvPr/>
        </p:nvSpPr>
        <p:spPr>
          <a:xfrm>
            <a:off x="15727680" y="4638600"/>
            <a:ext cx="8046360" cy="897480"/>
          </a:xfrm>
          <a:prstGeom prst="rect">
            <a:avLst/>
          </a:prstGeom>
          <a:noFill/>
          <a:ln w="0">
            <a:noFill/>
          </a:ln>
        </p:spPr>
        <p:style>
          <a:lnRef idx="0"/>
          <a:fillRef idx="0"/>
          <a:effectRef idx="0"/>
          <a:fontRef idx="minor"/>
        </p:style>
        <p:txBody>
          <a:bodyPr wrap="none" lIns="171360" rIns="171360" tIns="171360" bIns="171360" anchor="ctr" anchorCtr="1">
            <a:noAutofit/>
          </a:bodyPr>
          <a:p>
            <a:pPr defTabSz="4022640">
              <a:lnSpc>
                <a:spcPct val="100000"/>
              </a:lnSpc>
            </a:pPr>
            <a:r>
              <a:rPr b="1" lang="en-US" sz="4400" spc="-1" strike="noStrike">
                <a:solidFill>
                  <a:schemeClr val="accent1">
                    <a:lumMod val="50000"/>
                  </a:schemeClr>
                </a:solidFill>
                <a:latin typeface="Calibri"/>
              </a:rPr>
              <a:t>REQUIREMENTS</a:t>
            </a:r>
            <a:endParaRPr b="0" lang="es-ES" sz="4400" spc="-1" strike="noStrike">
              <a:solidFill>
                <a:srgbClr val="000000"/>
              </a:solidFill>
              <a:latin typeface="Arial"/>
            </a:endParaRPr>
          </a:p>
        </p:txBody>
      </p:sp>
      <p:sp>
        <p:nvSpPr>
          <p:cNvPr id="19" name="Text Box 244"/>
          <p:cNvSpPr/>
          <p:nvPr/>
        </p:nvSpPr>
        <p:spPr>
          <a:xfrm flipH="1">
            <a:off x="7165440" y="28980000"/>
            <a:ext cx="7666560" cy="372960"/>
          </a:xfrm>
          <a:prstGeom prst="rect">
            <a:avLst/>
          </a:prstGeom>
          <a:noFill/>
          <a:ln w="0">
            <a:noFill/>
          </a:ln>
        </p:spPr>
        <p:style>
          <a:lnRef idx="0"/>
          <a:fillRef idx="0"/>
          <a:effectRef idx="0"/>
          <a:fontRef idx="minor"/>
        </p:style>
        <p:txBody>
          <a:bodyPr wrap="none" lIns="68400" rIns="68400" tIns="34200" bIns="34200" anchor="t">
            <a:spAutoFit/>
          </a:bodyPr>
          <a:p>
            <a:pPr algn="ctr" defTabSz="4022640">
              <a:lnSpc>
                <a:spcPct val="100000"/>
              </a:lnSpc>
            </a:pPr>
            <a:r>
              <a:rPr b="1" lang="en-US" sz="2000" spc="-1" strike="noStrike">
                <a:solidFill>
                  <a:schemeClr val="accent1">
                    <a:lumMod val="50000"/>
                  </a:schemeClr>
                </a:solidFill>
                <a:latin typeface="Calibri"/>
              </a:rPr>
              <a:t>Figure 1. </a:t>
            </a:r>
            <a:r>
              <a:rPr b="0" lang="en-US" sz="2000" spc="-1" strike="noStrike">
                <a:solidFill>
                  <a:schemeClr val="accent1">
                    <a:lumMod val="50000"/>
                  </a:schemeClr>
                </a:solidFill>
                <a:latin typeface="Calibri"/>
              </a:rPr>
              <a:t>Business Model Canvas </a:t>
            </a:r>
            <a:r>
              <a:rPr b="0" lang="en-US" sz="2000" spc="-1" strike="noStrike">
                <a:solidFill>
                  <a:schemeClr val="accent1">
                    <a:lumMod val="50000"/>
                  </a:schemeClr>
                </a:solidFill>
                <a:latin typeface="Calibri"/>
              </a:rPr>
              <a:t>for the File Storage Platform..</a:t>
            </a:r>
            <a:endParaRPr b="0" lang="es-ES" sz="2000" spc="-1" strike="noStrike">
              <a:solidFill>
                <a:srgbClr val="000000"/>
              </a:solidFill>
              <a:latin typeface="Arial"/>
            </a:endParaRPr>
          </a:p>
        </p:txBody>
      </p:sp>
      <p:sp>
        <p:nvSpPr>
          <p:cNvPr id="20" name="Text Box 246"/>
          <p:cNvSpPr/>
          <p:nvPr/>
        </p:nvSpPr>
        <p:spPr>
          <a:xfrm>
            <a:off x="457200" y="4638600"/>
            <a:ext cx="5668920" cy="897480"/>
          </a:xfrm>
          <a:prstGeom prst="rect">
            <a:avLst/>
          </a:prstGeom>
          <a:noFill/>
          <a:ln w="0">
            <a:noFill/>
          </a:ln>
        </p:spPr>
        <p:style>
          <a:lnRef idx="0"/>
          <a:fillRef idx="0"/>
          <a:effectRef idx="0"/>
          <a:fontRef idx="minor"/>
        </p:style>
        <p:txBody>
          <a:bodyPr wrap="none" lIns="171360" rIns="171360" tIns="171360" bIns="171360" anchor="ctr">
            <a:noAutofit/>
          </a:bodyPr>
          <a:p>
            <a:pPr defTabSz="4022640">
              <a:lnSpc>
                <a:spcPct val="100000"/>
              </a:lnSpc>
            </a:pPr>
            <a:r>
              <a:rPr b="0" lang="en-US" sz="4400" spc="-1" strike="noStrike">
                <a:solidFill>
                  <a:schemeClr val="lt1"/>
                </a:solidFill>
                <a:latin typeface="Calibri"/>
              </a:rPr>
              <a:t>ABSTRACT</a:t>
            </a:r>
            <a:endParaRPr b="0" lang="es-ES" sz="4400" spc="-1" strike="noStrike">
              <a:solidFill>
                <a:srgbClr val="000000"/>
              </a:solidFill>
              <a:latin typeface="Arial"/>
            </a:endParaRPr>
          </a:p>
        </p:txBody>
      </p:sp>
      <p:sp>
        <p:nvSpPr>
          <p:cNvPr id="21" name="Text Box 259"/>
          <p:cNvSpPr/>
          <p:nvPr/>
        </p:nvSpPr>
        <p:spPr>
          <a:xfrm>
            <a:off x="7269480" y="11415600"/>
            <a:ext cx="7772040" cy="897480"/>
          </a:xfrm>
          <a:prstGeom prst="rect">
            <a:avLst/>
          </a:prstGeom>
          <a:noFill/>
          <a:ln w="0">
            <a:noFill/>
          </a:ln>
        </p:spPr>
        <p:style>
          <a:lnRef idx="0"/>
          <a:fillRef idx="0"/>
          <a:effectRef idx="0"/>
          <a:fontRef idx="minor"/>
        </p:style>
        <p:txBody>
          <a:bodyPr wrap="none" lIns="171360" rIns="171360" tIns="171360" bIns="171360" anchor="ctr" anchorCtr="1">
            <a:noAutofit/>
          </a:bodyPr>
          <a:p>
            <a:pPr defTabSz="4022640">
              <a:lnSpc>
                <a:spcPct val="100000"/>
              </a:lnSpc>
            </a:pPr>
            <a:r>
              <a:rPr b="1" lang="en-US" sz="4400" spc="-1" strike="noStrike">
                <a:solidFill>
                  <a:schemeClr val="accent1">
                    <a:lumMod val="50000"/>
                  </a:schemeClr>
                </a:solidFill>
                <a:latin typeface="Calibri"/>
              </a:rPr>
              <a:t>BUSINESS MODEL</a:t>
            </a:r>
            <a:endParaRPr b="0" lang="es-ES" sz="4400" spc="-1" strike="noStrike">
              <a:solidFill>
                <a:srgbClr val="000000"/>
              </a:solidFill>
              <a:latin typeface="Arial"/>
            </a:endParaRPr>
          </a:p>
        </p:txBody>
      </p:sp>
      <p:sp>
        <p:nvSpPr>
          <p:cNvPr id="22" name="Text Box 261"/>
          <p:cNvSpPr/>
          <p:nvPr/>
        </p:nvSpPr>
        <p:spPr>
          <a:xfrm>
            <a:off x="24460200" y="12683880"/>
            <a:ext cx="7772040" cy="897480"/>
          </a:xfrm>
          <a:prstGeom prst="rect">
            <a:avLst/>
          </a:prstGeom>
          <a:noFill/>
          <a:ln w="0">
            <a:noFill/>
          </a:ln>
        </p:spPr>
        <p:style>
          <a:lnRef idx="0"/>
          <a:fillRef idx="0"/>
          <a:effectRef idx="0"/>
          <a:fontRef idx="minor"/>
        </p:style>
        <p:txBody>
          <a:bodyPr wrap="none" lIns="171360" rIns="171360" tIns="171360" bIns="171360" anchor="ctr" anchorCtr="1">
            <a:noAutofit/>
          </a:bodyPr>
          <a:p>
            <a:pPr defTabSz="4022640">
              <a:lnSpc>
                <a:spcPct val="100000"/>
              </a:lnSpc>
            </a:pPr>
            <a:r>
              <a:rPr b="1" lang="en-US" sz="4400" spc="-1" strike="noStrike">
                <a:solidFill>
                  <a:schemeClr val="accent1">
                    <a:lumMod val="50000"/>
                  </a:schemeClr>
                </a:solidFill>
                <a:latin typeface="Calibri"/>
              </a:rPr>
              <a:t>DISTRIBUTI</a:t>
            </a:r>
            <a:r>
              <a:rPr b="1" lang="en-US" sz="4400" spc="-1" strike="noStrike">
                <a:solidFill>
                  <a:schemeClr val="accent1">
                    <a:lumMod val="50000"/>
                  </a:schemeClr>
                </a:solidFill>
                <a:latin typeface="Calibri"/>
              </a:rPr>
              <a:t>ON </a:t>
            </a:r>
            <a:r>
              <a:rPr b="1" lang="en-US" sz="4400" spc="-1" strike="noStrike">
                <a:solidFill>
                  <a:schemeClr val="accent1">
                    <a:lumMod val="50000"/>
                  </a:schemeClr>
                </a:solidFill>
                <a:latin typeface="Calibri"/>
              </a:rPr>
              <a:t>STRATEGIES</a:t>
            </a:r>
            <a:endParaRPr b="0" lang="es-ES" sz="4400" spc="-1" strike="noStrike">
              <a:solidFill>
                <a:srgbClr val="000000"/>
              </a:solidFill>
              <a:latin typeface="Arial"/>
            </a:endParaRPr>
          </a:p>
        </p:txBody>
      </p:sp>
      <p:sp>
        <p:nvSpPr>
          <p:cNvPr id="23" name="Text Box 262"/>
          <p:cNvSpPr/>
          <p:nvPr/>
        </p:nvSpPr>
        <p:spPr>
          <a:xfrm>
            <a:off x="24660000" y="26136000"/>
            <a:ext cx="7772040" cy="897480"/>
          </a:xfrm>
          <a:prstGeom prst="rect">
            <a:avLst/>
          </a:prstGeom>
          <a:noFill/>
          <a:ln w="0">
            <a:noFill/>
          </a:ln>
        </p:spPr>
        <p:style>
          <a:lnRef idx="0"/>
          <a:fillRef idx="0"/>
          <a:effectRef idx="0"/>
          <a:fontRef idx="minor"/>
        </p:style>
        <p:txBody>
          <a:bodyPr wrap="none" lIns="171360" rIns="171360" tIns="171360" bIns="171360" anchor="ctr" anchorCtr="1">
            <a:noAutofit/>
          </a:bodyPr>
          <a:p>
            <a:pPr defTabSz="4022640">
              <a:lnSpc>
                <a:spcPct val="100000"/>
              </a:lnSpc>
            </a:pPr>
            <a:r>
              <a:rPr b="1" lang="en-US" sz="4400" spc="-1" strike="noStrike">
                <a:solidFill>
                  <a:schemeClr val="accent1">
                    <a:lumMod val="50000"/>
                  </a:schemeClr>
                </a:solidFill>
                <a:latin typeface="Calibri"/>
              </a:rPr>
              <a:t>REFERENCES</a:t>
            </a:r>
            <a:endParaRPr b="0" lang="es-ES" sz="4400" spc="-1" strike="noStrike">
              <a:solidFill>
                <a:srgbClr val="000000"/>
              </a:solidFill>
              <a:latin typeface="Arial"/>
            </a:endParaRPr>
          </a:p>
        </p:txBody>
      </p:sp>
      <p:sp>
        <p:nvSpPr>
          <p:cNvPr id="24" name="Text Box 267"/>
          <p:cNvSpPr/>
          <p:nvPr/>
        </p:nvSpPr>
        <p:spPr>
          <a:xfrm>
            <a:off x="457200" y="5610960"/>
            <a:ext cx="5668920" cy="8286120"/>
          </a:xfrm>
          <a:prstGeom prst="rect">
            <a:avLst/>
          </a:prstGeom>
          <a:solidFill>
            <a:schemeClr val="accent1">
              <a:lumMod val="75000"/>
            </a:schemeClr>
          </a:solidFill>
          <a:ln w="0">
            <a:noFill/>
          </a:ln>
        </p:spPr>
        <p:style>
          <a:lnRef idx="0"/>
          <a:fillRef idx="0"/>
          <a:effectRef idx="0"/>
          <a:fontRef idx="minor"/>
        </p:style>
        <p:txBody>
          <a:bodyPr lIns="182880" rIns="182880" tIns="182880" bIns="182880" anchor="t">
            <a:spAutoFit/>
          </a:bodyPr>
          <a:p>
            <a:pPr defTabSz="3291480">
              <a:lnSpc>
                <a:spcPct val="100000"/>
              </a:lnSpc>
            </a:pPr>
            <a:r>
              <a:rPr b="0" lang="en-US" sz="2600" spc="-1" strike="noStrike">
                <a:solidFill>
                  <a:schemeClr val="lt1"/>
                </a:solidFill>
                <a:latin typeface="Calibri"/>
              </a:rPr>
              <a:t>In today’s cloud computing landscape, organizations</a:t>
            </a:r>
            <a:endParaRPr b="0" lang="es-ES" sz="2600" spc="-1" strike="noStrike">
              <a:solidFill>
                <a:srgbClr val="ffffff"/>
              </a:solidFill>
              <a:latin typeface="Arial"/>
            </a:endParaRPr>
          </a:p>
          <a:p>
            <a:pPr defTabSz="3291480">
              <a:lnSpc>
                <a:spcPct val="100000"/>
              </a:lnSpc>
            </a:pPr>
            <a:r>
              <a:rPr b="0" lang="en-US" sz="2600" spc="-1" strike="noStrike">
                <a:solidFill>
                  <a:schemeClr val="lt1"/>
                </a:solidFill>
                <a:latin typeface="Calibri"/>
              </a:rPr>
              <a:t>and users increasingly require reliable and secure platforms to</a:t>
            </a:r>
            <a:endParaRPr b="0" lang="es-ES" sz="2600" spc="-1" strike="noStrike">
              <a:solidFill>
                <a:srgbClr val="ffffff"/>
              </a:solidFill>
              <a:latin typeface="Arial"/>
            </a:endParaRPr>
          </a:p>
          <a:p>
            <a:pPr defTabSz="3291480">
              <a:lnSpc>
                <a:spcPct val="100000"/>
              </a:lnSpc>
            </a:pPr>
            <a:r>
              <a:rPr b="0" lang="en-US" sz="2600" spc="-1" strike="noStrike">
                <a:solidFill>
                  <a:schemeClr val="lt1"/>
                </a:solidFill>
                <a:latin typeface="Calibri"/>
              </a:rPr>
              <a:t>store and manage large volumes of heterogeneous data. This</a:t>
            </a:r>
            <a:endParaRPr b="0" lang="es-ES" sz="2600" spc="-1" strike="noStrike">
              <a:solidFill>
                <a:srgbClr val="ffffff"/>
              </a:solidFill>
              <a:latin typeface="Arial"/>
            </a:endParaRPr>
          </a:p>
          <a:p>
            <a:pPr defTabSz="3291480">
              <a:lnSpc>
                <a:spcPct val="100000"/>
              </a:lnSpc>
            </a:pPr>
            <a:r>
              <a:rPr b="0" lang="en-US" sz="2600" spc="-1" strike="noStrike">
                <a:solidFill>
                  <a:schemeClr val="lt1"/>
                </a:solidFill>
                <a:latin typeface="Calibri"/>
              </a:rPr>
              <a:t>paper presents the engineering of a cloud-based file storage</a:t>
            </a:r>
            <a:endParaRPr b="0" lang="es-ES" sz="2600" spc="-1" strike="noStrike">
              <a:solidFill>
                <a:srgbClr val="ffffff"/>
              </a:solidFill>
              <a:latin typeface="Arial"/>
            </a:endParaRPr>
          </a:p>
          <a:p>
            <a:pPr defTabSz="3291480">
              <a:lnSpc>
                <a:spcPct val="100000"/>
              </a:lnSpc>
            </a:pPr>
            <a:r>
              <a:rPr b="0" lang="en-US" sz="2600" spc="-1" strike="noStrike">
                <a:solidFill>
                  <a:schemeClr val="lt1"/>
                </a:solidFill>
                <a:latin typeface="Calibri"/>
              </a:rPr>
              <a:t>system that integrates relational, document-oriented, and object</a:t>
            </a:r>
            <a:endParaRPr b="0" lang="es-ES" sz="2600" spc="-1" strike="noStrike">
              <a:solidFill>
                <a:srgbClr val="ffffff"/>
              </a:solidFill>
              <a:latin typeface="Arial"/>
            </a:endParaRPr>
          </a:p>
          <a:p>
            <a:pPr defTabSz="3291480">
              <a:lnSpc>
                <a:spcPct val="100000"/>
              </a:lnSpc>
            </a:pPr>
            <a:r>
              <a:rPr b="0" lang="en-US" sz="2600" spc="-1" strike="noStrike">
                <a:solidFill>
                  <a:schemeClr val="lt1"/>
                </a:solidFill>
                <a:latin typeface="Calibri"/>
              </a:rPr>
              <a:t>storage technologies under a distributed polyglot persistence</a:t>
            </a:r>
            <a:endParaRPr b="0" lang="es-ES" sz="2600" spc="-1" strike="noStrike">
              <a:solidFill>
                <a:srgbClr val="ffffff"/>
              </a:solidFill>
              <a:latin typeface="Arial"/>
            </a:endParaRPr>
          </a:p>
          <a:p>
            <a:pPr defTabSz="3291480">
              <a:lnSpc>
                <a:spcPct val="100000"/>
              </a:lnSpc>
            </a:pPr>
            <a:r>
              <a:rPr b="0" lang="en-US" sz="2600" spc="-1" strike="noStrike">
                <a:solidFill>
                  <a:schemeClr val="lt1"/>
                </a:solidFill>
                <a:latin typeface="Calibri"/>
              </a:rPr>
              <a:t>architecture. The proposed solution provides scalability, security,</a:t>
            </a:r>
            <a:endParaRPr b="0" lang="es-ES" sz="2600" spc="-1" strike="noStrike">
              <a:solidFill>
                <a:srgbClr val="ffffff"/>
              </a:solidFill>
              <a:latin typeface="Arial"/>
            </a:endParaRPr>
          </a:p>
          <a:p>
            <a:pPr defTabSz="3291480">
              <a:lnSpc>
                <a:spcPct val="100000"/>
              </a:lnSpc>
            </a:pPr>
            <a:r>
              <a:rPr b="0" lang="en-US" sz="2600" spc="-1" strike="noStrike">
                <a:solidFill>
                  <a:schemeClr val="lt1"/>
                </a:solidFill>
                <a:latin typeface="Calibri"/>
              </a:rPr>
              <a:t>and data consistency while maintaining user accessibility and</a:t>
            </a:r>
            <a:endParaRPr b="0" lang="es-ES" sz="2600" spc="-1" strike="noStrike">
              <a:solidFill>
                <a:srgbClr val="ffffff"/>
              </a:solidFill>
              <a:latin typeface="Arial"/>
            </a:endParaRPr>
          </a:p>
          <a:p>
            <a:pPr defTabSz="3291480">
              <a:lnSpc>
                <a:spcPct val="100000"/>
              </a:lnSpc>
            </a:pPr>
            <a:r>
              <a:rPr b="0" lang="en-US" sz="2600" spc="-1" strike="noStrike">
                <a:solidFill>
                  <a:schemeClr val="lt1"/>
                </a:solidFill>
                <a:latin typeface="Calibri"/>
              </a:rPr>
              <a:t>system reliability, establishing a robust foundation for future</a:t>
            </a:r>
            <a:endParaRPr b="0" lang="es-ES" sz="2600" spc="-1" strike="noStrike">
              <a:solidFill>
                <a:srgbClr val="ffffff"/>
              </a:solidFill>
              <a:latin typeface="Arial"/>
            </a:endParaRPr>
          </a:p>
          <a:p>
            <a:pPr defTabSz="3291480">
              <a:lnSpc>
                <a:spcPct val="100000"/>
              </a:lnSpc>
            </a:pPr>
            <a:r>
              <a:rPr b="0" lang="en-US" sz="2600" spc="-1" strike="noStrike">
                <a:solidFill>
                  <a:schemeClr val="lt1"/>
                </a:solidFill>
                <a:latin typeface="Calibri"/>
              </a:rPr>
              <a:t>experimentation and deployment.</a:t>
            </a:r>
            <a:endParaRPr b="0" lang="es-ES" sz="2600" spc="-1" strike="noStrike">
              <a:solidFill>
                <a:srgbClr val="ffffff"/>
              </a:solidFill>
              <a:latin typeface="Arial"/>
            </a:endParaRPr>
          </a:p>
        </p:txBody>
      </p:sp>
      <p:sp>
        <p:nvSpPr>
          <p:cNvPr id="25" name="Text Box 268"/>
          <p:cNvSpPr/>
          <p:nvPr/>
        </p:nvSpPr>
        <p:spPr>
          <a:xfrm>
            <a:off x="15727680" y="5610960"/>
            <a:ext cx="8046360" cy="8167320"/>
          </a:xfrm>
          <a:prstGeom prst="rect">
            <a:avLst/>
          </a:prstGeom>
          <a:solidFill>
            <a:schemeClr val="lt1"/>
          </a:solidFill>
          <a:ln w="0">
            <a:noFill/>
          </a:ln>
        </p:spPr>
        <p:style>
          <a:lnRef idx="0"/>
          <a:fillRef idx="0"/>
          <a:effectRef idx="0"/>
          <a:fontRef idx="minor"/>
        </p:style>
        <p:txBody>
          <a:bodyPr lIns="182880" rIns="182880" tIns="182880" bIns="182880" anchor="t">
            <a:spAutoFit/>
          </a:bodyPr>
          <a:p>
            <a:pPr defTabSz="3291480">
              <a:lnSpc>
                <a:spcPct val="100000"/>
              </a:lnSpc>
              <a:spcBef>
                <a:spcPts val="1191"/>
              </a:spcBef>
              <a:spcAft>
                <a:spcPts val="992"/>
              </a:spcAft>
            </a:pPr>
            <a:r>
              <a:rPr b="0" lang="en-US" sz="2600" spc="-1" strike="noStrike">
                <a:solidFill>
                  <a:srgbClr val="000000"/>
                </a:solidFill>
                <a:latin typeface="Calibri"/>
              </a:rPr>
              <a:t>Essential functional requirements (RF):</a:t>
            </a:r>
            <a:endParaRPr b="0" lang="es-ES" sz="2600" spc="-1" strike="noStrike">
              <a:solidFill>
                <a:srgbClr val="000000"/>
              </a:solidFill>
              <a:latin typeface="Arial"/>
            </a:endParaRPr>
          </a:p>
          <a:p>
            <a:pPr marL="216000" indent="-216000" defTabSz="3291480">
              <a:lnSpc>
                <a:spcPct val="100000"/>
              </a:lnSpc>
              <a:spcBef>
                <a:spcPts val="1191"/>
              </a:spcBef>
              <a:spcAft>
                <a:spcPts val="992"/>
              </a:spcAft>
              <a:buClr>
                <a:srgbClr val="000000"/>
              </a:buClr>
              <a:buFont typeface="Symbol" charset="2"/>
              <a:buChar char=""/>
            </a:pPr>
            <a:r>
              <a:rPr b="0" lang="en-US" sz="2600" spc="-1" strike="noStrike">
                <a:solidFill>
                  <a:srgbClr val="000000"/>
                </a:solidFill>
                <a:latin typeface="Calibri"/>
              </a:rPr>
              <a:t>FR1. User Registration and Login</a:t>
            </a:r>
            <a:endParaRPr b="0" lang="es-ES" sz="2600" spc="-1" strike="noStrike">
              <a:solidFill>
                <a:srgbClr val="000000"/>
              </a:solidFill>
              <a:latin typeface="Arial"/>
            </a:endParaRPr>
          </a:p>
          <a:p>
            <a:pPr marL="216000" indent="-216000" defTabSz="3291480">
              <a:lnSpc>
                <a:spcPct val="100000"/>
              </a:lnSpc>
              <a:spcBef>
                <a:spcPts val="1191"/>
              </a:spcBef>
              <a:spcAft>
                <a:spcPts val="992"/>
              </a:spcAft>
              <a:buClr>
                <a:srgbClr val="000000"/>
              </a:buClr>
              <a:buFont typeface="Symbol" charset="2"/>
              <a:buChar char=""/>
            </a:pPr>
            <a:r>
              <a:rPr b="0" lang="en-US" sz="2600" spc="-1" strike="noStrike">
                <a:solidFill>
                  <a:srgbClr val="000000"/>
                </a:solidFill>
                <a:latin typeface="Calibri"/>
              </a:rPr>
              <a:t>FR2. Storage Management with Folders</a:t>
            </a:r>
            <a:endParaRPr b="0" lang="es-ES" sz="2600" spc="-1" strike="noStrike">
              <a:solidFill>
                <a:srgbClr val="000000"/>
              </a:solidFill>
              <a:latin typeface="Arial"/>
            </a:endParaRPr>
          </a:p>
          <a:p>
            <a:pPr marL="216000" indent="-216000" defTabSz="3291480">
              <a:lnSpc>
                <a:spcPct val="100000"/>
              </a:lnSpc>
              <a:spcBef>
                <a:spcPts val="1191"/>
              </a:spcBef>
              <a:spcAft>
                <a:spcPts val="992"/>
              </a:spcAft>
              <a:buClr>
                <a:srgbClr val="000000"/>
              </a:buClr>
              <a:buFont typeface="Symbol" charset="2"/>
              <a:buChar char=""/>
            </a:pPr>
            <a:r>
              <a:rPr b="0" lang="en-US" sz="2600" spc="-1" strike="noStrike">
                <a:solidFill>
                  <a:srgbClr val="000000"/>
                </a:solidFill>
                <a:latin typeface="Calibri"/>
              </a:rPr>
              <a:t>FR3. File Upload Management</a:t>
            </a:r>
            <a:endParaRPr b="0" lang="es-ES" sz="2600" spc="-1" strike="noStrike">
              <a:solidFill>
                <a:srgbClr val="000000"/>
              </a:solidFill>
              <a:latin typeface="Arial"/>
            </a:endParaRPr>
          </a:p>
          <a:p>
            <a:pPr marL="216000" indent="-216000" defTabSz="3291480">
              <a:lnSpc>
                <a:spcPct val="100000"/>
              </a:lnSpc>
              <a:spcBef>
                <a:spcPts val="1191"/>
              </a:spcBef>
              <a:spcAft>
                <a:spcPts val="992"/>
              </a:spcAft>
              <a:buClr>
                <a:srgbClr val="000000"/>
              </a:buClr>
              <a:buFont typeface="Symbol" charset="2"/>
              <a:buChar char=""/>
            </a:pPr>
            <a:r>
              <a:rPr b="0" lang="en-US" sz="2600" spc="-1" strike="noStrike">
                <a:solidFill>
                  <a:srgbClr val="000000"/>
                </a:solidFill>
                <a:latin typeface="Calibri"/>
              </a:rPr>
              <a:t>FR4. Storage Usage Display</a:t>
            </a:r>
            <a:endParaRPr b="0" lang="es-ES" sz="2600" spc="-1" strike="noStrike">
              <a:solidFill>
                <a:srgbClr val="000000"/>
              </a:solidFill>
              <a:latin typeface="Arial"/>
            </a:endParaRPr>
          </a:p>
          <a:p>
            <a:pPr marL="216000" indent="-216000" defTabSz="3291480">
              <a:lnSpc>
                <a:spcPct val="100000"/>
              </a:lnSpc>
              <a:spcBef>
                <a:spcPts val="1191"/>
              </a:spcBef>
              <a:spcAft>
                <a:spcPts val="992"/>
              </a:spcAft>
              <a:buClr>
                <a:srgbClr val="000000"/>
              </a:buClr>
              <a:buFont typeface="Symbol" charset="2"/>
              <a:buChar char=""/>
            </a:pPr>
            <a:r>
              <a:rPr b="0" lang="en-US" sz="2600" spc="-1" strike="noStrike">
                <a:solidFill>
                  <a:srgbClr val="000000"/>
                </a:solidFill>
                <a:latin typeface="Calibri"/>
              </a:rPr>
              <a:t>FR5. File Viewing and Management</a:t>
            </a:r>
            <a:endParaRPr b="0" lang="es-ES" sz="2600" spc="-1" strike="noStrike">
              <a:solidFill>
                <a:srgbClr val="000000"/>
              </a:solidFill>
              <a:latin typeface="Arial"/>
            </a:endParaRPr>
          </a:p>
          <a:p>
            <a:pPr defTabSz="3291480">
              <a:lnSpc>
                <a:spcPct val="100000"/>
              </a:lnSpc>
              <a:spcBef>
                <a:spcPts val="1191"/>
              </a:spcBef>
              <a:spcAft>
                <a:spcPts val="992"/>
              </a:spcAft>
            </a:pPr>
            <a:r>
              <a:rPr b="0" lang="en-US" sz="2600" spc="-1" strike="noStrike">
                <a:solidFill>
                  <a:srgbClr val="000000"/>
                </a:solidFill>
                <a:latin typeface="Calibri"/>
              </a:rPr>
              <a:t>Essential No functional requirements (NRF):</a:t>
            </a:r>
            <a:endParaRPr b="0" lang="es-ES" sz="2600" spc="-1" strike="noStrike">
              <a:solidFill>
                <a:srgbClr val="000000"/>
              </a:solidFill>
              <a:latin typeface="Arial"/>
            </a:endParaRPr>
          </a:p>
          <a:p>
            <a:pPr marL="216000" indent="-216000" defTabSz="3291480">
              <a:lnSpc>
                <a:spcPct val="100000"/>
              </a:lnSpc>
              <a:spcBef>
                <a:spcPts val="1191"/>
              </a:spcBef>
              <a:spcAft>
                <a:spcPts val="992"/>
              </a:spcAft>
              <a:buClr>
                <a:srgbClr val="000000"/>
              </a:buClr>
              <a:buFont typeface="Symbol" charset="2"/>
              <a:buChar char=""/>
            </a:pPr>
            <a:r>
              <a:rPr b="0" lang="en-US" sz="2600" spc="-1" strike="noStrike">
                <a:solidFill>
                  <a:srgbClr val="000000"/>
                </a:solidFill>
                <a:latin typeface="Calibri"/>
              </a:rPr>
              <a:t>NFR1. Security</a:t>
            </a:r>
            <a:endParaRPr b="0" lang="es-ES" sz="2600" spc="-1" strike="noStrike">
              <a:solidFill>
                <a:srgbClr val="000000"/>
              </a:solidFill>
              <a:latin typeface="Arial"/>
            </a:endParaRPr>
          </a:p>
          <a:p>
            <a:pPr marL="216000" indent="-216000" defTabSz="3291480">
              <a:lnSpc>
                <a:spcPct val="100000"/>
              </a:lnSpc>
              <a:spcBef>
                <a:spcPts val="1191"/>
              </a:spcBef>
              <a:spcAft>
                <a:spcPts val="992"/>
              </a:spcAft>
              <a:buClr>
                <a:srgbClr val="000000"/>
              </a:buClr>
              <a:buFont typeface="Symbol" charset="2"/>
              <a:buChar char=""/>
            </a:pPr>
            <a:r>
              <a:rPr b="0" lang="en-US" sz="2600" spc="-1" strike="noStrike">
                <a:solidFill>
                  <a:srgbClr val="000000"/>
                </a:solidFill>
                <a:latin typeface="Calibri"/>
              </a:rPr>
              <a:t>NFR2. Scalability</a:t>
            </a:r>
            <a:endParaRPr b="0" lang="es-ES" sz="2600" spc="-1" strike="noStrike">
              <a:solidFill>
                <a:srgbClr val="000000"/>
              </a:solidFill>
              <a:latin typeface="Arial"/>
            </a:endParaRPr>
          </a:p>
          <a:p>
            <a:pPr marL="216000" indent="-216000" defTabSz="3291480">
              <a:lnSpc>
                <a:spcPct val="100000"/>
              </a:lnSpc>
              <a:spcBef>
                <a:spcPts val="1191"/>
              </a:spcBef>
              <a:spcAft>
                <a:spcPts val="992"/>
              </a:spcAft>
              <a:buClr>
                <a:srgbClr val="000000"/>
              </a:buClr>
              <a:buFont typeface="Symbol" charset="2"/>
              <a:buChar char=""/>
            </a:pPr>
            <a:r>
              <a:rPr b="0" lang="en-US" sz="2600" spc="-1" strike="noStrike">
                <a:solidFill>
                  <a:srgbClr val="000000"/>
                </a:solidFill>
                <a:latin typeface="Calibri"/>
              </a:rPr>
              <a:t>NFR4. Performance</a:t>
            </a:r>
            <a:endParaRPr b="0" lang="es-ES" sz="2600" spc="-1" strike="noStrike">
              <a:solidFill>
                <a:srgbClr val="000000"/>
              </a:solidFill>
              <a:latin typeface="Arial"/>
            </a:endParaRPr>
          </a:p>
          <a:p>
            <a:pPr marL="216000" indent="-216000" defTabSz="3291480">
              <a:lnSpc>
                <a:spcPct val="100000"/>
              </a:lnSpc>
              <a:spcBef>
                <a:spcPts val="1191"/>
              </a:spcBef>
              <a:spcAft>
                <a:spcPts val="992"/>
              </a:spcAft>
              <a:buClr>
                <a:srgbClr val="000000"/>
              </a:buClr>
              <a:buFont typeface="Symbol" charset="2"/>
              <a:buChar char=""/>
            </a:pPr>
            <a:r>
              <a:rPr b="0" lang="en-US" sz="2600" spc="-1" strike="noStrike">
                <a:solidFill>
                  <a:srgbClr val="000000"/>
                </a:solidFill>
                <a:latin typeface="Calibri"/>
              </a:rPr>
              <a:t>NFR5. Usability</a:t>
            </a:r>
            <a:endParaRPr b="0" lang="es-ES" sz="2600" spc="-1" strike="noStrike">
              <a:solidFill>
                <a:srgbClr val="000000"/>
              </a:solidFill>
              <a:latin typeface="Arial"/>
            </a:endParaRPr>
          </a:p>
          <a:p>
            <a:pPr marL="216000" indent="-216000" defTabSz="3291480">
              <a:lnSpc>
                <a:spcPct val="100000"/>
              </a:lnSpc>
              <a:spcBef>
                <a:spcPts val="1191"/>
              </a:spcBef>
              <a:spcAft>
                <a:spcPts val="992"/>
              </a:spcAft>
              <a:buClr>
                <a:srgbClr val="000000"/>
              </a:buClr>
              <a:buFont typeface="Symbol" charset="2"/>
              <a:buChar char=""/>
            </a:pPr>
            <a:r>
              <a:rPr b="0" lang="en-US" sz="2600" spc="-1" strike="noStrike">
                <a:solidFill>
                  <a:srgbClr val="000000"/>
                </a:solidFill>
                <a:latin typeface="Calibri"/>
              </a:rPr>
              <a:t>NFR6. Maintainability</a:t>
            </a:r>
            <a:endParaRPr b="0" lang="es-ES" sz="2600" spc="-1" strike="noStrike">
              <a:solidFill>
                <a:srgbClr val="000000"/>
              </a:solidFill>
              <a:latin typeface="Arial"/>
            </a:endParaRPr>
          </a:p>
        </p:txBody>
      </p:sp>
      <p:sp>
        <p:nvSpPr>
          <p:cNvPr id="26" name="Text Box 269"/>
          <p:cNvSpPr/>
          <p:nvPr/>
        </p:nvSpPr>
        <p:spPr>
          <a:xfrm>
            <a:off x="15699960" y="15085800"/>
            <a:ext cx="8132040" cy="15809400"/>
          </a:xfrm>
          <a:prstGeom prst="rect">
            <a:avLst/>
          </a:prstGeom>
          <a:solidFill>
            <a:schemeClr val="lt1"/>
          </a:solidFill>
          <a:ln w="0">
            <a:noFill/>
          </a:ln>
        </p:spPr>
        <p:style>
          <a:lnRef idx="0"/>
          <a:fillRef idx="0"/>
          <a:effectRef idx="0"/>
          <a:fontRef idx="minor"/>
        </p:style>
        <p:txBody>
          <a:bodyPr lIns="182880" rIns="182880" tIns="182880" bIns="182880" anchor="t">
            <a:spAutoFit/>
          </a:bodyPr>
          <a:p>
            <a:pPr defTabSz="3291480">
              <a:lnSpc>
                <a:spcPct val="100000"/>
              </a:lnSpc>
            </a:pPr>
            <a:r>
              <a:rPr b="0" lang="en-US" sz="2600" spc="-1" strike="noStrike">
                <a:solidFill>
                  <a:srgbClr val="000000"/>
                </a:solidFill>
                <a:latin typeface="Calibri"/>
              </a:rPr>
              <a:t>The system is based on a polyglot persistence architecture that integrates PostgreSQL, MongoDB, and AWS S3, combining the advantages of each technology to achieve efficient, secure, and scalable data management. It is implemented under a three-layer model (presentation, business, and data), which ensures separation of responsibilities, agile maintenance, and high availability.</a:t>
            </a:r>
            <a:endParaRPr b="0" lang="es-ES" sz="2600" spc="-1" strike="noStrike">
              <a:solidFill>
                <a:srgbClr val="000000"/>
              </a:solidFill>
              <a:latin typeface="Arial"/>
            </a:endParaRPr>
          </a:p>
          <a:p>
            <a:pPr defTabSz="3291480">
              <a:lnSpc>
                <a:spcPct val="100000"/>
              </a:lnSpc>
            </a:pPr>
            <a:endParaRPr b="0" lang="es-ES" sz="2600" spc="-1" strike="noStrike">
              <a:solidFill>
                <a:srgbClr val="000000"/>
              </a:solidFill>
              <a:latin typeface="Arial"/>
            </a:endParaRPr>
          </a:p>
          <a:p>
            <a:pPr defTabSz="3291480">
              <a:lnSpc>
                <a:spcPct val="100000"/>
              </a:lnSpc>
            </a:pPr>
            <a:r>
              <a:rPr b="1" lang="en-US" sz="2600" spc="-1" strike="noStrike">
                <a:solidFill>
                  <a:srgbClr val="000000"/>
                </a:solidFill>
                <a:latin typeface="Calibri"/>
              </a:rPr>
              <a:t>Key Components</a:t>
            </a:r>
            <a:endParaRPr b="0" lang="es-ES" sz="2600" spc="-1" strike="noStrike">
              <a:solidFill>
                <a:srgbClr val="000000"/>
              </a:solidFill>
              <a:latin typeface="Arial"/>
            </a:endParaRPr>
          </a:p>
          <a:p>
            <a:pPr defTabSz="3291480">
              <a:lnSpc>
                <a:spcPct val="100000"/>
              </a:lnSpc>
            </a:pPr>
            <a:endParaRPr b="0" lang="es-ES" sz="2600" spc="-1" strike="noStrike">
              <a:solidFill>
                <a:srgbClr val="000000"/>
              </a:solidFill>
              <a:latin typeface="Arial"/>
            </a:endParaRPr>
          </a:p>
          <a:p>
            <a:pPr defTabSz="3291480">
              <a:lnSpc>
                <a:spcPct val="100000"/>
              </a:lnSpc>
            </a:pPr>
            <a:r>
              <a:rPr b="0" lang="en-US" sz="2600" spc="-1" strike="noStrike">
                <a:solidFill>
                  <a:srgbClr val="000000"/>
                </a:solidFill>
                <a:latin typeface="Calibri"/>
              </a:rPr>
              <a:t>Logical Orchestrator: Coordinates flows between the three databases, applies business rules (quotas, permitted types), and maintains consistency using the SAGA pattern, which allows operations to be rolled back in case of failures. It also generates correlation identifiers for complete traceability.</a:t>
            </a:r>
            <a:endParaRPr b="0" lang="es-ES" sz="2600" spc="-1" strike="noStrike">
              <a:solidFill>
                <a:srgbClr val="000000"/>
              </a:solidFill>
              <a:latin typeface="Arial"/>
            </a:endParaRPr>
          </a:p>
          <a:p>
            <a:pPr defTabSz="3291480">
              <a:lnSpc>
                <a:spcPct val="100000"/>
              </a:lnSpc>
            </a:pPr>
            <a:endParaRPr b="0" lang="es-ES" sz="2600" spc="-1" strike="noStrike">
              <a:solidFill>
                <a:srgbClr val="000000"/>
              </a:solidFill>
              <a:latin typeface="Arial"/>
            </a:endParaRPr>
          </a:p>
          <a:p>
            <a:pPr defTabSz="3291480">
              <a:lnSpc>
                <a:spcPct val="100000"/>
              </a:lnSpc>
            </a:pPr>
            <a:r>
              <a:rPr b="0" lang="en-US" sz="2600" spc="-1" strike="noStrike">
                <a:solidFill>
                  <a:srgbClr val="000000"/>
                </a:solidFill>
                <a:latin typeface="Calibri"/>
              </a:rPr>
              <a:t>PostgreSQL: Acts as a relational source of truth, ensuring referential integrity between users, folders, and files. Controls transactions, states, and relationships using foreign keys and constraints.</a:t>
            </a:r>
            <a:endParaRPr b="0" lang="es-ES" sz="2600" spc="-1" strike="noStrike">
              <a:solidFill>
                <a:srgbClr val="000000"/>
              </a:solidFill>
              <a:latin typeface="Arial"/>
            </a:endParaRPr>
          </a:p>
          <a:p>
            <a:pPr defTabSz="3291480">
              <a:lnSpc>
                <a:spcPct val="100000"/>
              </a:lnSpc>
            </a:pPr>
            <a:endParaRPr b="0" lang="es-ES" sz="2600" spc="-1" strike="noStrike">
              <a:solidFill>
                <a:srgbClr val="000000"/>
              </a:solidFill>
              <a:latin typeface="Arial"/>
            </a:endParaRPr>
          </a:p>
          <a:p>
            <a:pPr defTabSz="3291480">
              <a:lnSpc>
                <a:spcPct val="100000"/>
              </a:lnSpc>
            </a:pPr>
            <a:r>
              <a:rPr b="0" lang="en-US" sz="2600" spc="-1" strike="noStrike">
                <a:solidFill>
                  <a:srgbClr val="000000"/>
                </a:solidFill>
                <a:latin typeface="Calibri"/>
              </a:rPr>
              <a:t>MongoDB: Functions as a flexible metadata repository, allowing hierarchical structures and complex queries (searches by text, tags, or specific attributes) to be stored without altering schemas.</a:t>
            </a:r>
            <a:endParaRPr b="0" lang="es-ES" sz="2600" spc="-1" strike="noStrike">
              <a:solidFill>
                <a:srgbClr val="000000"/>
              </a:solidFill>
              <a:latin typeface="Arial"/>
            </a:endParaRPr>
          </a:p>
          <a:p>
            <a:pPr defTabSz="3291480">
              <a:lnSpc>
                <a:spcPct val="100000"/>
              </a:lnSpc>
            </a:pPr>
            <a:endParaRPr b="0" lang="es-ES" sz="2600" spc="-1" strike="noStrike">
              <a:solidFill>
                <a:srgbClr val="000000"/>
              </a:solidFill>
              <a:latin typeface="Arial"/>
            </a:endParaRPr>
          </a:p>
          <a:p>
            <a:pPr defTabSz="3291480">
              <a:lnSpc>
                <a:spcPct val="100000"/>
              </a:lnSpc>
            </a:pPr>
            <a:r>
              <a:rPr b="0" lang="en-US" sz="2600" spc="-1" strike="noStrike">
                <a:solidFill>
                  <a:srgbClr val="000000"/>
                </a:solidFill>
                <a:latin typeface="Calibri"/>
              </a:rPr>
              <a:t>AWS S3: Manages binary files using a key-value model. Its design decouples physical storage from logical storage, optimizing performance and scalability. Additionally, it supports pre-signed URLs for secure and direct downloads, and versioning for historical control and data recovery.</a:t>
            </a:r>
            <a:endParaRPr b="0" lang="es-ES" sz="2600" spc="-1" strike="noStrike">
              <a:solidFill>
                <a:srgbClr val="000000"/>
              </a:solidFill>
              <a:latin typeface="Arial"/>
            </a:endParaRPr>
          </a:p>
        </p:txBody>
      </p:sp>
      <p:sp>
        <p:nvSpPr>
          <p:cNvPr id="27" name="Text Box 270"/>
          <p:cNvSpPr/>
          <p:nvPr/>
        </p:nvSpPr>
        <p:spPr>
          <a:xfrm>
            <a:off x="7269480" y="12496320"/>
            <a:ext cx="7772040" cy="6701400"/>
          </a:xfrm>
          <a:prstGeom prst="rect">
            <a:avLst/>
          </a:prstGeom>
          <a:solidFill>
            <a:schemeClr val="lt1"/>
          </a:solidFill>
          <a:ln w="0">
            <a:noFill/>
          </a:ln>
        </p:spPr>
        <p:style>
          <a:lnRef idx="0"/>
          <a:fillRef idx="0"/>
          <a:effectRef idx="0"/>
          <a:fontRef idx="minor"/>
        </p:style>
        <p:txBody>
          <a:bodyPr lIns="182880" rIns="182880" tIns="182880" bIns="182880" anchor="t">
            <a:spAutoFit/>
          </a:bodyPr>
          <a:p>
            <a:pPr marL="216000" indent="-216000" defTabSz="3291480">
              <a:lnSpc>
                <a:spcPct val="100000"/>
              </a:lnSpc>
              <a:buClr>
                <a:srgbClr val="000000"/>
              </a:buClr>
              <a:buFont typeface="Symbol" charset="2"/>
              <a:buChar char=""/>
            </a:pPr>
            <a:r>
              <a:rPr b="0" lang="en-US" sz="2600" spc="-1" strike="noStrike">
                <a:solidFill>
                  <a:srgbClr val="000000"/>
                </a:solidFill>
                <a:latin typeface="Calibri"/>
              </a:rPr>
              <a:t>The proposed business model is </a:t>
            </a:r>
            <a:r>
              <a:rPr b="0" lang="en-US" sz="2600" spc="-1" strike="noStrike">
                <a:solidFill>
                  <a:srgbClr val="000000"/>
                </a:solidFill>
                <a:latin typeface="Calibri"/>
              </a:rPr>
              <a:t>based on a cloud storage </a:t>
            </a:r>
            <a:r>
              <a:rPr b="0" lang="en-US" sz="2600" spc="-1" strike="noStrike">
                <a:solidFill>
                  <a:srgbClr val="000000"/>
                </a:solidFill>
                <a:latin typeface="Calibri"/>
              </a:rPr>
              <a:t>platform that combines security, </a:t>
            </a:r>
            <a:r>
              <a:rPr b="0" lang="en-US" sz="2600" spc="-1" strike="noStrike">
                <a:solidFill>
                  <a:srgbClr val="000000"/>
                </a:solidFill>
                <a:latin typeface="Calibri"/>
              </a:rPr>
              <a:t>flexibility, and scalability </a:t>
            </a:r>
            <a:r>
              <a:rPr b="0" lang="en-US" sz="2600" spc="-1" strike="noStrike">
                <a:solidFill>
                  <a:srgbClr val="000000"/>
                </a:solidFill>
                <a:latin typeface="Calibri"/>
              </a:rPr>
              <a:t>through the use of services such </a:t>
            </a:r>
            <a:r>
              <a:rPr b="0" lang="en-US" sz="2600" spc="-1" strike="noStrike">
                <a:solidFill>
                  <a:srgbClr val="000000"/>
                </a:solidFill>
                <a:latin typeface="Calibri"/>
              </a:rPr>
              <a:t>as AWS S3, PostgreSQL, and </a:t>
            </a:r>
            <a:r>
              <a:rPr b="0" lang="en-US" sz="2600" spc="-1" strike="noStrike">
                <a:solidFill>
                  <a:srgbClr val="000000"/>
                </a:solidFill>
                <a:latin typeface="Calibri"/>
              </a:rPr>
              <a:t>MongoDB.</a:t>
            </a:r>
            <a:endParaRPr b="0" lang="es-ES" sz="2600" spc="-1" strike="noStrike">
              <a:solidFill>
                <a:srgbClr val="000000"/>
              </a:solidFill>
              <a:latin typeface="Arial"/>
            </a:endParaRPr>
          </a:p>
          <a:p>
            <a:pPr marL="216000" indent="-216000" defTabSz="3291480">
              <a:lnSpc>
                <a:spcPct val="100000"/>
              </a:lnSpc>
              <a:buClr>
                <a:srgbClr val="000000"/>
              </a:buClr>
              <a:buFont typeface="Symbol" charset="2"/>
              <a:buChar char=""/>
            </a:pPr>
            <a:r>
              <a:rPr b="0" lang="en-US" sz="2600" spc="-1" strike="noStrike">
                <a:solidFill>
                  <a:srgbClr val="000000"/>
                </a:solidFill>
                <a:latin typeface="Calibri"/>
              </a:rPr>
              <a:t>The system offers private </a:t>
            </a:r>
            <a:r>
              <a:rPr b="0" lang="en-US" sz="2600" spc="-1" strike="noStrike">
                <a:solidFill>
                  <a:srgbClr val="000000"/>
                </a:solidFill>
                <a:latin typeface="Calibri"/>
              </a:rPr>
              <a:t>storage spaces with file </a:t>
            </a:r>
            <a:r>
              <a:rPr b="0" lang="en-US" sz="2600" spc="-1" strike="noStrike">
                <a:solidFill>
                  <a:srgbClr val="000000"/>
                </a:solidFill>
                <a:latin typeface="Calibri"/>
              </a:rPr>
              <a:t>versioning, usage metrics, and </a:t>
            </a:r>
            <a:r>
              <a:rPr b="0" lang="en-US" sz="2600" spc="-1" strike="noStrike">
                <a:solidFill>
                  <a:srgbClr val="000000"/>
                </a:solidFill>
                <a:latin typeface="Calibri"/>
              </a:rPr>
              <a:t>sharing via signed links, aimed </a:t>
            </a:r>
            <a:r>
              <a:rPr b="0" lang="en-US" sz="2600" spc="-1" strike="noStrike">
                <a:solidFill>
                  <a:srgbClr val="000000"/>
                </a:solidFill>
                <a:latin typeface="Calibri"/>
              </a:rPr>
              <a:t>at academic users, </a:t>
            </a:r>
            <a:r>
              <a:rPr b="0" lang="en-US" sz="2600" spc="-1" strike="noStrike">
                <a:solidFill>
                  <a:srgbClr val="000000"/>
                </a:solidFill>
                <a:latin typeface="Calibri"/>
              </a:rPr>
              <a:t>professionals, and small </a:t>
            </a:r>
            <a:r>
              <a:rPr b="0" lang="en-US" sz="2600" spc="-1" strike="noStrike">
                <a:solidFill>
                  <a:srgbClr val="000000"/>
                </a:solidFill>
                <a:latin typeface="Calibri"/>
              </a:rPr>
              <a:t>businesses looking for a reliable </a:t>
            </a:r>
            <a:r>
              <a:rPr b="0" lang="en-US" sz="2600" spc="-1" strike="noStrike">
                <a:solidFill>
                  <a:srgbClr val="000000"/>
                </a:solidFill>
                <a:latin typeface="Calibri"/>
              </a:rPr>
              <a:t>and cost-effective alternative to </a:t>
            </a:r>
            <a:r>
              <a:rPr b="0" lang="en-US" sz="2600" spc="-1" strike="noStrike">
                <a:solidFill>
                  <a:srgbClr val="000000"/>
                </a:solidFill>
                <a:latin typeface="Calibri"/>
              </a:rPr>
              <a:t>traditional services.</a:t>
            </a:r>
            <a:endParaRPr b="0" lang="es-ES" sz="2600" spc="-1" strike="noStrike">
              <a:solidFill>
                <a:srgbClr val="000000"/>
              </a:solidFill>
              <a:latin typeface="Arial"/>
            </a:endParaRPr>
          </a:p>
          <a:p>
            <a:pPr marL="216000" indent="-216000" defTabSz="3291480">
              <a:lnSpc>
                <a:spcPct val="100000"/>
              </a:lnSpc>
              <a:buClr>
                <a:srgbClr val="000000"/>
              </a:buClr>
              <a:buFont typeface="Symbol" charset="2"/>
              <a:buChar char=""/>
            </a:pPr>
            <a:r>
              <a:rPr b="0" lang="en-US" sz="2600" spc="-1" strike="noStrike">
                <a:solidFill>
                  <a:srgbClr val="000000"/>
                </a:solidFill>
                <a:latin typeface="Calibri"/>
              </a:rPr>
              <a:t>The proposal integrates a </a:t>
            </a:r>
            <a:r>
              <a:rPr b="0" lang="en-US" sz="2600" spc="-1" strike="noStrike">
                <a:solidFill>
                  <a:srgbClr val="000000"/>
                </a:solidFill>
                <a:latin typeface="Calibri"/>
              </a:rPr>
              <a:t>freemium approach, which </a:t>
            </a:r>
            <a:r>
              <a:rPr b="0" lang="en-US" sz="2600" spc="-1" strike="noStrike">
                <a:solidFill>
                  <a:srgbClr val="000000"/>
                </a:solidFill>
                <a:latin typeface="Calibri"/>
              </a:rPr>
              <a:t>allows for limited storage space. </a:t>
            </a:r>
            <a:r>
              <a:rPr b="0" lang="en-US" sz="2600" spc="-1" strike="noStrike">
                <a:solidFill>
                  <a:srgbClr val="000000"/>
                </a:solidFill>
                <a:latin typeface="Calibri"/>
              </a:rPr>
              <a:t>Similarly, a paid storage service </a:t>
            </a:r>
            <a:r>
              <a:rPr b="0" lang="en-US" sz="2600" spc="-1" strike="noStrike">
                <a:solidFill>
                  <a:srgbClr val="000000"/>
                </a:solidFill>
                <a:latin typeface="Calibri"/>
              </a:rPr>
              <a:t>is offered that increases the </a:t>
            </a:r>
            <a:r>
              <a:rPr b="0" lang="en-US" sz="2600" spc="-1" strike="noStrike">
                <a:solidFill>
                  <a:srgbClr val="000000"/>
                </a:solidFill>
                <a:latin typeface="Calibri"/>
              </a:rPr>
              <a:t>capacity available for use.</a:t>
            </a:r>
            <a:endParaRPr b="0" lang="es-ES" sz="2600" spc="-1" strike="noStrike">
              <a:solidFill>
                <a:srgbClr val="000000"/>
              </a:solidFill>
              <a:latin typeface="Arial"/>
            </a:endParaRPr>
          </a:p>
        </p:txBody>
      </p:sp>
      <p:sp>
        <p:nvSpPr>
          <p:cNvPr id="28" name="Text Box 271"/>
          <p:cNvSpPr/>
          <p:nvPr/>
        </p:nvSpPr>
        <p:spPr>
          <a:xfrm>
            <a:off x="24460200" y="13824000"/>
            <a:ext cx="7772040" cy="11849400"/>
          </a:xfrm>
          <a:prstGeom prst="rect">
            <a:avLst/>
          </a:prstGeom>
          <a:solidFill>
            <a:schemeClr val="lt1"/>
          </a:solidFill>
          <a:ln w="0">
            <a:noFill/>
          </a:ln>
        </p:spPr>
        <p:style>
          <a:lnRef idx="0"/>
          <a:fillRef idx="0"/>
          <a:effectRef idx="0"/>
          <a:fontRef idx="minor"/>
        </p:style>
        <p:txBody>
          <a:bodyPr lIns="182880" rIns="182880" tIns="182880" bIns="182880" anchor="t">
            <a:spAutoFit/>
          </a:bodyPr>
          <a:p>
            <a:pPr defTabSz="3291480">
              <a:lnSpc>
                <a:spcPct val="100000"/>
              </a:lnSpc>
            </a:pPr>
            <a:r>
              <a:rPr b="1" lang="en-US" sz="2600" spc="-1" strike="noStrike">
                <a:solidFill>
                  <a:srgbClr val="000000"/>
                </a:solidFill>
                <a:latin typeface="Calibri"/>
              </a:rPr>
              <a:t>Hybrid Database Architecture</a:t>
            </a:r>
            <a:endParaRPr b="0" lang="es-ES" sz="2600" spc="-1" strike="noStrike">
              <a:solidFill>
                <a:srgbClr val="000000"/>
              </a:solidFill>
              <a:latin typeface="Arial"/>
            </a:endParaRPr>
          </a:p>
          <a:p>
            <a:pPr defTabSz="3291480">
              <a:lnSpc>
                <a:spcPct val="100000"/>
              </a:lnSpc>
            </a:pPr>
            <a:r>
              <a:rPr b="0" lang="en-US" sz="2600" spc="-1" strike="noStrike">
                <a:solidFill>
                  <a:srgbClr val="000000"/>
                </a:solidFill>
                <a:latin typeface="Calibri"/>
                <a:ea typeface="Noto Sans CJK SC"/>
              </a:rPr>
              <a:t>The implementation of a dual architecture combining PostgreSQL and MongoDB leverages the specific strengths of each system. PostgreSQL manages structured metadata, including user information, permissions, and file references, while MongoDB handles the storage of binary content and flexible metadata.</a:t>
            </a:r>
            <a:endParaRPr b="0" lang="es-ES" sz="2600" spc="-1" strike="noStrike">
              <a:solidFill>
                <a:srgbClr val="000000"/>
              </a:solidFill>
              <a:latin typeface="Arial"/>
            </a:endParaRPr>
          </a:p>
          <a:p>
            <a:pPr defTabSz="3291480">
              <a:lnSpc>
                <a:spcPct val="100000"/>
              </a:lnSpc>
            </a:pPr>
            <a:r>
              <a:rPr b="1" lang="en-US" sz="2600" spc="-1" strike="noStrike">
                <a:solidFill>
                  <a:srgbClr val="000000"/>
                </a:solidFill>
                <a:latin typeface="Calibri"/>
              </a:rPr>
              <a:t>Hierarchical Indexing with Ltree</a:t>
            </a:r>
            <a:endParaRPr b="0" lang="es-ES" sz="2600" spc="-1" strike="noStrike">
              <a:solidFill>
                <a:srgbClr val="000000"/>
              </a:solidFill>
              <a:latin typeface="Arial"/>
            </a:endParaRPr>
          </a:p>
          <a:p>
            <a:pPr defTabSz="3291480">
              <a:lnSpc>
                <a:spcPct val="100000"/>
              </a:lnSpc>
            </a:pPr>
            <a:r>
              <a:rPr b="0" lang="en-US" sz="2600" spc="-1" strike="noStrike">
                <a:solidFill>
                  <a:srgbClr val="000000"/>
                </a:solidFill>
                <a:latin typeface="Calibri"/>
              </a:rPr>
              <a:t>PostgreSQL offers the ltree data type to represent hierarchical structures, ideal for modeling folder systems. This extension allows ancestor and descendant queries to be performed in logarithmic time using GiST indexes.</a:t>
            </a:r>
            <a:endParaRPr b="0" lang="es-ES" sz="2600" spc="-1" strike="noStrike">
              <a:solidFill>
                <a:srgbClr val="000000"/>
              </a:solidFill>
              <a:latin typeface="Arial"/>
            </a:endParaRPr>
          </a:p>
          <a:p>
            <a:pPr defTabSz="3291480">
              <a:lnSpc>
                <a:spcPct val="100000"/>
              </a:lnSpc>
            </a:pPr>
            <a:r>
              <a:rPr b="1" lang="en-US" sz="2600" spc="-1" strike="noStrike">
                <a:solidFill>
                  <a:srgbClr val="000000"/>
                </a:solidFill>
                <a:latin typeface="Calibri"/>
              </a:rPr>
              <a:t>Asynchronous Processing with Non-Blocking I/O</a:t>
            </a:r>
            <a:endParaRPr b="0" lang="es-ES" sz="2600" spc="-1" strike="noStrike">
              <a:solidFill>
                <a:srgbClr val="000000"/>
              </a:solidFill>
              <a:latin typeface="Arial"/>
            </a:endParaRPr>
          </a:p>
          <a:p>
            <a:pPr defTabSz="3291480">
              <a:lnSpc>
                <a:spcPct val="100000"/>
              </a:lnSpc>
            </a:pPr>
            <a:r>
              <a:rPr b="0" lang="en-US" sz="2600" spc="-1" strike="noStrike">
                <a:solidFill>
                  <a:srgbClr val="000000"/>
                </a:solidFill>
                <a:latin typeface="Calibri"/>
              </a:rPr>
              <a:t>The implementation of asynchronous operations using streams and event loops allows a single process to handle thousands of concurrent connections without multiple threads. While an operation waits for a response from the disk or network, the process can handle other requests, maximizing CPU utilization and enabling high parallelism with lower memory overhead compared to traditional multi-thread models.</a:t>
            </a:r>
            <a:endParaRPr b="0" lang="es-ES" sz="2600" spc="-1" strike="noStrike">
              <a:solidFill>
                <a:srgbClr val="000000"/>
              </a:solidFill>
              <a:latin typeface="Arial"/>
            </a:endParaRPr>
          </a:p>
          <a:p>
            <a:pPr defTabSz="3291480">
              <a:lnSpc>
                <a:spcPct val="100000"/>
              </a:lnSpc>
            </a:pPr>
            <a:endParaRPr b="0" lang="es-ES" sz="2600" spc="-1" strike="noStrike">
              <a:solidFill>
                <a:srgbClr val="000000"/>
              </a:solidFill>
              <a:latin typeface="Arial"/>
            </a:endParaRPr>
          </a:p>
        </p:txBody>
      </p:sp>
      <p:sp>
        <p:nvSpPr>
          <p:cNvPr id="29" name="Text Box 273"/>
          <p:cNvSpPr/>
          <p:nvPr/>
        </p:nvSpPr>
        <p:spPr>
          <a:xfrm>
            <a:off x="24460200" y="27058680"/>
            <a:ext cx="7759800" cy="4883760"/>
          </a:xfrm>
          <a:prstGeom prst="rect">
            <a:avLst/>
          </a:prstGeom>
          <a:solidFill>
            <a:schemeClr val="lt1"/>
          </a:solidFill>
          <a:ln w="0">
            <a:noFill/>
          </a:ln>
        </p:spPr>
        <p:style>
          <a:lnRef idx="0"/>
          <a:fillRef idx="0"/>
          <a:effectRef idx="0"/>
          <a:fontRef idx="minor"/>
        </p:style>
        <p:txBody>
          <a:bodyPr lIns="182880" rIns="182880" tIns="182880" bIns="182880" anchor="t">
            <a:spAutoFit/>
          </a:bodyPr>
          <a:p>
            <a:pPr marL="419040" indent="-419040" defTabSz="838080">
              <a:lnSpc>
                <a:spcPct val="100000"/>
              </a:lnSpc>
              <a:spcBef>
                <a:spcPts val="1191"/>
              </a:spcBef>
              <a:spcAft>
                <a:spcPts val="992"/>
              </a:spcAft>
              <a:buClr>
                <a:srgbClr val="000000"/>
              </a:buClr>
              <a:buFont typeface="OpenSymbol"/>
              <a:buAutoNum type="arabicPeriod"/>
            </a:pPr>
            <a:r>
              <a:rPr b="0" lang="es-ES" sz="2200" spc="-1" strike="noStrike">
                <a:solidFill>
                  <a:srgbClr val="000000"/>
                </a:solidFill>
                <a:latin typeface="Arial"/>
              </a:rPr>
              <a:t>Rachoork. (2025, septiembre). Polyglot Persistence: A Strategic Approach to Modern Data Architecture. Medium.</a:t>
            </a:r>
            <a:endParaRPr b="0" lang="es-ES" sz="2200" spc="-1" strike="noStrike">
              <a:solidFill>
                <a:srgbClr val="000000"/>
              </a:solidFill>
              <a:latin typeface="Arial"/>
            </a:endParaRPr>
          </a:p>
          <a:p>
            <a:pPr marL="419040" indent="-419040" defTabSz="838080">
              <a:lnSpc>
                <a:spcPct val="100000"/>
              </a:lnSpc>
              <a:spcBef>
                <a:spcPts val="1191"/>
              </a:spcBef>
              <a:spcAft>
                <a:spcPts val="992"/>
              </a:spcAft>
              <a:buClr>
                <a:srgbClr val="000000"/>
              </a:buClr>
              <a:buFont typeface="OpenSymbol"/>
              <a:buAutoNum type="arabicPeriod"/>
            </a:pPr>
            <a:r>
              <a:rPr b="0" lang="es-ES" sz="2200" spc="-1" strike="noStrike">
                <a:solidFill>
                  <a:srgbClr val="000000"/>
                </a:solidFill>
                <a:latin typeface="Arial"/>
              </a:rPr>
              <a:t>GeeksforGeeks. (2025). Introduction of 3-Tier Architecture in DBMS (Set 2).</a:t>
            </a:r>
            <a:endParaRPr b="0" lang="es-ES" sz="2200" spc="-1" strike="noStrike">
              <a:solidFill>
                <a:srgbClr val="000000"/>
              </a:solidFill>
              <a:latin typeface="Arial"/>
            </a:endParaRPr>
          </a:p>
          <a:p>
            <a:pPr marL="419040" indent="-419040" defTabSz="838080">
              <a:lnSpc>
                <a:spcPct val="100000"/>
              </a:lnSpc>
              <a:spcBef>
                <a:spcPts val="1191"/>
              </a:spcBef>
              <a:spcAft>
                <a:spcPts val="992"/>
              </a:spcAft>
              <a:buClr>
                <a:srgbClr val="000000"/>
              </a:buClr>
              <a:buFont typeface="OpenSymbol"/>
              <a:buAutoNum type="arabicPeriod"/>
            </a:pPr>
            <a:r>
              <a:rPr b="0" lang="es-ES" sz="2200" spc="-1" strike="noStrike">
                <a:solidFill>
                  <a:srgbClr val="000000"/>
                </a:solidFill>
                <a:latin typeface="Arial"/>
              </a:rPr>
              <a:t>Corporate Finance Institute (CFI). (2025). Business Model Canvas Examples: Automobile &amp; Amazon Case Studies.</a:t>
            </a:r>
            <a:endParaRPr b="0" lang="es-ES" sz="2200" spc="-1" strike="noStrike">
              <a:solidFill>
                <a:srgbClr val="000000"/>
              </a:solidFill>
              <a:latin typeface="Arial"/>
            </a:endParaRPr>
          </a:p>
          <a:p>
            <a:pPr marL="419040" indent="-419040" defTabSz="838080">
              <a:lnSpc>
                <a:spcPct val="100000"/>
              </a:lnSpc>
              <a:spcBef>
                <a:spcPts val="1191"/>
              </a:spcBef>
              <a:spcAft>
                <a:spcPts val="992"/>
              </a:spcAft>
              <a:buClr>
                <a:srgbClr val="000000"/>
              </a:buClr>
              <a:buFont typeface="OpenSymbol"/>
              <a:buAutoNum type="arabicPeriod"/>
            </a:pPr>
            <a:r>
              <a:rPr b="0" lang="es-ES" sz="2200" spc="-1" strike="noStrike">
                <a:solidFill>
                  <a:srgbClr val="000000"/>
                </a:solidFill>
                <a:latin typeface="Arial"/>
              </a:rPr>
              <a:t>PostgreSQL Global Development Group. (2025). PostgreSQL 18 Documentation: ltree — hierarchical tree-like data type.</a:t>
            </a:r>
            <a:endParaRPr b="0" lang="es-ES" sz="2200" spc="-1" strike="noStrike">
              <a:solidFill>
                <a:srgbClr val="000000"/>
              </a:solidFill>
              <a:latin typeface="Arial"/>
            </a:endParaRPr>
          </a:p>
        </p:txBody>
      </p:sp>
      <p:sp>
        <p:nvSpPr>
          <p:cNvPr id="30" name="Text Box 1"/>
          <p:cNvSpPr/>
          <p:nvPr/>
        </p:nvSpPr>
        <p:spPr>
          <a:xfrm>
            <a:off x="7269480" y="5616000"/>
            <a:ext cx="7772040" cy="5118120"/>
          </a:xfrm>
          <a:prstGeom prst="rect">
            <a:avLst/>
          </a:prstGeom>
          <a:solidFill>
            <a:schemeClr val="lt1"/>
          </a:solidFill>
          <a:ln w="0">
            <a:noFill/>
          </a:ln>
        </p:spPr>
        <p:style>
          <a:lnRef idx="0"/>
          <a:fillRef idx="0"/>
          <a:effectRef idx="0"/>
          <a:fontRef idx="minor"/>
        </p:style>
        <p:txBody>
          <a:bodyPr lIns="182880" rIns="182880" tIns="182880" bIns="182880" anchor="t">
            <a:spAutoFit/>
          </a:bodyPr>
          <a:p>
            <a:pPr defTabSz="3291480">
              <a:lnSpc>
                <a:spcPct val="100000"/>
              </a:lnSpc>
            </a:pPr>
            <a:r>
              <a:rPr b="0" lang="en-US" sz="2600" spc="-1" strike="noStrike">
                <a:solidFill>
                  <a:srgbClr val="000000"/>
                </a:solidFill>
                <a:latin typeface="Calibri"/>
              </a:rPr>
              <a:t>Design and implement a cloud storage platform that allows secure access through personalized accounts, offering private storage spaces with hierarchical and classified management of folders and files, and complete functionality for uploading, downloading, and organizing items. The solution must meet acceptance criteria geared toward high concurrency, ensuring high availability, usability, performance, security, and scalability to guarantee a reliable and efficient experience for multiple simultaneous users.</a:t>
            </a:r>
            <a:endParaRPr b="0" lang="es-ES" sz="2600" spc="-1" strike="noStrike">
              <a:solidFill>
                <a:srgbClr val="000000"/>
              </a:solidFill>
              <a:latin typeface="Arial"/>
            </a:endParaRPr>
          </a:p>
        </p:txBody>
      </p:sp>
      <p:sp>
        <p:nvSpPr>
          <p:cNvPr id="31" name=""/>
          <p:cNvSpPr txBox="1"/>
          <p:nvPr/>
        </p:nvSpPr>
        <p:spPr>
          <a:xfrm>
            <a:off x="7229520" y="19584000"/>
            <a:ext cx="7848000" cy="9279720"/>
          </a:xfrm>
          <a:prstGeom prst="rect">
            <a:avLst/>
          </a:prstGeom>
          <a:blipFill rotWithShape="0">
            <a:blip r:embed="rId1"/>
            <a:stretch/>
          </a:blipFill>
          <a:ln w="0">
            <a:noFill/>
          </a:ln>
        </p:spPr>
        <p:txBody>
          <a:bodyPr lIns="90000" rIns="90000" tIns="45000" bIns="45000" anchor="ctr" anchorCtr="1">
            <a:noAutofit/>
          </a:bodyPr>
          <a:p>
            <a:pPr algn="ctr"/>
            <a:r>
              <a:rPr b="0" lang="es-ES" sz="1800" spc="-1" strike="noStrike">
                <a:solidFill>
                  <a:srgbClr val="000000"/>
                </a:solidFill>
                <a:latin typeface="Arial"/>
              </a:rPr>
              <a:t>0</a:t>
            </a:r>
            <a:endParaRPr b="0" lang="es-ES" sz="1800" spc="-1" strike="noStrike">
              <a:solidFill>
                <a:srgbClr val="000000"/>
              </a:solidFill>
              <a:latin typeface="Arial"/>
            </a:endParaRPr>
          </a:p>
        </p:txBody>
      </p:sp>
      <p:pic>
        <p:nvPicPr>
          <p:cNvPr id="32" name="" descr=""/>
          <p:cNvPicPr/>
          <p:nvPr/>
        </p:nvPicPr>
        <p:blipFill>
          <a:blip r:embed="rId2">
            <a:extLst>
              <a:ext uri="{96DAC541-7B7A-43D3-8B79-37D633B846F1}">
                <asvg:svgBlip xmlns:asvg="http://schemas.microsoft.com/office/drawing/2016/SVG/main" r:embed="rId3"/>
              </a:ext>
            </a:extLst>
          </a:blip>
          <a:stretch/>
        </p:blipFill>
        <p:spPr>
          <a:xfrm>
            <a:off x="24336000" y="5580000"/>
            <a:ext cx="8123760" cy="5760000"/>
          </a:xfrm>
          <a:prstGeom prst="rect">
            <a:avLst/>
          </a:prstGeom>
          <a:ln w="0">
            <a:noFill/>
          </a:ln>
        </p:spPr>
      </p:pic>
      <p:sp>
        <p:nvSpPr>
          <p:cNvPr id="33" name="Text Box 2"/>
          <p:cNvSpPr/>
          <p:nvPr/>
        </p:nvSpPr>
        <p:spPr>
          <a:xfrm flipH="1">
            <a:off x="24263640" y="11615040"/>
            <a:ext cx="8390520" cy="372960"/>
          </a:xfrm>
          <a:prstGeom prst="rect">
            <a:avLst/>
          </a:prstGeom>
          <a:noFill/>
          <a:ln w="0">
            <a:noFill/>
          </a:ln>
        </p:spPr>
        <p:style>
          <a:lnRef idx="0"/>
          <a:fillRef idx="0"/>
          <a:effectRef idx="0"/>
          <a:fontRef idx="minor"/>
        </p:style>
        <p:txBody>
          <a:bodyPr wrap="none" lIns="68400" rIns="68400" tIns="34200" bIns="34200" anchor="t">
            <a:spAutoFit/>
          </a:bodyPr>
          <a:p>
            <a:pPr algn="ctr" defTabSz="4022640">
              <a:lnSpc>
                <a:spcPct val="100000"/>
              </a:lnSpc>
            </a:pPr>
            <a:r>
              <a:rPr b="1" lang="en-US" sz="2000" spc="-1" strike="noStrike">
                <a:solidFill>
                  <a:schemeClr val="accent1">
                    <a:lumMod val="50000"/>
                  </a:schemeClr>
                </a:solidFill>
                <a:latin typeface="Calibri"/>
              </a:rPr>
              <a:t>Figure 2. </a:t>
            </a:r>
            <a:r>
              <a:rPr b="0" lang="en-US" sz="2000" spc="-1" strike="noStrike">
                <a:solidFill>
                  <a:schemeClr val="accent1">
                    <a:lumMod val="50000"/>
                  </a:schemeClr>
                </a:solidFill>
                <a:latin typeface="Calibri"/>
              </a:rPr>
              <a:t>Architecture High Level Model for the File Storage Platform.</a:t>
            </a:r>
            <a:endParaRPr b="0" lang="es-ES" sz="2000" spc="-1" strike="noStrike">
              <a:solidFill>
                <a:srgbClr val="000000"/>
              </a:solidFill>
              <a:latin typeface="Arial"/>
            </a:endParaRPr>
          </a:p>
        </p:txBody>
      </p:sp>
      <p:pic>
        <p:nvPicPr>
          <p:cNvPr id="34" name="" descr=""/>
          <p:cNvPicPr/>
          <p:nvPr/>
        </p:nvPicPr>
        <p:blipFill>
          <a:blip r:embed="rId4"/>
          <a:stretch/>
        </p:blipFill>
        <p:spPr>
          <a:xfrm>
            <a:off x="1148760" y="263520"/>
            <a:ext cx="4020480" cy="4020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4098</TotalTime>
  <Application>LibreOffice/24.2.7.2$Linux_X86_64 LibreOffice_project/420$Build-2</Application>
  <AppVersion>15.0000</AppVersion>
  <Company>Genigraphics 800.790.4001</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2008-05-03T03:01:56Z</dcterms:created>
  <dc:creator>Genigraphics 800.790.4001</dc:creator>
  <dc:description>To order poster prints visit us at www.genigraphics.com</dc:description>
  <dc:language>es-ES</dc:language>
  <cp:lastModifiedBy/>
  <dcterms:modified xsi:type="dcterms:W3CDTF">2025-10-20T19:55:45Z</dcterms:modified>
  <cp:revision>62</cp:revision>
  <dc:subject/>
  <dc:title>Genigraphics Research Poster Template 36x36</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r8>1</vt:r8>
  </property>
</Properties>
</file>