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3A3"/>
    <a:srgbClr val="53E6D2"/>
    <a:srgbClr val="5CFFF3"/>
    <a:srgbClr val="5C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E19E6-6C1E-4B36-8C45-1DEA7CEFAE32}" type="datetimeFigureOut">
              <a:rPr lang="en-GB" smtClean="0"/>
              <a:t>14/08/2022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7424E-595F-47F4-88E7-3B4722D98A5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417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7424E-595F-47F4-88E7-3B4722D98A5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706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83F28-E2FF-79E8-683B-C1C29597F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5FF8965-74DA-FAEC-5B11-791F6AF9C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0699EBF-97C3-B237-ECA4-889E7305D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2300-5CFE-4BC5-879C-FF91F000BA53}" type="datetimeFigureOut">
              <a:rPr lang="en-GB" smtClean="0"/>
              <a:t>14/08/2022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038D76-2BC4-BBE9-C452-A2E3AF44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F3B21BE-A67E-800B-0367-130B1EC4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24D1-603F-452D-9295-2EA545A0A3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52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FAF08-B0A0-6ADC-5ECC-1B274FD0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71A5E2A-7303-93DE-0C48-7B3CD0550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6ABF48D-3114-DE88-1F79-A3886FBE4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2300-5CFE-4BC5-879C-FF91F000BA53}" type="datetimeFigureOut">
              <a:rPr lang="en-GB" smtClean="0"/>
              <a:t>14/08/2022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4801D06-A400-8477-3A38-063E1C0D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F265DF-68EE-3122-8995-3431A213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24D1-603F-452D-9295-2EA545A0A3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92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D48442E-1A80-26DB-AFA7-3EB8D1FEE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B291D41-06B9-8EA8-0E88-C52351F0D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FBA4A7A-7F5B-0BF3-8DC5-D8D8601F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2300-5CFE-4BC5-879C-FF91F000BA53}" type="datetimeFigureOut">
              <a:rPr lang="en-GB" smtClean="0"/>
              <a:t>14/08/2022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346D912-73D2-37D6-9B2B-FBF14EA7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9D8F139-3DED-1FAA-003E-441945A3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24D1-603F-452D-9295-2EA545A0A3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8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7E9A6-62F0-3E1A-5C6E-FC8CBF529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93FF3F-520A-C8A4-A875-534A4BF1A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8A3E76B-7AFD-78BF-EA75-F8D58499E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2300-5CFE-4BC5-879C-FF91F000BA53}" type="datetimeFigureOut">
              <a:rPr lang="en-GB" smtClean="0"/>
              <a:t>14/08/2022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64EB95C-8EA8-57E6-BEDC-28BDB57F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A024D36-BF54-921E-9E99-DC89C4B1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24D1-603F-452D-9295-2EA545A0A3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40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9EAD4-9AE8-A26B-302D-28EBBEB6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C6FF227-68A7-5155-E801-37783732E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93D1A69-68C5-408D-580E-94E99ECC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2300-5CFE-4BC5-879C-FF91F000BA53}" type="datetimeFigureOut">
              <a:rPr lang="en-GB" smtClean="0"/>
              <a:t>14/08/2022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B97762-C448-7B9A-04EB-3DBC345B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1F443CA-4C29-DD8A-A100-B2B201E6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24D1-603F-452D-9295-2EA545A0A3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474AE-3FDC-DD47-810E-FDF1C482C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6C4D2E-357F-A855-78C3-3BB1D8684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180C7B6-62CD-D553-9D8C-6DB4B7A3F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03DB981-E1B1-72BE-BE37-D3D1A9F49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2300-5CFE-4BC5-879C-FF91F000BA53}" type="datetimeFigureOut">
              <a:rPr lang="en-GB" smtClean="0"/>
              <a:t>14/08/2022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A86B2AF-180E-795B-C99E-7D11AD72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ED54588-2B02-55BF-E53E-EB39B3DC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24D1-603F-452D-9295-2EA545A0A3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28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9ACFD5-8D12-8ED4-2413-E913A78CD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3760862-7399-14EB-081D-FD89AEF94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CE5EDBA-259C-9FA3-FA7D-F497F9C8A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26DC7C2-1543-8A48-85A3-41B67EA42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D6D4842-C03B-D1C5-99F4-B9801CFDD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DADD54E-2EAD-77E0-EC73-0AB9C4019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2300-5CFE-4BC5-879C-FF91F000BA53}" type="datetimeFigureOut">
              <a:rPr lang="en-GB" smtClean="0"/>
              <a:t>14/08/2022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E2C201B-1ACE-FB21-5A1B-BE3E9BBB1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1DF6C1B-968A-14A2-9BA3-248B0A33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24D1-603F-452D-9295-2EA545A0A3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64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A097AB-2C2C-44C3-7F3D-675405FE4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47884E1-CFD9-5102-332F-E6C6EBC8A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2300-5CFE-4BC5-879C-FF91F000BA53}" type="datetimeFigureOut">
              <a:rPr lang="en-GB" smtClean="0"/>
              <a:t>14/08/2022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C79D5FB-96AE-6DFF-2DE5-EE0A93F2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DFCBD5C-08E5-1593-8B6C-BED26965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24D1-603F-452D-9295-2EA545A0A3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81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5F7D66B-AEAA-3681-6A1A-32D6921DB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2300-5CFE-4BC5-879C-FF91F000BA53}" type="datetimeFigureOut">
              <a:rPr lang="en-GB" smtClean="0"/>
              <a:t>14/08/2022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5727CD1-3B66-649D-1007-FBF4B0252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B98BE1D-99D0-D5BA-8116-02753670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24D1-603F-452D-9295-2EA545A0A3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47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93F9C-151C-6F4D-3D33-0FA40B394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8A19C0-ED0F-4EE4-0F1B-806C6A7BE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DE74811-B0F0-8806-5F75-4474F2352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75A51FE-A688-A192-46C6-3457B4F18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2300-5CFE-4BC5-879C-FF91F000BA53}" type="datetimeFigureOut">
              <a:rPr lang="en-GB" smtClean="0"/>
              <a:t>14/08/2022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02A6F3C-AB92-15A2-7102-A059E81A8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9B4088B-D7AA-FED7-7B3C-74973E95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24D1-603F-452D-9295-2EA545A0A3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6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19783-CFE5-8132-AA71-3B509E3BC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B1C6703-B0D4-9CD8-B2B8-CD70A7988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7A098E6-96EC-6D03-A40D-E54EE8205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226A88D-DF69-A4C7-C2EE-7FA1FEE3F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2300-5CFE-4BC5-879C-FF91F000BA53}" type="datetimeFigureOut">
              <a:rPr lang="en-GB" smtClean="0"/>
              <a:t>14/08/2022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589D990-0AF0-EDB1-6DEE-F94472B91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942C0C2-3B69-D4AE-79EB-C9382786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24D1-603F-452D-9295-2EA545A0A3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4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75A8CB4-91A1-26E2-5E71-596FB2FD3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85C20AE-B699-8AF3-4EC2-82CD29CCB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50918BE-99DE-443F-B39D-120B307F2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32300-5CFE-4BC5-879C-FF91F000BA53}" type="datetimeFigureOut">
              <a:rPr lang="en-GB" smtClean="0"/>
              <a:t>14/08/2022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D1DBED-CD6C-0E1E-8BCC-F4332636A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CF54B9A-5AEE-5500-1EAC-27F3BA330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24D1-603F-452D-9295-2EA545A0A3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13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B68C52F-A015-1449-BF6B-BEC629C63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258005" cy="46679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5EAF2BD9-DC9B-F7D3-ED76-5258239AAF92}"/>
              </a:ext>
            </a:extLst>
          </p:cNvPr>
          <p:cNvSpPr txBox="1"/>
          <p:nvPr/>
        </p:nvSpPr>
        <p:spPr>
          <a:xfrm>
            <a:off x="0" y="466790"/>
            <a:ext cx="4224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Website </a:t>
            </a:r>
            <a:r>
              <a:rPr lang="nl-NL" dirty="0" err="1"/>
              <a:t>components</a:t>
            </a:r>
            <a:r>
              <a:rPr lang="nl-NL" dirty="0"/>
              <a:t>:</a:t>
            </a:r>
          </a:p>
          <a:p>
            <a:endParaRPr lang="nl-NL" dirty="0"/>
          </a:p>
          <a:p>
            <a:r>
              <a:rPr lang="en-GB" dirty="0"/>
              <a:t>- Projects</a:t>
            </a:r>
          </a:p>
          <a:p>
            <a:r>
              <a:rPr lang="en-GB" dirty="0"/>
              <a:t>- Hosted Project </a:t>
            </a:r>
          </a:p>
          <a:p>
            <a:r>
              <a:rPr lang="en-GB" dirty="0"/>
              <a:t>- About me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37C0E670-2344-6A7A-9E70-BD7D7000D43D}"/>
              </a:ext>
            </a:extLst>
          </p:cNvPr>
          <p:cNvSpPr/>
          <p:nvPr/>
        </p:nvSpPr>
        <p:spPr>
          <a:xfrm>
            <a:off x="4919472" y="2075688"/>
            <a:ext cx="3273552" cy="1901952"/>
          </a:xfrm>
          <a:prstGeom prst="rect">
            <a:avLst/>
          </a:prstGeom>
          <a:solidFill>
            <a:srgbClr val="5CF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75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47FE278D-69FD-95AA-3470-BE89761653E1}"/>
              </a:ext>
            </a:extLst>
          </p:cNvPr>
          <p:cNvSpPr/>
          <p:nvPr/>
        </p:nvSpPr>
        <p:spPr>
          <a:xfrm>
            <a:off x="581891" y="0"/>
            <a:ext cx="1102821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279E698D-5E85-B61E-F3AA-FCD184209D86}"/>
              </a:ext>
            </a:extLst>
          </p:cNvPr>
          <p:cNvSpPr/>
          <p:nvPr/>
        </p:nvSpPr>
        <p:spPr>
          <a:xfrm>
            <a:off x="1113536" y="951614"/>
            <a:ext cx="2793446" cy="1015854"/>
          </a:xfrm>
          <a:prstGeom prst="roundRect">
            <a:avLst>
              <a:gd name="adj" fmla="val 50000"/>
            </a:avLst>
          </a:prstGeom>
          <a:solidFill>
            <a:srgbClr val="53E6D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400" b="1" dirty="0">
                <a:latin typeface="Rubik" pitchFamily="2" charset="-79"/>
                <a:ea typeface="Cascadia Code" panose="020B0609020000020004" pitchFamily="49" charset="0"/>
                <a:cs typeface="Rubik" pitchFamily="2" charset="-79"/>
              </a:rPr>
              <a:t>JELNET</a:t>
            </a:r>
            <a:endParaRPr lang="en-GB" sz="4400" b="1" dirty="0">
              <a:latin typeface="Rubik" pitchFamily="2" charset="-79"/>
              <a:ea typeface="Cascadia Code" panose="020B0609020000020004" pitchFamily="49" charset="0"/>
              <a:cs typeface="Rubik" pitchFamily="2" charset="-79"/>
            </a:endParaRPr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41010346-46E7-E59D-8CF3-D65DE21CA8A8}"/>
              </a:ext>
            </a:extLst>
          </p:cNvPr>
          <p:cNvSpPr/>
          <p:nvPr/>
        </p:nvSpPr>
        <p:spPr>
          <a:xfrm>
            <a:off x="1113536" y="2432304"/>
            <a:ext cx="4425696" cy="4587332"/>
          </a:xfrm>
          <a:prstGeom prst="roundRect">
            <a:avLst>
              <a:gd name="adj" fmla="val 4354"/>
            </a:avLst>
          </a:prstGeom>
          <a:solidFill>
            <a:schemeClr val="bg1"/>
          </a:solidFill>
          <a:ln>
            <a:noFill/>
          </a:ln>
          <a:effectLst>
            <a:outerShdw blurRad="4953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A6B79A1B-C488-5615-6B72-370FD77A1A7E}"/>
              </a:ext>
            </a:extLst>
          </p:cNvPr>
          <p:cNvSpPr/>
          <p:nvPr/>
        </p:nvSpPr>
        <p:spPr>
          <a:xfrm>
            <a:off x="6652768" y="2432304"/>
            <a:ext cx="4425696" cy="4587332"/>
          </a:xfrm>
          <a:prstGeom prst="roundRect">
            <a:avLst>
              <a:gd name="adj" fmla="val 4354"/>
            </a:avLst>
          </a:prstGeom>
          <a:solidFill>
            <a:schemeClr val="bg1"/>
          </a:solidFill>
          <a:ln>
            <a:noFill/>
          </a:ln>
          <a:effectLst>
            <a:outerShdw blurRad="4953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C11C4B49-DA44-1CF3-E132-4854E4E060C0}"/>
              </a:ext>
            </a:extLst>
          </p:cNvPr>
          <p:cNvSpPr txBox="1"/>
          <p:nvPr/>
        </p:nvSpPr>
        <p:spPr>
          <a:xfrm>
            <a:off x="1283855" y="2641600"/>
            <a:ext cx="4045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i="1" dirty="0">
                <a:solidFill>
                  <a:srgbClr val="40B3A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Projects</a:t>
            </a:r>
            <a:endParaRPr lang="en-GB" b="1" i="1" dirty="0">
              <a:solidFill>
                <a:srgbClr val="40B3A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13FD83F-3AFD-5622-6F26-35883F7DC322}"/>
              </a:ext>
            </a:extLst>
          </p:cNvPr>
          <p:cNvSpPr txBox="1"/>
          <p:nvPr/>
        </p:nvSpPr>
        <p:spPr>
          <a:xfrm>
            <a:off x="6862618" y="2641600"/>
            <a:ext cx="4045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i="1" dirty="0">
                <a:solidFill>
                  <a:srgbClr val="40B3A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About me</a:t>
            </a:r>
          </a:p>
        </p:txBody>
      </p:sp>
      <p:sp>
        <p:nvSpPr>
          <p:cNvPr id="16" name="Rechthoek: afgeronde hoeken 15">
            <a:extLst>
              <a:ext uri="{FF2B5EF4-FFF2-40B4-BE49-F238E27FC236}">
                <a16:creationId xmlns:a16="http://schemas.microsoft.com/office/drawing/2014/main" id="{DF65A684-F981-9072-D2F7-F1F1C92EFC09}"/>
              </a:ext>
            </a:extLst>
          </p:cNvPr>
          <p:cNvSpPr/>
          <p:nvPr/>
        </p:nvSpPr>
        <p:spPr>
          <a:xfrm>
            <a:off x="1389518" y="3477648"/>
            <a:ext cx="919572" cy="919572"/>
          </a:xfrm>
          <a:prstGeom prst="roundRect">
            <a:avLst>
              <a:gd name="adj" fmla="val 10163"/>
            </a:avLst>
          </a:prstGeom>
          <a:solidFill>
            <a:srgbClr val="40B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40B3A3"/>
              </a:solidFill>
            </a:endParaRP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7B5260D2-DFBB-B02C-4097-A98C2C3ECC0C}"/>
              </a:ext>
            </a:extLst>
          </p:cNvPr>
          <p:cNvSpPr txBox="1"/>
          <p:nvPr/>
        </p:nvSpPr>
        <p:spPr>
          <a:xfrm>
            <a:off x="2576945" y="3629656"/>
            <a:ext cx="26600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Pinball Converter</a:t>
            </a:r>
          </a:p>
          <a:p>
            <a:r>
              <a:rPr lang="en-GB" sz="1600" dirty="0"/>
              <a:t>Exchange rate EUR - Pinballs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65B754D6-32B0-0681-C50B-27E301AA8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7139" y="3565269"/>
            <a:ext cx="744328" cy="744328"/>
          </a:xfrm>
          <a:prstGeom prst="rect">
            <a:avLst/>
          </a:prstGeom>
        </p:spPr>
      </p:pic>
      <p:sp>
        <p:nvSpPr>
          <p:cNvPr id="20" name="Rechthoek: afgeronde hoeken 19">
            <a:extLst>
              <a:ext uri="{FF2B5EF4-FFF2-40B4-BE49-F238E27FC236}">
                <a16:creationId xmlns:a16="http://schemas.microsoft.com/office/drawing/2014/main" id="{A739341F-376C-2729-1964-2BF4D48A60DD}"/>
              </a:ext>
            </a:extLst>
          </p:cNvPr>
          <p:cNvSpPr/>
          <p:nvPr/>
        </p:nvSpPr>
        <p:spPr>
          <a:xfrm>
            <a:off x="1389518" y="4558037"/>
            <a:ext cx="919572" cy="919572"/>
          </a:xfrm>
          <a:prstGeom prst="roundRect">
            <a:avLst>
              <a:gd name="adj" fmla="val 10163"/>
            </a:avLst>
          </a:prstGeom>
          <a:solidFill>
            <a:srgbClr val="40B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40B3A3"/>
              </a:solidFill>
            </a:endParaRP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E94EC840-776D-33E6-CFC2-F0BE4C0C73B1}"/>
              </a:ext>
            </a:extLst>
          </p:cNvPr>
          <p:cNvSpPr txBox="1"/>
          <p:nvPr/>
        </p:nvSpPr>
        <p:spPr>
          <a:xfrm>
            <a:off x="2576945" y="4710045"/>
            <a:ext cx="26600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WorldStats</a:t>
            </a:r>
            <a:endParaRPr lang="en-GB" b="1" dirty="0"/>
          </a:p>
          <a:p>
            <a:r>
              <a:rPr lang="en-GB" sz="1600" dirty="0"/>
              <a:t>Real time statistics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0001E563-D497-F89B-C02D-068A39F866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77139" y="4645657"/>
            <a:ext cx="744328" cy="744328"/>
          </a:xfrm>
          <a:prstGeom prst="rect">
            <a:avLst/>
          </a:prstGeom>
        </p:spPr>
      </p:pic>
      <p:sp>
        <p:nvSpPr>
          <p:cNvPr id="25" name="Rechthoek: afgeronde hoeken 24">
            <a:extLst>
              <a:ext uri="{FF2B5EF4-FFF2-40B4-BE49-F238E27FC236}">
                <a16:creationId xmlns:a16="http://schemas.microsoft.com/office/drawing/2014/main" id="{19507C42-2BAA-C25F-9323-FEBB32232D00}"/>
              </a:ext>
            </a:extLst>
          </p:cNvPr>
          <p:cNvSpPr/>
          <p:nvPr/>
        </p:nvSpPr>
        <p:spPr>
          <a:xfrm>
            <a:off x="1389518" y="5632321"/>
            <a:ext cx="919572" cy="919572"/>
          </a:xfrm>
          <a:prstGeom prst="roundRect">
            <a:avLst>
              <a:gd name="adj" fmla="val 10163"/>
            </a:avLst>
          </a:prstGeom>
          <a:solidFill>
            <a:srgbClr val="40B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40B3A3"/>
              </a:solidFill>
            </a:endParaRP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5BEFB94E-48EE-AC6B-33A9-6607685AAB71}"/>
              </a:ext>
            </a:extLst>
          </p:cNvPr>
          <p:cNvSpPr txBox="1"/>
          <p:nvPr/>
        </p:nvSpPr>
        <p:spPr>
          <a:xfrm>
            <a:off x="2576945" y="5784329"/>
            <a:ext cx="26600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SudokuSolver</a:t>
            </a:r>
            <a:endParaRPr lang="en-GB" b="1" dirty="0"/>
          </a:p>
          <a:p>
            <a:r>
              <a:rPr lang="en-GB" sz="1600" dirty="0"/>
              <a:t>Automatically solves Sudokus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274E6350-6545-BDCD-7F3C-57DD736CF9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77139" y="5719941"/>
            <a:ext cx="744328" cy="744328"/>
          </a:xfrm>
          <a:prstGeom prst="rect">
            <a:avLst/>
          </a:prstGeom>
        </p:spPr>
      </p:pic>
      <p:sp>
        <p:nvSpPr>
          <p:cNvPr id="32" name="Vrije vorm: vorm 31">
            <a:extLst>
              <a:ext uri="{FF2B5EF4-FFF2-40B4-BE49-F238E27FC236}">
                <a16:creationId xmlns:a16="http://schemas.microsoft.com/office/drawing/2014/main" id="{52696749-0B61-72E3-BF67-F48984F67D66}"/>
              </a:ext>
            </a:extLst>
          </p:cNvPr>
          <p:cNvSpPr/>
          <p:nvPr/>
        </p:nvSpPr>
        <p:spPr>
          <a:xfrm>
            <a:off x="7610764" y="951614"/>
            <a:ext cx="3467699" cy="1015854"/>
          </a:xfrm>
          <a:custGeom>
            <a:avLst/>
            <a:gdLst>
              <a:gd name="connsiteX0" fmla="*/ 0 w 3467699"/>
              <a:gd name="connsiteY0" fmla="*/ 0 h 1015854"/>
              <a:gd name="connsiteX1" fmla="*/ 2959772 w 3467699"/>
              <a:gd name="connsiteY1" fmla="*/ 0 h 1015854"/>
              <a:gd name="connsiteX2" fmla="*/ 3467699 w 3467699"/>
              <a:gd name="connsiteY2" fmla="*/ 507927 h 1015854"/>
              <a:gd name="connsiteX3" fmla="*/ 2959772 w 3467699"/>
              <a:gd name="connsiteY3" fmla="*/ 1015854 h 1015854"/>
              <a:gd name="connsiteX4" fmla="*/ 0 w 3467699"/>
              <a:gd name="connsiteY4" fmla="*/ 1015854 h 1015854"/>
              <a:gd name="connsiteX5" fmla="*/ 0 w 3467699"/>
              <a:gd name="connsiteY5" fmla="*/ 0 h 101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67699" h="1015854">
                <a:moveTo>
                  <a:pt x="0" y="0"/>
                </a:moveTo>
                <a:lnTo>
                  <a:pt x="2959772" y="0"/>
                </a:lnTo>
                <a:cubicBezTo>
                  <a:pt x="3240292" y="0"/>
                  <a:pt x="3467699" y="227407"/>
                  <a:pt x="3467699" y="507927"/>
                </a:cubicBezTo>
                <a:cubicBezTo>
                  <a:pt x="3467699" y="788447"/>
                  <a:pt x="3240292" y="1015854"/>
                  <a:pt x="2959772" y="1015854"/>
                </a:cubicBezTo>
                <a:lnTo>
                  <a:pt x="0" y="1015854"/>
                </a:lnTo>
                <a:lnTo>
                  <a:pt x="0" y="0"/>
                </a:lnTo>
                <a:close/>
              </a:path>
            </a:pathLst>
          </a:custGeom>
          <a:solidFill>
            <a:srgbClr val="40B3A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3600" dirty="0">
                <a:latin typeface="Rubik" pitchFamily="2" charset="-79"/>
                <a:ea typeface="Cascadia Code" panose="020B0609020000020004" pitchFamily="49" charset="0"/>
                <a:cs typeface="Rubik" pitchFamily="2" charset="-79"/>
              </a:rPr>
              <a:t>EXTERNAL</a:t>
            </a:r>
            <a:endParaRPr lang="en-GB" sz="4400" dirty="0">
              <a:latin typeface="Rubik" pitchFamily="2" charset="-79"/>
              <a:ea typeface="Cascadia Code" panose="020B0609020000020004" pitchFamily="49" charset="0"/>
              <a:cs typeface="Rubik" pitchFamily="2" charset="-79"/>
            </a:endParaRPr>
          </a:p>
        </p:txBody>
      </p:sp>
      <p:sp>
        <p:nvSpPr>
          <p:cNvPr id="34" name="Vrije vorm: vorm 33">
            <a:extLst>
              <a:ext uri="{FF2B5EF4-FFF2-40B4-BE49-F238E27FC236}">
                <a16:creationId xmlns:a16="http://schemas.microsoft.com/office/drawing/2014/main" id="{964A5969-690C-2577-BF09-4DACB136803C}"/>
              </a:ext>
            </a:extLst>
          </p:cNvPr>
          <p:cNvSpPr/>
          <p:nvPr/>
        </p:nvSpPr>
        <p:spPr>
          <a:xfrm>
            <a:off x="4142508" y="951614"/>
            <a:ext cx="3468256" cy="1015854"/>
          </a:xfrm>
          <a:custGeom>
            <a:avLst/>
            <a:gdLst>
              <a:gd name="connsiteX0" fmla="*/ 507927 w 3468256"/>
              <a:gd name="connsiteY0" fmla="*/ 0 h 1015854"/>
              <a:gd name="connsiteX1" fmla="*/ 3468256 w 3468256"/>
              <a:gd name="connsiteY1" fmla="*/ 0 h 1015854"/>
              <a:gd name="connsiteX2" fmla="*/ 3468256 w 3468256"/>
              <a:gd name="connsiteY2" fmla="*/ 1015854 h 1015854"/>
              <a:gd name="connsiteX3" fmla="*/ 507927 w 3468256"/>
              <a:gd name="connsiteY3" fmla="*/ 1015854 h 1015854"/>
              <a:gd name="connsiteX4" fmla="*/ 0 w 3468256"/>
              <a:gd name="connsiteY4" fmla="*/ 507927 h 1015854"/>
              <a:gd name="connsiteX5" fmla="*/ 507927 w 3468256"/>
              <a:gd name="connsiteY5" fmla="*/ 0 h 101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68256" h="1015854">
                <a:moveTo>
                  <a:pt x="507927" y="0"/>
                </a:moveTo>
                <a:lnTo>
                  <a:pt x="3468256" y="0"/>
                </a:lnTo>
                <a:lnTo>
                  <a:pt x="3468256" y="1015854"/>
                </a:lnTo>
                <a:lnTo>
                  <a:pt x="507927" y="1015854"/>
                </a:lnTo>
                <a:cubicBezTo>
                  <a:pt x="227407" y="1015854"/>
                  <a:pt x="0" y="788447"/>
                  <a:pt x="0" y="507927"/>
                </a:cubicBezTo>
                <a:cubicBezTo>
                  <a:pt x="0" y="227407"/>
                  <a:pt x="227407" y="0"/>
                  <a:pt x="507927" y="0"/>
                </a:cubicBezTo>
                <a:close/>
              </a:path>
            </a:pathLst>
          </a:custGeom>
          <a:solidFill>
            <a:srgbClr val="53E6D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3600" dirty="0">
                <a:latin typeface="Rubik" pitchFamily="2" charset="-79"/>
                <a:ea typeface="Cascadia Code" panose="020B0609020000020004" pitchFamily="49" charset="0"/>
                <a:cs typeface="Rubik" pitchFamily="2" charset="-79"/>
              </a:rPr>
              <a:t>INTERNAL</a:t>
            </a:r>
          </a:p>
        </p:txBody>
      </p:sp>
      <p:pic>
        <p:nvPicPr>
          <p:cNvPr id="38" name="Afbeelding 37" descr="Afbeelding met tekst, container, speelgoed&#10;&#10;Automatisch gegenereerde beschrijving">
            <a:extLst>
              <a:ext uri="{FF2B5EF4-FFF2-40B4-BE49-F238E27FC236}">
                <a16:creationId xmlns:a16="http://schemas.microsoft.com/office/drawing/2014/main" id="{932A942D-CC78-80B6-DCC3-D456D12352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618" y="3477648"/>
            <a:ext cx="919572" cy="91751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56470466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33</Words>
  <Application>Microsoft Office PowerPoint</Application>
  <PresentationFormat>Breedbeeld</PresentationFormat>
  <Paragraphs>17</Paragraphs>
  <Slides>2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Rubik</vt:lpstr>
      <vt:lpstr>Kantoorthema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Vink, Jelle</dc:creator>
  <cp:lastModifiedBy>Vink, Jelle</cp:lastModifiedBy>
  <cp:revision>2</cp:revision>
  <dcterms:created xsi:type="dcterms:W3CDTF">2022-08-14T05:23:15Z</dcterms:created>
  <dcterms:modified xsi:type="dcterms:W3CDTF">2022-08-14T06:19:35Z</dcterms:modified>
</cp:coreProperties>
</file>