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0AA3-D6F9-4F1F-B9CF-F416D4EA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40DFE8-DD8A-4DB4-8FD8-2905138D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8C5CDC-AF58-4940-92E3-019A02A9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F5C7E-8286-4715-8BE5-71DDAFE1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92107C-D257-4E19-B3E2-13AD1747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32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25F87-5493-4CC7-8FB1-FA94C9D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902E96-3127-4FB4-9F2E-EFBCAFEF4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087F68-B5CD-4491-8005-38D507AB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906706-A95C-430B-A2B2-0D78BD18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4D99F2-B707-40DA-88A8-76860297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03051CB-475C-49CB-81E1-64938236C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BEA103-5704-42F8-A3AD-E74D6DA0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5AA984-1FA6-44CB-99D7-1C0E403B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C75278-AE62-4A1E-A724-181CF7E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D32487-8AB5-4B13-801A-C07F24A0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91CEA-2C4D-470E-BC9E-19CF54EB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BF4EB9-A2E1-4867-8E50-B52243F7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8BCEEF-B4C8-4024-9EB5-2B8D4567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1C80D9-345E-410D-91FA-FAB7A7A0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17698C-0B46-469E-8A9F-CE911A9D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178F3-D617-404B-AE3E-249BBDAC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0A756A-A75E-4A3E-9949-BEE330CC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34B7C0-53E1-43AE-9131-3149CDE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841C0C-443C-4D66-9873-F0B54019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2C85EC-0B97-4271-8F8C-052CF11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0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D7EF5-C9FA-44C6-8E39-0D9E3563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99C827-CA8C-4BBA-AB50-4297AFB1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CFAC03-60BA-4150-B99B-8BA9D2BC8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B25CD3-A220-4BBD-9DE2-F70307BA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AB1010-B252-4947-97BC-18EC5A9F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E3C78F-EB43-4826-9A13-E1F7CF5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6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0AF5-506C-449F-A19A-3A708F6D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44E73C-FE63-408A-A9E3-314A8CD7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774BD6-FE1F-49C3-A5DC-8EB7EBF3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C4D925E-6403-4F6A-AA86-CF625EB5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3C87B16-7300-4801-9A66-019ADE07E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7D098D-5E08-4020-93E2-40C9DC68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B8FAACB-7080-484C-AFF1-AC19D7BA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46134C-287C-4D84-BA27-FEB6C86C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7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1560-001F-4398-8455-A2A83FF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00E9152-970C-445C-AA9E-65AD5662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D86B6C-242F-4150-B4EF-43457544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2B2098-383E-49F1-9D3B-4A25F8C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180BA4-8068-413C-89E6-969DCCC6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1941101-DC08-47F0-9D51-8F8E643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B9538A-EB43-4720-B9B5-5D67AEBE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3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C5BEE-69E7-47CE-8F06-0F2E09EE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CEFE6A-6BE9-4DDB-8354-CCC1C185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C32C0C-7EAE-4E3A-8D35-E1E4AC68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1B6BB6-592B-49EF-A18C-692AE852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9273B1-5766-4F6D-A5F6-305EC994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0114E8-DD5E-4DD3-8D7D-EA395538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9D29A-D457-4B2B-944C-BDF24E4C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143D8F-EEA5-4665-B22F-56C1DBDF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06F961-2C7B-466E-8A64-A950ECBF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E2FC8B-620D-45D7-8C87-213576F4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AC6305-3919-4990-BB8D-D5FDC9C2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32AFE7-0BA1-4629-8C51-22918DB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6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ED5C23-8AC6-49BC-B630-95A62E25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9D7EE2-3F9E-4562-932C-665348EB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297351-E24E-48E5-A098-DA0B34487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A5BC-3E23-4878-87AE-3C4BA8872C2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14AF29-8221-4FCA-A767-0B1249E0B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32AB61-BA7F-4226-94D5-ACBCB7BF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6FEB-0D42-4BD1-8AA3-87FD09C9FC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115EAF5-D80C-4CC3-B909-B6DD1C70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3" y="0"/>
            <a:ext cx="10685154" cy="6858000"/>
          </a:xfrm>
          <a:prstGeom prst="rect">
            <a:avLst/>
          </a:prstGeo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B1CE38EB-73C2-4E7A-B236-8BE4E7B5DB1C}"/>
              </a:ext>
            </a:extLst>
          </p:cNvPr>
          <p:cNvGrpSpPr/>
          <p:nvPr/>
        </p:nvGrpSpPr>
        <p:grpSpPr>
          <a:xfrm>
            <a:off x="550575" y="926423"/>
            <a:ext cx="202848" cy="246770"/>
            <a:chOff x="5043055" y="1239329"/>
            <a:chExt cx="581890" cy="707886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820DDCD6-CCB1-43A9-B69D-2B928ACC99CF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D6F23FDE-D8F2-4901-8167-D0883052690C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561E47E7-94E7-4018-9263-23180586B94E}"/>
              </a:ext>
            </a:extLst>
          </p:cNvPr>
          <p:cNvGrpSpPr/>
          <p:nvPr/>
        </p:nvGrpSpPr>
        <p:grpSpPr>
          <a:xfrm>
            <a:off x="550575" y="1656793"/>
            <a:ext cx="202848" cy="246770"/>
            <a:chOff x="5043055" y="1239329"/>
            <a:chExt cx="581890" cy="707886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E13906AA-258D-4D65-B3BD-75554FA6B3FD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A77FBB82-6CA3-4800-BB4D-EB7E69C5D0BF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369C207-6095-439B-BA7C-831F0AEF6030}"/>
              </a:ext>
            </a:extLst>
          </p:cNvPr>
          <p:cNvGrpSpPr/>
          <p:nvPr/>
        </p:nvGrpSpPr>
        <p:grpSpPr>
          <a:xfrm>
            <a:off x="550575" y="2378015"/>
            <a:ext cx="202848" cy="246770"/>
            <a:chOff x="5043055" y="1239329"/>
            <a:chExt cx="581890" cy="707886"/>
          </a:xfrm>
        </p:grpSpPr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077D973B-4921-4301-B65D-69FDE1855179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1703620-C43C-4F5C-BD87-A127AEF3728C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0986C6C3-8C61-4D4B-886D-D3C360FD2F06}"/>
              </a:ext>
            </a:extLst>
          </p:cNvPr>
          <p:cNvGrpSpPr/>
          <p:nvPr/>
        </p:nvGrpSpPr>
        <p:grpSpPr>
          <a:xfrm>
            <a:off x="550575" y="3099237"/>
            <a:ext cx="202848" cy="246770"/>
            <a:chOff x="5043055" y="1239329"/>
            <a:chExt cx="581890" cy="707886"/>
          </a:xfrm>
        </p:grpSpPr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7D7AD93-C647-4BD5-AE24-37B343FA6A74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AC2715D3-A4FB-4168-AE41-C31A06B7F445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22D00E4-D9E9-4E3B-9062-3C208F73389B}"/>
              </a:ext>
            </a:extLst>
          </p:cNvPr>
          <p:cNvGrpSpPr/>
          <p:nvPr/>
        </p:nvGrpSpPr>
        <p:grpSpPr>
          <a:xfrm>
            <a:off x="550575" y="3820459"/>
            <a:ext cx="202848" cy="246770"/>
            <a:chOff x="5043055" y="1239329"/>
            <a:chExt cx="581890" cy="707886"/>
          </a:xfrm>
        </p:grpSpPr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BEF1B4FB-0791-4AF2-8AD2-4CB6A2AF453A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B8906753-2C80-4918-B025-67F4FF5AD0B7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928836B-830B-45E3-B9F1-C784F585C0AB}"/>
              </a:ext>
            </a:extLst>
          </p:cNvPr>
          <p:cNvGrpSpPr/>
          <p:nvPr/>
        </p:nvGrpSpPr>
        <p:grpSpPr>
          <a:xfrm>
            <a:off x="550575" y="4541681"/>
            <a:ext cx="202848" cy="246770"/>
            <a:chOff x="5043055" y="1239329"/>
            <a:chExt cx="581890" cy="707886"/>
          </a:xfrm>
        </p:grpSpPr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A77475CF-6325-4B02-9613-BCF344B5A573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27F47F3-C017-4038-89D2-7CAC9A1C0C5A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BB7C345-2B07-4A74-9B79-E3FE0914CD81}"/>
              </a:ext>
            </a:extLst>
          </p:cNvPr>
          <p:cNvGrpSpPr/>
          <p:nvPr/>
        </p:nvGrpSpPr>
        <p:grpSpPr>
          <a:xfrm>
            <a:off x="550575" y="5306825"/>
            <a:ext cx="202848" cy="246770"/>
            <a:chOff x="5043055" y="1239329"/>
            <a:chExt cx="581890" cy="707886"/>
          </a:xfrm>
        </p:grpSpPr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E8B19752-1DCA-458F-B1E2-9F62482E7DA3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411A62E6-2277-4F56-A8C5-4F91B41336D6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ep 26">
            <a:extLst>
              <a:ext uri="{FF2B5EF4-FFF2-40B4-BE49-F238E27FC236}">
                <a16:creationId xmlns:a16="http://schemas.microsoft.com/office/drawing/2014/main" id="{D39DA4BD-B8E8-48C1-BF22-76FAD821285D}"/>
              </a:ext>
            </a:extLst>
          </p:cNvPr>
          <p:cNvGrpSpPr/>
          <p:nvPr/>
        </p:nvGrpSpPr>
        <p:grpSpPr>
          <a:xfrm>
            <a:off x="544873" y="5992506"/>
            <a:ext cx="202848" cy="246770"/>
            <a:chOff x="5043055" y="1239329"/>
            <a:chExt cx="581890" cy="707886"/>
          </a:xfrm>
        </p:grpSpPr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6019A649-F652-4C33-8631-62AF692AE0A3}"/>
                </a:ext>
              </a:extLst>
            </p:cNvPr>
            <p:cNvSpPr txBox="1"/>
            <p:nvPr/>
          </p:nvSpPr>
          <p:spPr>
            <a:xfrm>
              <a:off x="5195062" y="1239329"/>
              <a:ext cx="2778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dirty="0">
                  <a:solidFill>
                    <a:schemeClr val="bg1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i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189DEECA-A729-4540-9F8C-503A627887AB}"/>
                </a:ext>
              </a:extLst>
            </p:cNvPr>
            <p:cNvSpPr/>
            <p:nvPr/>
          </p:nvSpPr>
          <p:spPr>
            <a:xfrm>
              <a:off x="5043055" y="1302327"/>
              <a:ext cx="581890" cy="5818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88971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Vink, Jelle</dc:creator>
  <cp:lastModifiedBy>Vink, Jelle</cp:lastModifiedBy>
  <cp:revision>1</cp:revision>
  <dcterms:created xsi:type="dcterms:W3CDTF">2021-11-22T20:17:37Z</dcterms:created>
  <dcterms:modified xsi:type="dcterms:W3CDTF">2021-11-22T20:20:48Z</dcterms:modified>
</cp:coreProperties>
</file>