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4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30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7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6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F686-E83E-4B8E-B0AC-90D08FFBE96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CC658-DA28-4B7F-85E9-DAD4FB02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1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3d World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Spicing Things Up with Particles</a:t>
            </a:r>
          </a:p>
        </p:txBody>
      </p:sp>
    </p:spTree>
    <p:extLst>
      <p:ext uri="{BB962C8B-B14F-4D97-AF65-F5344CB8AC3E}">
        <p14:creationId xmlns:p14="http://schemas.microsoft.com/office/powerpoint/2010/main" val="288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the Particles with Additive 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</a:t>
            </a:r>
            <a:r>
              <a:rPr lang="en-US" dirty="0"/>
              <a:t>one we’d see at a fireworks show, then </a:t>
            </a:r>
            <a:r>
              <a:rPr lang="en-US" dirty="0" smtClean="0"/>
              <a:t>we’d expect </a:t>
            </a:r>
            <a:r>
              <a:rPr lang="en-US" dirty="0"/>
              <a:t>the particles to give off light; and the more of them there are, </a:t>
            </a:r>
            <a:r>
              <a:rPr lang="en-US" dirty="0" smtClean="0"/>
              <a:t>the brighter </a:t>
            </a:r>
            <a:r>
              <a:rPr lang="en-US" dirty="0"/>
              <a:t>things should be. One of the ways that we can reproduce this </a:t>
            </a:r>
            <a:r>
              <a:rPr lang="en-US" dirty="0" smtClean="0"/>
              <a:t>effect is </a:t>
            </a:r>
            <a:r>
              <a:rPr lang="en-US" dirty="0"/>
              <a:t>by using additive blending</a:t>
            </a:r>
            <a:r>
              <a:rPr lang="en-US" dirty="0" smtClean="0"/>
              <a:t>.</a:t>
            </a:r>
          </a:p>
          <a:p>
            <a:r>
              <a:rPr lang="en-US" dirty="0"/>
              <a:t>In OpenGL, blending works by blending the result of the fragment </a:t>
            </a:r>
            <a:r>
              <a:rPr lang="en-US" dirty="0" smtClean="0"/>
              <a:t>shader with </a:t>
            </a:r>
            <a:r>
              <a:rPr lang="en-US" dirty="0"/>
              <a:t>the color that’s already there in the frame buffer. The value for </a:t>
            </a:r>
            <a:r>
              <a:rPr lang="en-US" i="1" dirty="0" smtClean="0"/>
              <a:t>source fragment </a:t>
            </a:r>
            <a:r>
              <a:rPr lang="en-US" dirty="0"/>
              <a:t>comes from our fragment shader, </a:t>
            </a:r>
            <a:r>
              <a:rPr lang="en-US" i="1" dirty="0"/>
              <a:t>destination fragment </a:t>
            </a:r>
            <a:r>
              <a:rPr lang="en-US" dirty="0"/>
              <a:t>is </a:t>
            </a:r>
            <a:r>
              <a:rPr lang="en-US" dirty="0" smtClean="0"/>
              <a:t>what’s already </a:t>
            </a:r>
            <a:r>
              <a:rPr lang="en-US" dirty="0"/>
              <a:t>there in the frame buffer, and the values for </a:t>
            </a:r>
            <a:r>
              <a:rPr lang="en-US" i="1" dirty="0"/>
              <a:t>source factor </a:t>
            </a:r>
            <a:r>
              <a:rPr lang="en-US" dirty="0"/>
              <a:t>and </a:t>
            </a:r>
            <a:r>
              <a:rPr lang="en-US" i="1" dirty="0" smtClean="0"/>
              <a:t>destination factor </a:t>
            </a:r>
            <a:r>
              <a:rPr lang="en-US" dirty="0"/>
              <a:t>are configured by calling </a:t>
            </a:r>
            <a:r>
              <a:rPr lang="en-US" dirty="0" err="1"/>
              <a:t>glBlendFunc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35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Appearance of Our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</a:t>
            </a:r>
            <a:r>
              <a:rPr lang="en-US" dirty="0"/>
              <a:t>special OpenGL variable, </a:t>
            </a:r>
            <a:r>
              <a:rPr lang="en-US" dirty="0" err="1"/>
              <a:t>gl_PointCoord</a:t>
            </a:r>
            <a:r>
              <a:rPr lang="en-US" dirty="0"/>
              <a:t>, we can actually customize </a:t>
            </a:r>
            <a:r>
              <a:rPr lang="en-US" dirty="0" smtClean="0"/>
              <a:t>the appearance </a:t>
            </a:r>
            <a:r>
              <a:rPr lang="en-US" dirty="0"/>
              <a:t>of our points. For each point, when the fragment shader is </a:t>
            </a:r>
            <a:r>
              <a:rPr lang="en-US" dirty="0" smtClean="0"/>
              <a:t>run, we’ll </a:t>
            </a:r>
            <a:r>
              <a:rPr lang="en-US" dirty="0"/>
              <a:t>get a two-dimensional </a:t>
            </a:r>
            <a:r>
              <a:rPr lang="en-US" dirty="0" err="1"/>
              <a:t>gl_PointCoord</a:t>
            </a:r>
            <a:r>
              <a:rPr lang="en-US" dirty="0"/>
              <a:t> coordinate with each </a:t>
            </a:r>
            <a:r>
              <a:rPr lang="en-US" dirty="0" smtClean="0"/>
              <a:t>component </a:t>
            </a:r>
            <a:r>
              <a:rPr lang="en-US" dirty="0"/>
              <a:t>ranging from 0 to 1 on each axis, depending on which fragment in the </a:t>
            </a:r>
            <a:r>
              <a:rPr lang="en-US" dirty="0" smtClean="0"/>
              <a:t>point is </a:t>
            </a:r>
            <a:r>
              <a:rPr lang="en-US" dirty="0"/>
              <a:t>currently being rendered</a:t>
            </a:r>
            <a:r>
              <a:rPr lang="en-US" dirty="0" smtClean="0"/>
              <a:t>.</a:t>
            </a:r>
          </a:p>
          <a:p>
            <a:r>
              <a:rPr lang="en-US" dirty="0"/>
              <a:t>The way this works is that for each fragment, we calculate the distance </a:t>
            </a:r>
            <a:r>
              <a:rPr lang="en-US" dirty="0" smtClean="0"/>
              <a:t>to the </a:t>
            </a:r>
            <a:r>
              <a:rPr lang="en-US" dirty="0"/>
              <a:t>center of the point with Pythagoras’s theorem</a:t>
            </a:r>
          </a:p>
        </p:txBody>
      </p:sp>
    </p:spTree>
    <p:extLst>
      <p:ext uri="{BB962C8B-B14F-4D97-AF65-F5344CB8AC3E}">
        <p14:creationId xmlns:p14="http://schemas.microsoft.com/office/powerpoint/2010/main" val="7618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Each Point as a Sprite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b="0" dirty="0" smtClean="0"/>
          </a:p>
          <a:p>
            <a:pPr algn="ctr"/>
            <a:r>
              <a:rPr lang="en-US" b="0" dirty="0" smtClean="0"/>
              <a:t>Texture Images</a:t>
            </a:r>
            <a:endParaRPr lang="en-US" b="0" dirty="0"/>
          </a:p>
          <a:p>
            <a:pPr algn="ctr"/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157787" cy="4360863"/>
          </a:xfrm>
        </p:spPr>
        <p:txBody>
          <a:bodyPr/>
          <a:lstStyle/>
          <a:p>
            <a:r>
              <a:rPr lang="en-US" dirty="0"/>
              <a:t>Using the same </a:t>
            </a:r>
            <a:r>
              <a:rPr lang="en-US" dirty="0" err="1"/>
              <a:t>gl_PointCoord</a:t>
            </a:r>
            <a:r>
              <a:rPr lang="en-US" dirty="0"/>
              <a:t> and a texture, we can actually draw each </a:t>
            </a:r>
            <a:r>
              <a:rPr lang="en-US" dirty="0" smtClean="0"/>
              <a:t>point as </a:t>
            </a:r>
            <a:r>
              <a:rPr lang="en-US" dirty="0"/>
              <a:t>a point </a:t>
            </a:r>
            <a:r>
              <a:rPr lang="en-US" dirty="0" smtClean="0"/>
              <a:t>sprite</a:t>
            </a:r>
          </a:p>
          <a:p>
            <a:r>
              <a:rPr lang="en-US" dirty="0"/>
              <a:t>The texture color will be multiplied with the point color, so the </a:t>
            </a:r>
            <a:r>
              <a:rPr lang="en-US" dirty="0" smtClean="0"/>
              <a:t>points will </a:t>
            </a:r>
            <a:r>
              <a:rPr lang="en-US" dirty="0"/>
              <a:t>be colored the same way as before.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52569" y="2897976"/>
            <a:ext cx="2222450" cy="22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9788" y="463639"/>
            <a:ext cx="5157787" cy="927279"/>
          </a:xfrm>
        </p:spPr>
        <p:txBody>
          <a:bodyPr/>
          <a:lstStyle/>
          <a:p>
            <a:r>
              <a:rPr lang="en-US" dirty="0" smtClean="0"/>
              <a:t>Before adding the texture image</a:t>
            </a:r>
            <a:endParaRPr lang="en-US" dirty="0"/>
          </a:p>
        </p:txBody>
      </p:sp>
      <p:pic>
        <p:nvPicPr>
          <p:cNvPr id="17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1324" y="1647825"/>
            <a:ext cx="2554714" cy="454183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172200" y="669701"/>
            <a:ext cx="5183188" cy="618186"/>
          </a:xfrm>
        </p:spPr>
        <p:txBody>
          <a:bodyPr/>
          <a:lstStyle/>
          <a:p>
            <a:r>
              <a:rPr lang="en-US" dirty="0" smtClean="0"/>
              <a:t>After adding the texture image</a:t>
            </a:r>
            <a:endParaRPr lang="en-US" dirty="0"/>
          </a:p>
        </p:txBody>
      </p:sp>
      <p:pic>
        <p:nvPicPr>
          <p:cNvPr id="19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86437" y="1647825"/>
            <a:ext cx="2554714" cy="45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54815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chapter, we’ll start off our new project by exploring the world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particles—simple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drawn as a set of points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basic physics and rendering to come up with some really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neat effects.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simulate the effects of rain, or we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explosions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fireworks</a:t>
            </a:r>
          </a:p>
        </p:txBody>
      </p:sp>
    </p:spTree>
    <p:extLst>
      <p:ext uri="{BB962C8B-B14F-4D97-AF65-F5344CB8AC3E}">
        <p14:creationId xmlns:p14="http://schemas.microsoft.com/office/powerpoint/2010/main" val="9601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822" y="2095500"/>
            <a:ext cx="207883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Set of Shaders for a Simple Particle System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the Particles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Particles with Additive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Appearance of Our Points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Each Point as a Sprite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Shaders for a Simple Particle System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0178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array of Java objects for this, but it can be expensive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bunch of objects during runtime, and there’s no easy way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over to OpenGL. We can store all of the particle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instead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inside a 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a particle, we’ll just need to increase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write the data to our particle array, and copy over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contents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our native buffer. When we run out of space, we can recycle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starting over at the beginning.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vertex and draw these vertices as a set of points, each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and 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on the GPU by putting the logic in a shader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we are doing fragment shader and vertex shader i.e. glsl file and declaring in the java file and naming the file particleshaderprogram.java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6"/>
            <a:ext cx="10515600" cy="509513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floating-point array to store the particles,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 Array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we’ll send to OpenGL, and maxParticleCount to hold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particles, since the size of the array 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Android’s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class returns components in a range from 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255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OpenGL expects the color to be from 0 to 1, so we convert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Android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OpenGL by dividing each component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 we doing the creating the objects for this particles (particleshooter.java and particlesystem.java)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System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 smtClean="0"/>
              <a:t>In this method we are just rendering the particles into the particlerenderer.java </a:t>
            </a:r>
          </a:p>
          <a:p>
            <a:endParaRPr lang="en-US" dirty="0"/>
          </a:p>
          <a:p>
            <a:r>
              <a:rPr lang="en-US" dirty="0"/>
              <a:t>We have our standard variables for the Android context and our </a:t>
            </a:r>
            <a:r>
              <a:rPr lang="en-US" dirty="0" smtClean="0"/>
              <a:t>matrices, and </a:t>
            </a:r>
            <a:r>
              <a:rPr lang="en-US" dirty="0"/>
              <a:t>we have our particle shader, system, and three particle shooters. We </a:t>
            </a:r>
            <a:r>
              <a:rPr lang="en-US" dirty="0" smtClean="0"/>
              <a:t>also have </a:t>
            </a:r>
            <a:r>
              <a:rPr lang="en-US" dirty="0"/>
              <a:t>a variable for the global start time and a standard constructor.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727531" y="1455313"/>
            <a:ext cx="2871781" cy="473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5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Spreading out the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shooter will have an angle variance that will control the spread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speed variance to alter the speed of each particle. We also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two vectors, so we can use Android’s Matrix class to do some math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alter the shooting angle, we use Android’s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Matrix.setRotateEulerM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create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that will alter the angle by a random amount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angleVariance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degrees. We then multiply this matrix with the direction vector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slightly rotated vector. To adjust the speed, we multiply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vector with an equal random adjustment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5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Isaac Newton became famous because </a:t>
            </a:r>
            <a:r>
              <a:rPr lang="en-US" dirty="0" smtClean="0"/>
              <a:t>he observed </a:t>
            </a:r>
            <a:r>
              <a:rPr lang="en-US" dirty="0"/>
              <a:t>the effects of gravity on apples falling from a tree; our particles </a:t>
            </a:r>
            <a:r>
              <a:rPr lang="en-US" dirty="0" smtClean="0"/>
              <a:t>will look </a:t>
            </a:r>
            <a:r>
              <a:rPr lang="en-US" dirty="0"/>
              <a:t>better if we add some gravity to them as well.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calculate an accelerating gravity factor by applying the </a:t>
            </a:r>
            <a:r>
              <a:rPr lang="en-US" dirty="0" smtClean="0"/>
              <a:t>gravitational acceleration </a:t>
            </a:r>
            <a:r>
              <a:rPr lang="en-US" dirty="0"/>
              <a:t>formula and squaring the elapsed time; we also divide things </a:t>
            </a:r>
            <a:r>
              <a:rPr lang="en-US" dirty="0" smtClean="0"/>
              <a:t>by 8 </a:t>
            </a:r>
            <a:r>
              <a:rPr lang="en-US" dirty="0"/>
              <a:t>to dampen the effect. The number 8 is arbitrary: we could use any </a:t>
            </a:r>
            <a:r>
              <a:rPr lang="en-US" dirty="0" smtClean="0"/>
              <a:t>other number </a:t>
            </a:r>
            <a:r>
              <a:rPr lang="en-US" dirty="0"/>
              <a:t>that also makes things look good </a:t>
            </a:r>
            <a:r>
              <a:rPr lang="en-US" dirty="0" smtClean="0"/>
              <a:t>on </a:t>
            </a:r>
            <a:r>
              <a:rPr lang="en-US" dirty="0"/>
              <a:t>the screen</a:t>
            </a:r>
          </a:p>
        </p:txBody>
      </p:sp>
    </p:spTree>
    <p:extLst>
      <p:ext uri="{BB962C8B-B14F-4D97-AF65-F5344CB8AC3E}">
        <p14:creationId xmlns:p14="http://schemas.microsoft.com/office/powerpoint/2010/main" val="7088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560</TotalTime>
  <Words>908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Times New Roman</vt:lpstr>
      <vt:lpstr>Damask</vt:lpstr>
      <vt:lpstr>Building a 3d World Chapter 1 Spicing Things Up with Particles</vt:lpstr>
      <vt:lpstr>PowerPoint Presentation</vt:lpstr>
      <vt:lpstr>Final Target</vt:lpstr>
      <vt:lpstr>Content</vt:lpstr>
      <vt:lpstr> Creating a Set of Shaders for a Simple Particle System  </vt:lpstr>
      <vt:lpstr> Adding the Particle System </vt:lpstr>
      <vt:lpstr> Drawing the Particle System </vt:lpstr>
      <vt:lpstr>Spreading out the particles</vt:lpstr>
      <vt:lpstr>Adding Gravity</vt:lpstr>
      <vt:lpstr>Mixing the Particles with Additive Blending</vt:lpstr>
      <vt:lpstr>Customizing the Appearance of Our Points</vt:lpstr>
      <vt:lpstr>Drawing Each Point as a Sprite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3d World</dc:title>
  <dc:creator>PRAVEEN</dc:creator>
  <cp:lastModifiedBy>Praveen Kumar Devendran</cp:lastModifiedBy>
  <cp:revision>32</cp:revision>
  <dcterms:created xsi:type="dcterms:W3CDTF">2014-03-23T06:48:52Z</dcterms:created>
  <dcterms:modified xsi:type="dcterms:W3CDTF">2014-03-26T05:27:00Z</dcterms:modified>
</cp:coreProperties>
</file>