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D0C2-4A12-44F6-8376-08B9C101EDA1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86C0-CC65-41C2-8DBA-F3D528753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04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D0C2-4A12-44F6-8376-08B9C101EDA1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86C0-CC65-41C2-8DBA-F3D528753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87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D0C2-4A12-44F6-8376-08B9C101EDA1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86C0-CC65-41C2-8DBA-F3D528753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9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D0C2-4A12-44F6-8376-08B9C101EDA1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86C0-CC65-41C2-8DBA-F3D5287533C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4597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D0C2-4A12-44F6-8376-08B9C101EDA1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86C0-CC65-41C2-8DBA-F3D528753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62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D0C2-4A12-44F6-8376-08B9C101EDA1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86C0-CC65-41C2-8DBA-F3D528753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706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D0C2-4A12-44F6-8376-08B9C101EDA1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86C0-CC65-41C2-8DBA-F3D528753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98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D0C2-4A12-44F6-8376-08B9C101EDA1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86C0-CC65-41C2-8DBA-F3D528753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025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D0C2-4A12-44F6-8376-08B9C101EDA1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86C0-CC65-41C2-8DBA-F3D528753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09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D0C2-4A12-44F6-8376-08B9C101EDA1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86C0-CC65-41C2-8DBA-F3D528753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21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D0C2-4A12-44F6-8376-08B9C101EDA1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86C0-CC65-41C2-8DBA-F3D528753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04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D0C2-4A12-44F6-8376-08B9C101EDA1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86C0-CC65-41C2-8DBA-F3D528753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6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D0C2-4A12-44F6-8376-08B9C101EDA1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86C0-CC65-41C2-8DBA-F3D528753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0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D0C2-4A12-44F6-8376-08B9C101EDA1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86C0-CC65-41C2-8DBA-F3D528753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33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D0C2-4A12-44F6-8376-08B9C101EDA1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86C0-CC65-41C2-8DBA-F3D528753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81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D0C2-4A12-44F6-8376-08B9C101EDA1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86C0-CC65-41C2-8DBA-F3D528753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09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D0C2-4A12-44F6-8376-08B9C101EDA1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86C0-CC65-41C2-8DBA-F3D528753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22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2D0C2-4A12-44F6-8376-08B9C101EDA1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686C0-CC65-41C2-8DBA-F3D528753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32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87008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a 3d World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2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Adding skybox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87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the Skybox to Our Scene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that we’re enabling and disabling blending only when drawing the </a:t>
            </a:r>
            <a:r>
              <a:rPr lang="en-US" dirty="0" smtClean="0"/>
              <a:t>particles.</a:t>
            </a:r>
          </a:p>
          <a:p>
            <a:r>
              <a:rPr lang="en-US" dirty="0" smtClean="0"/>
              <a:t>Just updating the previous declared code for the loading skybox cube.</a:t>
            </a:r>
          </a:p>
          <a:p>
            <a:r>
              <a:rPr lang="en-US" dirty="0"/>
              <a:t>We now have a stormy sky backdrop to complement our scene! It still </a:t>
            </a:r>
            <a:r>
              <a:rPr lang="en-US" dirty="0" smtClean="0"/>
              <a:t>looks somewhat </a:t>
            </a:r>
            <a:r>
              <a:rPr lang="en-US" dirty="0"/>
              <a:t>strange to see those fountains floating in the middle of the </a:t>
            </a:r>
            <a:r>
              <a:rPr lang="en-US" dirty="0" smtClean="0"/>
              <a:t>air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79312" y="2087563"/>
            <a:ext cx="2083239" cy="370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7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Panning the Camera Around the Scene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easily do that by listening for touch events and using those </a:t>
            </a:r>
            <a:r>
              <a:rPr lang="en-US" dirty="0" smtClean="0"/>
              <a:t>touch events </a:t>
            </a:r>
            <a:r>
              <a:rPr lang="en-US" dirty="0"/>
              <a:t>to rotate the skybox and scene together</a:t>
            </a:r>
            <a:r>
              <a:rPr lang="en-US" dirty="0" smtClean="0"/>
              <a:t>.</a:t>
            </a:r>
          </a:p>
          <a:p>
            <a:r>
              <a:rPr lang="en-US" dirty="0"/>
              <a:t>This code defines a touch listener that will measure how far you’ve </a:t>
            </a:r>
            <a:r>
              <a:rPr lang="en-US" dirty="0" smtClean="0"/>
              <a:t>dragged your </a:t>
            </a:r>
            <a:r>
              <a:rPr lang="en-US" dirty="0"/>
              <a:t>finger between each successive call to </a:t>
            </a:r>
            <a:r>
              <a:rPr lang="en-US" dirty="0" err="1"/>
              <a:t>onTouch</a:t>
            </a:r>
            <a:r>
              <a:rPr lang="en-US" dirty="0"/>
              <a:t>(). When you first </a:t>
            </a:r>
            <a:r>
              <a:rPr lang="en-US" dirty="0" smtClean="0"/>
              <a:t>touch the </a:t>
            </a:r>
            <a:r>
              <a:rPr lang="en-US" dirty="0"/>
              <a:t>screen, the current touch position will be recorded in </a:t>
            </a:r>
            <a:r>
              <a:rPr lang="en-US" dirty="0" smtClean="0"/>
              <a:t>previousX </a:t>
            </a:r>
            <a:r>
              <a:rPr lang="en-US" dirty="0"/>
              <a:t>and previousY</a:t>
            </a:r>
            <a:r>
              <a:rPr lang="en-US" dirty="0" smtClean="0"/>
              <a:t>.</a:t>
            </a:r>
          </a:p>
          <a:p>
            <a:r>
              <a:rPr lang="en-US" dirty="0"/>
              <a:t>This method will take in the distance the user dragged in each direction </a:t>
            </a:r>
            <a:r>
              <a:rPr lang="en-US" dirty="0" smtClean="0"/>
              <a:t>and add </a:t>
            </a:r>
            <a:r>
              <a:rPr lang="en-US" dirty="0"/>
              <a:t>it to </a:t>
            </a:r>
            <a:r>
              <a:rPr lang="en-US" dirty="0" err="1"/>
              <a:t>xRotation</a:t>
            </a:r>
            <a:r>
              <a:rPr lang="en-US" dirty="0"/>
              <a:t> and </a:t>
            </a:r>
            <a:r>
              <a:rPr lang="en-US" dirty="0" err="1"/>
              <a:t>yRotation</a:t>
            </a:r>
            <a:r>
              <a:rPr lang="en-US" dirty="0"/>
              <a:t>, which represent the rotation in degrees</a:t>
            </a:r>
          </a:p>
        </p:txBody>
      </p:sp>
    </p:spTree>
    <p:extLst>
      <p:ext uri="{BB962C8B-B14F-4D97-AF65-F5344CB8AC3E}">
        <p14:creationId xmlns:p14="http://schemas.microsoft.com/office/powerpoint/2010/main" val="73189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8642"/>
            <a:ext cx="10515600" cy="5288321"/>
          </a:xfrm>
        </p:spPr>
        <p:txBody>
          <a:bodyPr>
            <a:normAutofit/>
          </a:bodyPr>
          <a:lstStyle/>
          <a:p>
            <a:r>
              <a:rPr lang="en-US" i="1" dirty="0" smtClean="0"/>
              <a:t>Skybox</a:t>
            </a:r>
            <a:r>
              <a:rPr lang="en-US" dirty="0"/>
              <a:t>, which is a technique we can use to add a </a:t>
            </a:r>
            <a:r>
              <a:rPr lang="en-US" dirty="0" smtClean="0"/>
              <a:t>360-degree panorama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360-degree panorama that we can see when using </a:t>
            </a:r>
            <a:r>
              <a:rPr lang="en-US" dirty="0" smtClean="0"/>
              <a:t>Google Street </a:t>
            </a:r>
            <a:r>
              <a:rPr lang="en-US" dirty="0"/>
              <a:t>View is just one example.</a:t>
            </a:r>
            <a:endParaRPr lang="en-US" dirty="0" smtClean="0"/>
          </a:p>
          <a:p>
            <a:r>
              <a:rPr lang="en-US" dirty="0" smtClean="0"/>
              <a:t>We’ll </a:t>
            </a:r>
            <a:r>
              <a:rPr lang="en-US" dirty="0"/>
              <a:t>learn how to define a skybox using </a:t>
            </a:r>
            <a:r>
              <a:rPr lang="en-US" i="1" dirty="0"/>
              <a:t>cube mapping</a:t>
            </a:r>
            <a:r>
              <a:rPr lang="en-US" dirty="0"/>
              <a:t>, a method </a:t>
            </a:r>
            <a:r>
              <a:rPr lang="en-US" dirty="0" smtClean="0"/>
              <a:t>of stitching </a:t>
            </a:r>
            <a:r>
              <a:rPr lang="en-US" dirty="0"/>
              <a:t>together six different textures into a cube</a:t>
            </a:r>
            <a:r>
              <a:rPr lang="en-US" dirty="0" smtClean="0"/>
              <a:t>.</a:t>
            </a:r>
          </a:p>
          <a:p>
            <a:r>
              <a:rPr lang="en-US" dirty="0"/>
              <a:t>We’ll also take our first look at </a:t>
            </a:r>
            <a:r>
              <a:rPr lang="en-US" i="1" dirty="0"/>
              <a:t>index arrays</a:t>
            </a:r>
            <a:r>
              <a:rPr lang="en-US" dirty="0"/>
              <a:t>, a way of reducing </a:t>
            </a:r>
            <a:r>
              <a:rPr lang="en-US" dirty="0" smtClean="0"/>
              <a:t>vertex duplication </a:t>
            </a:r>
            <a:r>
              <a:rPr lang="en-US" dirty="0"/>
              <a:t>by storing only unique vertices in a vertex array and </a:t>
            </a:r>
            <a:r>
              <a:rPr lang="en-US" dirty="0" smtClean="0"/>
              <a:t>linking them </a:t>
            </a:r>
            <a:r>
              <a:rPr lang="en-US" dirty="0"/>
              <a:t>together by </a:t>
            </a:r>
            <a:r>
              <a:rPr lang="en-US" i="1" dirty="0"/>
              <a:t>referring </a:t>
            </a:r>
            <a:r>
              <a:rPr lang="en-US" dirty="0"/>
              <a:t>to those vertices with index offsets instead </a:t>
            </a:r>
            <a:r>
              <a:rPr lang="en-US" dirty="0" smtClean="0"/>
              <a:t>of duplicating </a:t>
            </a:r>
            <a:r>
              <a:rPr lang="en-US" dirty="0"/>
              <a:t>the vertex data</a:t>
            </a:r>
            <a:r>
              <a:rPr lang="en-US" dirty="0" smtClean="0"/>
              <a:t>.</a:t>
            </a:r>
          </a:p>
          <a:p>
            <a:r>
              <a:rPr lang="en-US" dirty="0"/>
              <a:t>To get started, we’ll continue the project we began in the last chapter. </a:t>
            </a:r>
            <a:r>
              <a:rPr lang="en-US" dirty="0" smtClean="0"/>
              <a:t>Let’s copy </a:t>
            </a:r>
            <a:r>
              <a:rPr lang="en-US" dirty="0"/>
              <a:t>that over into a new project called ‘Skybox’.</a:t>
            </a:r>
          </a:p>
        </p:txBody>
      </p:sp>
    </p:spTree>
    <p:extLst>
      <p:ext uri="{BB962C8B-B14F-4D97-AF65-F5344CB8AC3E}">
        <p14:creationId xmlns:p14="http://schemas.microsoft.com/office/powerpoint/2010/main" val="6194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</a:t>
            </a:r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6880" y="2095500"/>
            <a:ext cx="632871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10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Skybox </a:t>
            </a:r>
            <a:endParaRPr lang="en-US" dirty="0" smtClean="0"/>
          </a:p>
          <a:p>
            <a:r>
              <a:rPr lang="en-US" dirty="0" smtClean="0"/>
              <a:t>Loading </a:t>
            </a:r>
            <a:r>
              <a:rPr lang="en-US" dirty="0"/>
              <a:t>a Cube Map into </a:t>
            </a:r>
            <a:r>
              <a:rPr lang="en-US" dirty="0" smtClean="0"/>
              <a:t>OpenGL</a:t>
            </a:r>
          </a:p>
          <a:p>
            <a:r>
              <a:rPr lang="en-US" dirty="0" smtClean="0"/>
              <a:t>Creating </a:t>
            </a:r>
            <a:r>
              <a:rPr lang="en-US" dirty="0"/>
              <a:t>a Cube </a:t>
            </a:r>
            <a:endParaRPr lang="en-US" dirty="0" smtClean="0"/>
          </a:p>
          <a:p>
            <a:r>
              <a:rPr lang="en-US" dirty="0" smtClean="0"/>
              <a:t>Adding a Skybox Shader Program</a:t>
            </a:r>
          </a:p>
          <a:p>
            <a:r>
              <a:rPr lang="en-US" dirty="0" smtClean="0"/>
              <a:t>Adding </a:t>
            </a:r>
            <a:r>
              <a:rPr lang="en-US" dirty="0"/>
              <a:t>the Skybox to Our </a:t>
            </a:r>
            <a:r>
              <a:rPr lang="en-US" dirty="0" smtClean="0"/>
              <a:t>Scene</a:t>
            </a:r>
          </a:p>
          <a:p>
            <a:r>
              <a:rPr lang="en-US" dirty="0" smtClean="0"/>
              <a:t>Panning </a:t>
            </a:r>
            <a:r>
              <a:rPr lang="en-US" dirty="0"/>
              <a:t>the Camera Around the Scene</a:t>
            </a:r>
          </a:p>
        </p:txBody>
      </p:sp>
    </p:spTree>
    <p:extLst>
      <p:ext uri="{BB962C8B-B14F-4D97-AF65-F5344CB8AC3E}">
        <p14:creationId xmlns:p14="http://schemas.microsoft.com/office/powerpoint/2010/main" val="166251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skybox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skybox is a way of representing a 3D panorama that can be seen in </a:t>
            </a:r>
            <a:r>
              <a:rPr lang="en-US" dirty="0" smtClean="0"/>
              <a:t>every direction</a:t>
            </a:r>
            <a:r>
              <a:rPr lang="en-US" dirty="0"/>
              <a:t>, no matter which way you turn your head. One of the most </a:t>
            </a:r>
            <a:r>
              <a:rPr lang="en-US" dirty="0" smtClean="0"/>
              <a:t>classic ways </a:t>
            </a:r>
            <a:r>
              <a:rPr lang="en-US" dirty="0"/>
              <a:t>of rendering a skybox is to use a cube surrounding the viewer, with </a:t>
            </a:r>
            <a:r>
              <a:rPr lang="en-US" dirty="0" smtClean="0"/>
              <a:t>a detailed </a:t>
            </a:r>
            <a:r>
              <a:rPr lang="en-US" dirty="0"/>
              <a:t>texture on each face of the cube; this is also known as a </a:t>
            </a:r>
            <a:r>
              <a:rPr lang="en-US" i="1" dirty="0"/>
              <a:t>cube map</a:t>
            </a:r>
            <a:r>
              <a:rPr lang="en-US" dirty="0" smtClean="0"/>
              <a:t>.</a:t>
            </a:r>
          </a:p>
          <a:p>
            <a:r>
              <a:rPr lang="en-US" dirty="0"/>
              <a:t>To create the skybox in our scene, we’ll store each face of the cube in a </a:t>
            </a:r>
            <a:r>
              <a:rPr lang="en-US" dirty="0" smtClean="0"/>
              <a:t>separate texture</a:t>
            </a:r>
            <a:r>
              <a:rPr lang="en-US" dirty="0"/>
              <a:t>, and then we’ll tell OpenGL to stitch these textures into a </a:t>
            </a:r>
            <a:r>
              <a:rPr lang="en-US" dirty="0" smtClean="0"/>
              <a:t>cube map </a:t>
            </a:r>
            <a:r>
              <a:rPr lang="en-US" dirty="0"/>
              <a:t>and apply it to a </a:t>
            </a:r>
            <a:r>
              <a:rPr lang="en-US" dirty="0" smtClean="0"/>
              <a:t>cube.</a:t>
            </a:r>
          </a:p>
          <a:p>
            <a:r>
              <a:rPr lang="en-US" dirty="0"/>
              <a:t>When OpenGL renders the cube with </a:t>
            </a:r>
            <a:r>
              <a:rPr lang="en-US" dirty="0" smtClean="0"/>
              <a:t>linear interpolation </a:t>
            </a:r>
            <a:r>
              <a:rPr lang="en-US" dirty="0"/>
              <a:t>enabled, many GPUs will actually blend the </a:t>
            </a:r>
            <a:r>
              <a:rPr lang="en-US" dirty="0" err="1"/>
              <a:t>texels</a:t>
            </a:r>
            <a:r>
              <a:rPr lang="en-US" dirty="0"/>
              <a:t> </a:t>
            </a:r>
            <a:r>
              <a:rPr lang="en-US" dirty="0" smtClean="0"/>
              <a:t>between neighboring </a:t>
            </a:r>
            <a:r>
              <a:rPr lang="en-US" dirty="0"/>
              <a:t>faces, making the cube edges seamless. In fact, seamless </a:t>
            </a:r>
            <a:r>
              <a:rPr lang="en-US" dirty="0" smtClean="0"/>
              <a:t>cube mapping </a:t>
            </a:r>
            <a:r>
              <a:rPr lang="en-US" dirty="0"/>
              <a:t>support is guaranteed on OpenGL ES 3.0.</a:t>
            </a:r>
          </a:p>
        </p:txBody>
      </p:sp>
    </p:spTree>
    <p:extLst>
      <p:ext uri="{BB962C8B-B14F-4D97-AF65-F5344CB8AC3E}">
        <p14:creationId xmlns:p14="http://schemas.microsoft.com/office/powerpoint/2010/main" val="11806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Advantage and disadvantages of skybox Technique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a cube map by itself works great for a simple skybox, there are a few </a:t>
            </a:r>
            <a:r>
              <a:rPr lang="en-US" dirty="0" smtClean="0"/>
              <a:t>disadvantages that </a:t>
            </a:r>
            <a:r>
              <a:rPr lang="en-US" dirty="0"/>
              <a:t>come with the simplicity. The effect only works well if the skybox is </a:t>
            </a:r>
            <a:r>
              <a:rPr lang="en-US" dirty="0" smtClean="0"/>
              <a:t>rendered from </a:t>
            </a:r>
            <a:r>
              <a:rPr lang="en-US" dirty="0"/>
              <a:t>the center of the cube, so anything that’s part of the skybox will always </a:t>
            </a:r>
            <a:r>
              <a:rPr lang="en-US" dirty="0" smtClean="0"/>
              <a:t>appear to </a:t>
            </a:r>
            <a:r>
              <a:rPr lang="en-US" dirty="0"/>
              <a:t>be at the same distance from viewers, no matter how far they </a:t>
            </a:r>
            <a:r>
              <a:rPr lang="en-US" dirty="0" smtClean="0"/>
              <a:t>travel.</a:t>
            </a:r>
          </a:p>
          <a:p>
            <a:r>
              <a:rPr lang="en-US" dirty="0"/>
              <a:t>And depending on the viewer’s field of vision, </a:t>
            </a:r>
            <a:r>
              <a:rPr lang="en-US" dirty="0" smtClean="0"/>
              <a:t>the cube </a:t>
            </a:r>
            <a:r>
              <a:rPr lang="en-US" dirty="0"/>
              <a:t>map textures might need to be very high resolution to look good on the </a:t>
            </a:r>
            <a:r>
              <a:rPr lang="en-US" dirty="0" smtClean="0"/>
              <a:t>screen, eating </a:t>
            </a:r>
            <a:r>
              <a:rPr lang="en-US" dirty="0"/>
              <a:t>up a lot of texture memory and bandwidth.</a:t>
            </a:r>
          </a:p>
        </p:txBody>
      </p:sp>
    </p:spTree>
    <p:extLst>
      <p:ext uri="{BB962C8B-B14F-4D97-AF65-F5344CB8AC3E}">
        <p14:creationId xmlns:p14="http://schemas.microsoft.com/office/powerpoint/2010/main" val="69887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a Cube Map into OpenGL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order matters, so we’ll use these images in a standard </a:t>
            </a:r>
            <a:r>
              <a:rPr lang="en-US" dirty="0" smtClean="0"/>
              <a:t>order that </a:t>
            </a:r>
            <a:r>
              <a:rPr lang="en-US" dirty="0"/>
              <a:t>we can document in the comments for the method. To start things off</a:t>
            </a:r>
            <a:r>
              <a:rPr lang="en-US" dirty="0" smtClean="0"/>
              <a:t>, we </a:t>
            </a:r>
            <a:r>
              <a:rPr lang="en-US" dirty="0"/>
              <a:t>create one OpenGL texture object, just like we do when loading a </a:t>
            </a:r>
            <a:r>
              <a:rPr lang="en-US" dirty="0" smtClean="0"/>
              <a:t>regular texture</a:t>
            </a:r>
            <a:r>
              <a:rPr lang="en-US" dirty="0"/>
              <a:t>. We also have six bitmaps to temporarily hold the image </a:t>
            </a:r>
            <a:r>
              <a:rPr lang="en-US" dirty="0" smtClean="0"/>
              <a:t>resource data </a:t>
            </a:r>
            <a:r>
              <a:rPr lang="en-US" dirty="0"/>
              <a:t>in memory as we lead each image from its resource and transfer </a:t>
            </a:r>
            <a:r>
              <a:rPr lang="en-US" dirty="0" smtClean="0"/>
              <a:t>the data </a:t>
            </a:r>
            <a:r>
              <a:rPr lang="en-US" dirty="0"/>
              <a:t>over to OpenGL.</a:t>
            </a:r>
          </a:p>
        </p:txBody>
      </p:sp>
    </p:spTree>
    <p:extLst>
      <p:ext uri="{BB962C8B-B14F-4D97-AF65-F5344CB8AC3E}">
        <p14:creationId xmlns:p14="http://schemas.microsoft.com/office/powerpoint/2010/main" val="424150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cube is a good candidate for </a:t>
            </a:r>
            <a:r>
              <a:rPr lang="en-US" dirty="0" smtClean="0"/>
              <a:t>indexing because </a:t>
            </a:r>
            <a:r>
              <a:rPr lang="en-US" dirty="0"/>
              <a:t>it only has 8 unique vertices. With 3 position components per vertex</a:t>
            </a:r>
            <a:r>
              <a:rPr lang="en-US" dirty="0" smtClean="0"/>
              <a:t>, we’ll </a:t>
            </a:r>
            <a:r>
              <a:rPr lang="en-US" dirty="0"/>
              <a:t>need 24 floats to store these vertices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Let’s say that we decide to draw the cube with 2 triangles per face, so we </a:t>
            </a:r>
            <a:r>
              <a:rPr lang="en-US" dirty="0" smtClean="0"/>
              <a:t>have 12 </a:t>
            </a:r>
            <a:r>
              <a:rPr lang="en-US" dirty="0"/>
              <a:t>triangles in all. With 3 vertices per triangle, if we were drawing the </a:t>
            </a:r>
            <a:r>
              <a:rPr lang="en-US" dirty="0" smtClean="0"/>
              <a:t>cube with </a:t>
            </a:r>
            <a:r>
              <a:rPr lang="en-US" dirty="0"/>
              <a:t>a vertex array alone, we’d need 36 vertices or 108 floats, with a lot </a:t>
            </a:r>
            <a:r>
              <a:rPr lang="en-US" dirty="0" smtClean="0"/>
              <a:t>of the </a:t>
            </a:r>
            <a:r>
              <a:rPr lang="en-US" dirty="0"/>
              <a:t>data duplicated. With an index array, we don’t need to repeat all of </a:t>
            </a:r>
            <a:r>
              <a:rPr lang="en-US" dirty="0" smtClean="0"/>
              <a:t>the vertex </a:t>
            </a:r>
            <a:r>
              <a:rPr lang="en-US" dirty="0"/>
              <a:t>data. Instead, we only need to repeat the indices. This allows us </a:t>
            </a:r>
            <a:r>
              <a:rPr lang="en-US" dirty="0" smtClean="0"/>
              <a:t>to reduce </a:t>
            </a:r>
            <a:r>
              <a:rPr lang="en-US" dirty="0"/>
              <a:t>the overall size of the data.</a:t>
            </a:r>
          </a:p>
        </p:txBody>
      </p:sp>
    </p:spTree>
    <p:extLst>
      <p:ext uri="{BB962C8B-B14F-4D97-AF65-F5344CB8AC3E}">
        <p14:creationId xmlns:p14="http://schemas.microsoft.com/office/powerpoint/2010/main" val="260250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Skybox Shader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a trick that makes sure that every part of the skybox will lie on </a:t>
            </a:r>
            <a:r>
              <a:rPr lang="en-US" dirty="0" smtClean="0"/>
              <a:t>the far </a:t>
            </a:r>
            <a:r>
              <a:rPr lang="en-US" dirty="0"/>
              <a:t>plane in normalized device coordinates and thus behind everything </a:t>
            </a:r>
            <a:r>
              <a:rPr lang="en-US" dirty="0" smtClean="0"/>
              <a:t>else in </a:t>
            </a:r>
            <a:r>
              <a:rPr lang="en-US" dirty="0"/>
              <a:t>the scene. This trick works because perspective division divides </a:t>
            </a:r>
            <a:r>
              <a:rPr lang="en-US" dirty="0" smtClean="0"/>
              <a:t>everything by </a:t>
            </a:r>
            <a:r>
              <a:rPr lang="en-US" i="1" dirty="0"/>
              <a:t>w</a:t>
            </a:r>
            <a:r>
              <a:rPr lang="en-US" dirty="0"/>
              <a:t>, and </a:t>
            </a:r>
            <a:r>
              <a:rPr lang="en-US" i="1" dirty="0"/>
              <a:t>w </a:t>
            </a:r>
            <a:r>
              <a:rPr lang="en-US" dirty="0"/>
              <a:t>divided by itself will equal 1. After the perspective divide, </a:t>
            </a:r>
            <a:r>
              <a:rPr lang="en-US" i="1" dirty="0"/>
              <a:t>z </a:t>
            </a:r>
            <a:r>
              <a:rPr lang="en-US" dirty="0" smtClean="0"/>
              <a:t>will end </a:t>
            </a:r>
            <a:r>
              <a:rPr lang="en-US" dirty="0"/>
              <a:t>up on the far plane of 1</a:t>
            </a:r>
            <a:r>
              <a:rPr lang="en-US" dirty="0" smtClean="0"/>
              <a:t>.</a:t>
            </a:r>
          </a:p>
          <a:p>
            <a:r>
              <a:rPr lang="en-US" dirty="0"/>
              <a:t>This “trick” might seem unnecessary right now, since if we wanted the </a:t>
            </a:r>
            <a:r>
              <a:rPr lang="en-US" dirty="0" smtClean="0"/>
              <a:t>skybox to </a:t>
            </a:r>
            <a:r>
              <a:rPr lang="en-US" dirty="0"/>
              <a:t>appear behind everything else we could just draw it first and then </a:t>
            </a:r>
            <a:r>
              <a:rPr lang="en-US" dirty="0" smtClean="0"/>
              <a:t>draw everything </a:t>
            </a:r>
            <a:r>
              <a:rPr lang="en-US" dirty="0"/>
              <a:t>else on top of </a:t>
            </a:r>
            <a:r>
              <a:rPr lang="en-US" dirty="0" smtClean="0"/>
              <a:t>it.</a:t>
            </a:r>
          </a:p>
          <a:p>
            <a:r>
              <a:rPr lang="en-US" dirty="0"/>
              <a:t>To draw the skybox using the cube texture, we call </a:t>
            </a:r>
            <a:r>
              <a:rPr lang="en-US" dirty="0" err="1"/>
              <a:t>textureCube</a:t>
            </a:r>
            <a:r>
              <a:rPr lang="en-US" dirty="0"/>
              <a:t>() with </a:t>
            </a:r>
            <a:r>
              <a:rPr lang="en-US" dirty="0" smtClean="0"/>
              <a:t>the interpolated </a:t>
            </a:r>
            <a:r>
              <a:rPr lang="en-US" dirty="0"/>
              <a:t>cube face position as the texture coordinates for that fragment.</a:t>
            </a:r>
          </a:p>
        </p:txBody>
      </p:sp>
    </p:spTree>
    <p:extLst>
      <p:ext uri="{BB962C8B-B14F-4D97-AF65-F5344CB8AC3E}">
        <p14:creationId xmlns:p14="http://schemas.microsoft.com/office/powerpoint/2010/main" val="272949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TC104033921[[fn=Damask]]</Template>
  <TotalTime>51</TotalTime>
  <Words>926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Bookman Old Style</vt:lpstr>
      <vt:lpstr>Rockwell</vt:lpstr>
      <vt:lpstr>Times New Roman</vt:lpstr>
      <vt:lpstr>Damask</vt:lpstr>
      <vt:lpstr>Building a 3d World Chapter 2 Adding skybox</vt:lpstr>
      <vt:lpstr>PowerPoint Presentation</vt:lpstr>
      <vt:lpstr>Final output</vt:lpstr>
      <vt:lpstr>Content</vt:lpstr>
      <vt:lpstr>Creating a skybox</vt:lpstr>
      <vt:lpstr>Advantage and disadvantages of skybox Technique</vt:lpstr>
      <vt:lpstr>Loading a Cube Map into OpenGL</vt:lpstr>
      <vt:lpstr>Creating a Cube</vt:lpstr>
      <vt:lpstr>Adding a Skybox Shader Program</vt:lpstr>
      <vt:lpstr>Adding the Skybox to Our Scene</vt:lpstr>
      <vt:lpstr>Panning the Camera Around the Scene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3d World Chapter 1 Adding skybox</dc:title>
  <dc:creator>Praveen Kumar Devendran</dc:creator>
  <cp:lastModifiedBy>Praveen Kumar Devendran</cp:lastModifiedBy>
  <cp:revision>16</cp:revision>
  <dcterms:created xsi:type="dcterms:W3CDTF">2014-03-24T11:51:38Z</dcterms:created>
  <dcterms:modified xsi:type="dcterms:W3CDTF">2014-03-26T05:28:08Z</dcterms:modified>
</cp:coreProperties>
</file>