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1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6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50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6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3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4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F80A-F930-49A5-A7AA-EA9A3CEE03B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A9DE-D2B4-467F-B31B-8E6B68D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9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3d World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terrain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186"/>
            <a:ext cx="10515600" cy="5558777"/>
          </a:xfrm>
        </p:spPr>
        <p:txBody>
          <a:bodyPr>
            <a:normAutofit/>
          </a:bodyPr>
          <a:lstStyle/>
          <a:p>
            <a:r>
              <a:rPr lang="en-US" dirty="0" smtClean="0"/>
              <a:t>Learn </a:t>
            </a:r>
            <a:r>
              <a:rPr lang="en-US" dirty="0"/>
              <a:t>how to use </a:t>
            </a:r>
            <a:r>
              <a:rPr lang="en-US" dirty="0" smtClean="0"/>
              <a:t>the depth </a:t>
            </a:r>
            <a:r>
              <a:rPr lang="en-US" dirty="0"/>
              <a:t>buffer for preventing overdraw, and we’ll also learn how to store </a:t>
            </a:r>
            <a:r>
              <a:rPr lang="en-US" dirty="0" smtClean="0"/>
              <a:t>vertex and </a:t>
            </a:r>
            <a:r>
              <a:rPr lang="en-US" dirty="0"/>
              <a:t>index data directly on the GPU for better performance</a:t>
            </a:r>
            <a:r>
              <a:rPr lang="en-US" dirty="0" smtClean="0"/>
              <a:t>.</a:t>
            </a:r>
          </a:p>
          <a:p>
            <a:r>
              <a:rPr lang="en-US" dirty="0"/>
              <a:t>The depth buffer </a:t>
            </a:r>
            <a:r>
              <a:rPr lang="en-US" dirty="0" smtClean="0"/>
              <a:t>itself is </a:t>
            </a:r>
            <a:r>
              <a:rPr lang="en-US" dirty="0"/>
              <a:t>a fundamental part of OpenGL, and it helps us easily render more </a:t>
            </a:r>
            <a:r>
              <a:rPr lang="en-US" dirty="0" smtClean="0"/>
              <a:t>complex scenes </a:t>
            </a:r>
            <a:r>
              <a:rPr lang="en-US" dirty="0"/>
              <a:t>without worrying too much about how that scene is put </a:t>
            </a:r>
            <a:r>
              <a:rPr lang="en-US" dirty="0" smtClean="0"/>
              <a:t>together.</a:t>
            </a:r>
          </a:p>
          <a:p>
            <a:r>
              <a:rPr lang="en-US" dirty="0"/>
              <a:t>Here’s our game plan: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First we’ll look at how to create a height map and load it into our </a:t>
            </a:r>
            <a:r>
              <a:rPr lang="en-US" dirty="0" smtClean="0"/>
              <a:t>application using </a:t>
            </a:r>
            <a:r>
              <a:rPr lang="en-US" dirty="0"/>
              <a:t>vertex buffer objects and index buffer objects.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We’ll then take our first look at culling and the depth buffer, two </a:t>
            </a:r>
            <a:r>
              <a:rPr lang="en-US" dirty="0" smtClean="0"/>
              <a:t>techniques for </a:t>
            </a:r>
            <a:r>
              <a:rPr lang="en-US" dirty="0"/>
              <a:t>occluding hidden objects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Height </a:t>
            </a:r>
            <a:r>
              <a:rPr lang="en-US" dirty="0" smtClean="0"/>
              <a:t>Map</a:t>
            </a:r>
            <a:endParaRPr lang="en-US" dirty="0"/>
          </a:p>
          <a:p>
            <a:r>
              <a:rPr lang="en-US" dirty="0" smtClean="0"/>
              <a:t>Creating </a:t>
            </a:r>
            <a:r>
              <a:rPr lang="en-US" dirty="0"/>
              <a:t>Vertex and Index Buffer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/>
              <a:t>Loading </a:t>
            </a:r>
            <a:r>
              <a:rPr lang="en-US" dirty="0"/>
              <a:t>in the Height </a:t>
            </a:r>
            <a:r>
              <a:rPr lang="en-US" dirty="0" smtClean="0"/>
              <a:t>Map</a:t>
            </a:r>
            <a:endParaRPr lang="en-US" dirty="0"/>
          </a:p>
          <a:p>
            <a:r>
              <a:rPr lang="en-US" dirty="0" smtClean="0"/>
              <a:t>Drawing </a:t>
            </a:r>
            <a:r>
              <a:rPr lang="en-US" dirty="0"/>
              <a:t>the Height Map </a:t>
            </a:r>
          </a:p>
          <a:p>
            <a:r>
              <a:rPr lang="en-US" dirty="0" smtClean="0"/>
              <a:t>Occluding </a:t>
            </a:r>
            <a:r>
              <a:rPr lang="en-US" dirty="0"/>
              <a:t>Hidden Objects</a:t>
            </a:r>
          </a:p>
        </p:txBody>
      </p:sp>
    </p:spTree>
    <p:extLst>
      <p:ext uri="{BB962C8B-B14F-4D97-AF65-F5344CB8AC3E}">
        <p14:creationId xmlns:p14="http://schemas.microsoft.com/office/powerpoint/2010/main" val="455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Height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height map is simply a two-dimensional map of heights, much like </a:t>
            </a:r>
            <a:r>
              <a:rPr lang="en-US" dirty="0" smtClean="0"/>
              <a:t>a  topography map </a:t>
            </a:r>
            <a:r>
              <a:rPr lang="en-US" dirty="0"/>
              <a:t>that you can find in an </a:t>
            </a:r>
            <a:r>
              <a:rPr lang="en-US" dirty="0" smtClean="0"/>
              <a:t>atlas.</a:t>
            </a:r>
          </a:p>
          <a:p>
            <a:r>
              <a:rPr lang="en-US" dirty="0"/>
              <a:t>A simple way to create a </a:t>
            </a:r>
            <a:r>
              <a:rPr lang="en-US" dirty="0" smtClean="0"/>
              <a:t>height map </a:t>
            </a:r>
            <a:r>
              <a:rPr lang="en-US" dirty="0"/>
              <a:t>is to use a grayscale image, with the light areas representing high </a:t>
            </a:r>
            <a:r>
              <a:rPr lang="en-US" dirty="0" smtClean="0"/>
              <a:t>ground and </a:t>
            </a:r>
            <a:r>
              <a:rPr lang="en-US" dirty="0"/>
              <a:t>the dark areas representing low </a:t>
            </a:r>
            <a:r>
              <a:rPr lang="en-US" dirty="0" smtClean="0"/>
              <a:t>ground.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Height map example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68" y="2375294"/>
            <a:ext cx="3251913" cy="3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Vertex and Index Buffer Objects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load in the height map, we’re going to use two new OpenGL objects: </a:t>
            </a:r>
            <a:r>
              <a:rPr lang="en-US" dirty="0" smtClean="0"/>
              <a:t>a vertex </a:t>
            </a:r>
            <a:r>
              <a:rPr lang="en-US" dirty="0"/>
              <a:t>buffer object and an index buffer </a:t>
            </a:r>
            <a:r>
              <a:rPr lang="en-US" dirty="0" smtClean="0"/>
              <a:t>object.</a:t>
            </a:r>
          </a:p>
          <a:p>
            <a:r>
              <a:rPr lang="en-US" dirty="0"/>
              <a:t>These two objects are </a:t>
            </a:r>
            <a:r>
              <a:rPr lang="en-US" dirty="0" smtClean="0"/>
              <a:t>analogous to </a:t>
            </a:r>
            <a:r>
              <a:rPr lang="en-US" dirty="0"/>
              <a:t>the vertex arrays and index arrays that we’ve been using in </a:t>
            </a:r>
            <a:r>
              <a:rPr lang="en-US" dirty="0" smtClean="0"/>
              <a:t>previous chapters</a:t>
            </a:r>
            <a:r>
              <a:rPr lang="en-US" dirty="0"/>
              <a:t>, except that the graphics driver can choose to place them </a:t>
            </a:r>
            <a:r>
              <a:rPr lang="en-US" dirty="0" smtClean="0"/>
              <a:t>directly in </a:t>
            </a:r>
            <a:r>
              <a:rPr lang="en-US" dirty="0"/>
              <a:t>the GPU’s </a:t>
            </a:r>
            <a:r>
              <a:rPr lang="en-US" dirty="0" smtClean="0"/>
              <a:t>memory.</a:t>
            </a:r>
          </a:p>
          <a:p>
            <a:r>
              <a:rPr lang="en-US" dirty="0"/>
              <a:t>This can lead to better performance for objects that </a:t>
            </a:r>
            <a:r>
              <a:rPr lang="en-US" dirty="0" smtClean="0"/>
              <a:t>we don’t </a:t>
            </a:r>
            <a:r>
              <a:rPr lang="en-US" dirty="0"/>
              <a:t>change often once they’ve been created, such as a height </a:t>
            </a:r>
            <a:r>
              <a:rPr lang="en-US" dirty="0" smtClean="0"/>
              <a:t>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the Height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load the height map into OpenGL, we need to load in the image data </a:t>
            </a:r>
            <a:r>
              <a:rPr lang="en-US" dirty="0" smtClean="0"/>
              <a:t>and convert </a:t>
            </a:r>
            <a:r>
              <a:rPr lang="en-US" dirty="0"/>
              <a:t>it into a set of vertices, one for each </a:t>
            </a:r>
            <a:r>
              <a:rPr lang="en-US" dirty="0" smtClean="0"/>
              <a:t>pixel.</a:t>
            </a:r>
          </a:p>
          <a:p>
            <a:r>
              <a:rPr lang="en-US" dirty="0"/>
              <a:t>Each vertex will have </a:t>
            </a:r>
            <a:r>
              <a:rPr lang="en-US" dirty="0" smtClean="0"/>
              <a:t>a position </a:t>
            </a:r>
            <a:r>
              <a:rPr lang="en-US" dirty="0"/>
              <a:t>based on its position in the image and a height based on the </a:t>
            </a:r>
            <a:r>
              <a:rPr lang="en-US" dirty="0" smtClean="0"/>
              <a:t>brightness of </a:t>
            </a:r>
            <a:r>
              <a:rPr lang="en-US" dirty="0"/>
              <a:t>the pixel. Once we have all of the vertices loaded in, we’ll use the </a:t>
            </a:r>
            <a:r>
              <a:rPr lang="en-US" dirty="0" smtClean="0"/>
              <a:t>index buffer </a:t>
            </a:r>
            <a:r>
              <a:rPr lang="en-US" dirty="0"/>
              <a:t>to group them into triangles that we can draw with OpenGL.</a:t>
            </a:r>
          </a:p>
        </p:txBody>
      </p:sp>
    </p:spTree>
    <p:extLst>
      <p:ext uri="{BB962C8B-B14F-4D97-AF65-F5344CB8AC3E}">
        <p14:creationId xmlns:p14="http://schemas.microsoft.com/office/powerpoint/2010/main" val="22328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Height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the view and </a:t>
            </a:r>
            <a:r>
              <a:rPr lang="en-US" dirty="0" smtClean="0"/>
              <a:t>projection </a:t>
            </a:r>
            <a:r>
              <a:rPr lang="en-US" dirty="0"/>
              <a:t>matrices will take effect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4000" dirty="0">
                <a:latin typeface="+mj-lt"/>
              </a:rPr>
              <a:t>Occluding Hidden </a:t>
            </a:r>
            <a:r>
              <a:rPr lang="en-US" sz="4000" dirty="0" smtClean="0">
                <a:latin typeface="+mj-lt"/>
              </a:rPr>
              <a:t>Objects:</a:t>
            </a:r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reason for </a:t>
            </a:r>
            <a:r>
              <a:rPr lang="en-US" sz="2400" dirty="0"/>
              <a:t>this is because we have the same overwriting problem with the </a:t>
            </a:r>
            <a:r>
              <a:rPr lang="en-US" sz="2400" dirty="0" smtClean="0"/>
              <a:t>terrain itself</a:t>
            </a:r>
            <a:r>
              <a:rPr lang="en-US" sz="2400" dirty="0"/>
              <a:t>: different parts are being drawn over each other, with no regard as </a:t>
            </a:r>
            <a:r>
              <a:rPr lang="en-US" sz="2400" dirty="0" smtClean="0"/>
              <a:t>to which </a:t>
            </a:r>
            <a:r>
              <a:rPr lang="en-US" sz="2400" dirty="0"/>
              <a:t>parts of the terrain are actually closer to the viewer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US" sz="2000" b="1" dirty="0" smtClean="0"/>
              <a:t>1.</a:t>
            </a:r>
            <a:r>
              <a:rPr lang="en-US" sz="2000" b="1" dirty="0" smtClean="0"/>
              <a:t>Removing </a:t>
            </a:r>
            <a:r>
              <a:rPr lang="en-US" sz="2000" b="1" dirty="0" smtClean="0"/>
              <a:t>Hidden </a:t>
            </a:r>
            <a:r>
              <a:rPr lang="en-US" sz="2000" b="1" dirty="0"/>
              <a:t>Surfaces with the Depth </a:t>
            </a:r>
            <a:r>
              <a:rPr lang="en-US" sz="2000" b="1" dirty="0" smtClean="0"/>
              <a:t>Buffer</a:t>
            </a:r>
            <a:r>
              <a:rPr lang="en-US" sz="2000" b="1" dirty="0" smtClean="0"/>
              <a:t>.</a:t>
            </a:r>
          </a:p>
          <a:p>
            <a:pPr marL="457200" lvl="1" indent="0">
              <a:buNone/>
            </a:pPr>
            <a:r>
              <a:rPr lang="en-US" b="1" dirty="0" smtClean="0"/>
              <a:t>2.Depth </a:t>
            </a:r>
            <a:r>
              <a:rPr lang="en-US" b="1" dirty="0"/>
              <a:t>Testing</a:t>
            </a:r>
          </a:p>
          <a:p>
            <a:pPr marL="457200" lvl="1" indent="0">
              <a:buNone/>
            </a:pPr>
            <a:r>
              <a:rPr lang="en-US" b="1" dirty="0" smtClean="0"/>
              <a:t>3.The </a:t>
            </a:r>
            <a:r>
              <a:rPr lang="en-US" b="1" dirty="0"/>
              <a:t>Depth Buffer and Translucent Objects</a:t>
            </a:r>
          </a:p>
          <a:p>
            <a:pPr marL="457200" lvl="1" indent="0">
              <a:buNone/>
            </a:pPr>
            <a:r>
              <a:rPr lang="en-US" b="1" dirty="0" smtClean="0"/>
              <a:t>4.The </a:t>
            </a:r>
            <a:r>
              <a:rPr lang="en-US" b="1" dirty="0"/>
              <a:t>Depth Buffer and the Perspective Divide</a:t>
            </a:r>
          </a:p>
          <a:p>
            <a:pPr marL="457200" lvl="1" indent="0">
              <a:buNone/>
            </a:pPr>
            <a:r>
              <a:rPr lang="en-US" b="1" dirty="0" smtClean="0"/>
              <a:t>5.Culling</a:t>
            </a:r>
            <a:endParaRPr lang="en-US" b="1" dirty="0"/>
          </a:p>
          <a:p>
            <a:pPr marL="457200" lvl="1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185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302</TotalTime>
  <Words>418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Times New Roman</vt:lpstr>
      <vt:lpstr>Damask</vt:lpstr>
      <vt:lpstr>Building a 3d World Chapter 3 Adding terrain</vt:lpstr>
      <vt:lpstr>PowerPoint Presentation</vt:lpstr>
      <vt:lpstr>Content</vt:lpstr>
      <vt:lpstr>Creating a Height Map</vt:lpstr>
      <vt:lpstr>Creating Vertex and Index Buffer Objects</vt:lpstr>
      <vt:lpstr>Loading in the Height Map</vt:lpstr>
      <vt:lpstr>Drawing the Height 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3d World Chapter 3 Adding terrain</dc:title>
  <dc:creator>Praveen Kumar Devendran</dc:creator>
  <cp:lastModifiedBy>Praveen Kumar Devendran</cp:lastModifiedBy>
  <cp:revision>17</cp:revision>
  <dcterms:created xsi:type="dcterms:W3CDTF">2014-03-24T12:41:15Z</dcterms:created>
  <dcterms:modified xsi:type="dcterms:W3CDTF">2014-03-26T05:28:41Z</dcterms:modified>
</cp:coreProperties>
</file>