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etting Started" id="{1B66D0FC-2B82-44E8-8508-63884841D711}">
          <p14:sldIdLst>
            <p14:sldId id="256"/>
            <p14:sldId id="257"/>
          </p14:sldIdLst>
        </p14:section>
        <p14:section name="Installing the tool" id="{BD5C70AA-8285-44B7-A0A0-AA665E41EF01}">
          <p14:sldIdLst>
            <p14:sldId id="258"/>
            <p14:sldId id="259"/>
          </p14:sldIdLst>
        </p14:section>
        <p14:section name="Creating our First Program" id="{2B5B4DE9-FBA3-4DF3-B014-1A538256D94E}">
          <p14:sldIdLst>
            <p14:sldId id="260"/>
            <p14:sldId id="263"/>
          </p14:sldIdLst>
        </p14:section>
        <p14:section name="Initializing OpenGL" id="{F62FCB9A-8188-4BCA-82B5-CA47D1F1815C}">
          <p14:sldIdLst>
            <p14:sldId id="262"/>
            <p14:sldId id="264"/>
            <p14:sldId id="265"/>
          </p14:sldIdLst>
        </p14:section>
        <p14:section name="creating a renderer class" id="{413DDD22-E905-4ECE-AE8C-A5E596772224}">
          <p14:sldIdLst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85240" autoAdjust="0"/>
  </p:normalViewPr>
  <p:slideViewPr>
    <p:cSldViewPr snapToGrid="0">
      <p:cViewPr varScale="1">
        <p:scale>
          <a:sx n="76" d="100"/>
          <a:sy n="76" d="100"/>
        </p:scale>
        <p:origin x="90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83075-ED46-4CA5-AA00-EA82A677DC91}" type="datetimeFigureOut">
              <a:rPr lang="en-US" smtClean="0"/>
              <a:t>3/9/2014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E21C3-BFDF-44E8-9883-4D3B79329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17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GLSurfaceView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takes care of the grittier aspects of OpenGL initialization, such as configuring the display and rendering on a background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thread. This rendering is done on a special area of the display, called a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surface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this is also sometimes referred to as a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viewport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In Android, activities can be created and destroyed, and they are also paused and resumed when the user switches to another activity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later returns. In accordance with this life cycle, we need to release OpenGL’s resources when our activity is paused.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GLSurfaceView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provides helper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methods to take care of this for us.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E21C3-BFDF-44E8-9883-4D3B79329F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288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 we set the clear color in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onSurfaceCreated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with a call to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glClearColor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(1.0f, 0.0f,0.0f, 0.0f).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set the viewport size in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onSurfaceChanged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with a call to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glViewport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(0, 0, width, height). This tells OpenGL the size of the surface it has available for rendering.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clear the screen in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onDrawFrame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with a call to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glClear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(GL_COLOR_BUFFER_BIT).This will wipe out all colors on the screen and fill the screen with the color previously defined by our call to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glClearColor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E21C3-BFDF-44E8-9883-4D3B79329F3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96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31B00-EF1A-498E-8D07-9C22163EB3F5}" type="datetimeFigureOut">
              <a:rPr lang="en-US" smtClean="0"/>
              <a:t>3/9/2014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85725-1360-40F1-AF09-BF1E56861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567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31B00-EF1A-498E-8D07-9C22163EB3F5}" type="datetimeFigureOut">
              <a:rPr lang="en-US" smtClean="0"/>
              <a:t>3/9/2014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85725-1360-40F1-AF09-BF1E56861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60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31B00-EF1A-498E-8D07-9C22163EB3F5}" type="datetimeFigureOut">
              <a:rPr lang="en-US" smtClean="0"/>
              <a:t>3/9/2014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85725-1360-40F1-AF09-BF1E56861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310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31B00-EF1A-498E-8D07-9C22163EB3F5}" type="datetimeFigureOut">
              <a:rPr lang="en-US" smtClean="0"/>
              <a:t>3/9/2014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85725-1360-40F1-AF09-BF1E56861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05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31B00-EF1A-498E-8D07-9C22163EB3F5}" type="datetimeFigureOut">
              <a:rPr lang="en-US" smtClean="0"/>
              <a:t>3/9/2014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85725-1360-40F1-AF09-BF1E56861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28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31B00-EF1A-498E-8D07-9C22163EB3F5}" type="datetimeFigureOut">
              <a:rPr lang="en-US" smtClean="0"/>
              <a:t>3/9/2014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85725-1360-40F1-AF09-BF1E56861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31B00-EF1A-498E-8D07-9C22163EB3F5}" type="datetimeFigureOut">
              <a:rPr lang="en-US" smtClean="0"/>
              <a:t>3/9/2014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85725-1360-40F1-AF09-BF1E56861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105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31B00-EF1A-498E-8D07-9C22163EB3F5}" type="datetimeFigureOut">
              <a:rPr lang="en-US" smtClean="0"/>
              <a:t>3/9/2014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85725-1360-40F1-AF09-BF1E56861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140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31B00-EF1A-498E-8D07-9C22163EB3F5}" type="datetimeFigureOut">
              <a:rPr lang="en-US" smtClean="0"/>
              <a:t>3/9/2014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85725-1360-40F1-AF09-BF1E56861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43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31B00-EF1A-498E-8D07-9C22163EB3F5}" type="datetimeFigureOut">
              <a:rPr lang="en-US" smtClean="0"/>
              <a:t>3/9/2014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85725-1360-40F1-AF09-BF1E56861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61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31B00-EF1A-498E-8D07-9C22163EB3F5}" type="datetimeFigureOut">
              <a:rPr lang="en-US" smtClean="0"/>
              <a:t>3/9/2014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85725-1360-40F1-AF09-BF1E56861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64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31B00-EF1A-498E-8D07-9C22163EB3F5}" type="datetimeFigureOut">
              <a:rPr lang="en-US" smtClean="0"/>
              <a:t>3/9/2014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85725-1360-40F1-AF09-BF1E56861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53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 GL GETTING STARTED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60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Renderer Class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we’re going to define a Renderer so that we can start clearing the screen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1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onSurfaceCreated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(GL10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glUnused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EGLConfig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914400" lvl="2" indent="0"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Glsurfaceview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calls the created  surface.</a:t>
            </a:r>
          </a:p>
          <a:p>
            <a:pPr marL="914400" lvl="2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happens only first time of our  applications is run.</a:t>
            </a:r>
          </a:p>
          <a:p>
            <a:pPr marL="914400" lvl="2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be called multiple times while our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onSurfaceChanged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(GL10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glUnused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width,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height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914400" lvl="2" indent="0"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Glsurfaceview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calls after the created  surface.</a:t>
            </a:r>
          </a:p>
          <a:p>
            <a:pPr marL="457200" lvl="1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onDrawFrame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(GL10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glUnused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914400" lvl="2" indent="0"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Glsurfaceview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calls when it’s time to draw a frame.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new renderer class……..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402916"/>
            <a:ext cx="5462392" cy="54550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com.firstopenglproject.android;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android.opengl.GLES20.GL_COLOR_BUFFER_BIT;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android.opengl.GLES20.glClear;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android.opengl.GLES20.glClearColor;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android.opengl.GLES20.glViewport;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javax.microedition.khronos.egl.EGLConfig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javax.microedition.khronos.opengles.GL10;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android.opengl.GLSurfaceView.Renderer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FirstOpenGLProjectRenderer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implements Renderer </a:t>
            </a:r>
            <a:endPara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@Override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onSurfaceCreated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(GL10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glUnused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EGLConfig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glClearColor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(1.0f, 0.0f, 0.0f, 0.0f);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425852" y="1553227"/>
            <a:ext cx="5173250" cy="47278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@Override</a:t>
            </a:r>
          </a:p>
          <a:p>
            <a:pPr marL="0" indent="0">
              <a:buNone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onSurfaceChanged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(GL10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glUnused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width,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height) {</a:t>
            </a:r>
          </a:p>
          <a:p>
            <a:pPr marL="0" indent="0">
              <a:buNone/>
            </a:pP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 Set the OpenGL viewport to fill the entire surface.</a:t>
            </a:r>
          </a:p>
          <a:p>
            <a:pPr marL="0" indent="0">
              <a:buNone/>
            </a:pP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glViewport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(0, 0, width, height);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FirstOpenGLProject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/com/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firstopenglproject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/android/FirstOpenGLProjectRenderer.java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@Override</a:t>
            </a:r>
          </a:p>
          <a:p>
            <a:pPr marL="0" indent="0">
              <a:buNone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onDrawFrame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(GL10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glUnused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>
              <a:buNone/>
            </a:pP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 Clear the rendering surface.</a:t>
            </a:r>
          </a:p>
          <a:p>
            <a:pPr marL="0" indent="0">
              <a:buNone/>
            </a:pP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glClear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(GL_COLOR_BUFFER_BIT);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6440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Getting Started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4294967295"/>
          </p:nvPr>
        </p:nvSpPr>
        <p:spPr>
          <a:xfrm>
            <a:off x="0" y="3602038"/>
            <a:ext cx="9144000" cy="165576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Installing the Tools 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Our First Program 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Initializing OpenGL 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Renderer Class </a:t>
            </a: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40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Installing the Tool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personal computer running Windows, OS X, or Linux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A Java Development Kit (JDK)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The Android Software Development Kit (SDK)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An integrated development environment (IDE)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A phone, tablet, or emulator supporting OpenGL 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2.0.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</a:p>
        </p:txBody>
      </p:sp>
    </p:spTree>
    <p:extLst>
      <p:ext uri="{BB962C8B-B14F-4D97-AF65-F5344CB8AC3E}">
        <p14:creationId xmlns:p14="http://schemas.microsoft.com/office/powerpoint/2010/main" val="277910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4952"/>
          </a:xfrm>
        </p:spPr>
        <p:txBody>
          <a:bodyPr/>
          <a:lstStyle/>
          <a:p>
            <a:r>
              <a:rPr lang="en-US" dirty="0" smtClean="0"/>
              <a:t>Configure the new Emulator……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0078"/>
            <a:ext cx="10515600" cy="493688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to the folder where the Android SDK is installed. If you’re on Windows,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SDK Manager.exe to open the Android SDK Manager. On other platforms,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sdk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/tools/android.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Tools→Manage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AVDs to open up the Android Virtual Device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New to bring up the ‘Create new Android Virtual Device (AVD)’ dialog.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Galaxy Nexus as the device.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checkbox next to Use Host GPU (graphics processing unit).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virtual device a name and leave the rest of the settings on their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defaults. The window should look similar to the following figure.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OK to create the new emulator image</a:t>
            </a:r>
          </a:p>
        </p:txBody>
      </p:sp>
    </p:spTree>
    <p:extLst>
      <p:ext uri="{BB962C8B-B14F-4D97-AF65-F5344CB8AC3E}">
        <p14:creationId xmlns:p14="http://schemas.microsoft.com/office/powerpoint/2010/main" val="235240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our First Program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ahead and create a new project by following these steps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File → New → Android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Project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Name:</a:t>
            </a:r>
          </a:p>
          <a:p>
            <a:pPr marL="457200" lvl="1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Enter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‘First Open GL Project’.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 Name:</a:t>
            </a:r>
          </a:p>
          <a:p>
            <a:pPr marL="457200" lvl="1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 name is a unique identifier for our project.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SDK:</a:t>
            </a:r>
          </a:p>
          <a:p>
            <a:pPr marL="457200" lvl="1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Select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‘API 10: Android 2.3.3 (Gingerbread)’. This is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minimum version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full OpenGL ES 2.0 support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Next. Uncheck ‘Create custom launcher icon’ and make sure that ‘Create Activity’ is checked and select next again and finish the project.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60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01666"/>
            <a:ext cx="10515600" cy="537529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package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com.firstopenglproject.android;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android.os.Bundle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android.app.Activity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android.view.Menu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FirstOpenGLProjectActivity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extends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{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@Override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onCreate(Bundle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savedInstanceState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super.onCreate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savedInstanceState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setContentView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R.layout.activity_first_open_glproject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@Override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onCreateOptionsMenu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Menu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menu) {</a:t>
            </a:r>
          </a:p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getMenuInflater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().inflate(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R.menu.activity_first_open_glproject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menu);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true;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35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Initializing OpenGL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GlSurfaceView</a:t>
            </a:r>
          </a:p>
          <a:p>
            <a:pPr marL="457200" lvl="1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grittier aspects of OpenGL initialization.</a:t>
            </a:r>
          </a:p>
          <a:p>
            <a:pPr marL="457200" lvl="1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it easy to handle the standard android activity life cycle.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instance of GlSurfaceView: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FirstOpenGLProjectActivity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extends Activity {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private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GLSurfaceView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glSurfaceView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private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rendererSet = false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914400" lvl="2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@Override</a:t>
            </a:r>
          </a:p>
          <a:p>
            <a:pPr marL="914400" lvl="2" indent="0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onCreate(Bundle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savedInstanceState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914400" lvl="2" indent="0">
              <a:buNone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super.onCreate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savedInstanceState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914400" lvl="2" indent="0">
              <a:buNone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glSurfaceView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GLSurfaceView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(this);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0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8" y="851770"/>
            <a:ext cx="5157787" cy="82939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If the System Supports OpenGL ES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39788" y="1991638"/>
            <a:ext cx="5157787" cy="419802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ActivityManager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activityManager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ActivityManager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getSystemService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.ACTIVITY_SERVICE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457200" lvl="1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ConfigurationInfo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configurationInfo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457200" lvl="1" indent="0">
              <a:buNone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activityManager.getDeviceConfigurationInfo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457200" lvl="1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supportsEs2 =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configurationInfo.reqGlEsVersion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&gt;= 0x20000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endParaRPr lang="en-US" sz="2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172200" y="739036"/>
            <a:ext cx="5183188" cy="814191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Configuring the Surface for OpenGL ES 2.0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1866378"/>
            <a:ext cx="5183188" cy="432328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(supportsEs2) {</a:t>
            </a:r>
          </a:p>
          <a:p>
            <a:pPr marL="0" indent="0">
              <a:buNone/>
            </a:pP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 Request an OpenGL ES 2.0 compatible context.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glSurfaceView.setEGLContextClientVersion(2);</a:t>
            </a:r>
          </a:p>
          <a:p>
            <a:pPr marL="0" indent="0">
              <a:buNone/>
            </a:pP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 Assign our renderer.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glSurfaceView.setRenderer(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FirstOpenGLProjectRenderer());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rendererSet = true;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Toast.makeText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(this,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"This device does not support OpenGL ES 2.0."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Toast.LENGTH_LONG).show();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setContentView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glSurfaceView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9721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Android’s Activity Life Cycle Events</a:t>
            </a:r>
          </a:p>
        </p:txBody>
      </p:sp>
      <p:sp>
        <p:nvSpPr>
          <p:cNvPr id="8" name="Subtitle 7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@Override</a:t>
            </a:r>
          </a:p>
          <a:p>
            <a:pPr marL="0" indent="0" algn="l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rotected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onPause() {</a:t>
            </a:r>
          </a:p>
          <a:p>
            <a:pPr marL="0" indent="0" algn="l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super.onPause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l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(rendererSet)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 marL="0" indent="0" algn="l"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glSurfaceView.onPause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l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l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@Override</a:t>
            </a:r>
          </a:p>
          <a:p>
            <a:pPr marL="0" indent="0" algn="l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protected void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onResume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l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super.onResume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l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(rendererSet)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 algn="l"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glSurfaceView.onResume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l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l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46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</TotalTime>
  <Words>828</Words>
  <Application>Microsoft Office PowerPoint</Application>
  <PresentationFormat>Widescreen</PresentationFormat>
  <Paragraphs>151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OPEN GL GETTING STARTED</vt:lpstr>
      <vt:lpstr> Overview of Getting Started</vt:lpstr>
      <vt:lpstr>Installing the Tool</vt:lpstr>
      <vt:lpstr>Configure the new Emulator……</vt:lpstr>
      <vt:lpstr>Creating our First Program</vt:lpstr>
      <vt:lpstr>PowerPoint Presentation</vt:lpstr>
      <vt:lpstr>Initializing OpenGL</vt:lpstr>
      <vt:lpstr>PowerPoint Presentation</vt:lpstr>
      <vt:lpstr>Handling Android’s Activity Life Cycle Events</vt:lpstr>
      <vt:lpstr>Creating a Renderer Class</vt:lpstr>
      <vt:lpstr>Creating a new renderer class……..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GL GETTING STARTED</dc:title>
  <dc:creator>Jeeva</dc:creator>
  <cp:lastModifiedBy>Jeeva</cp:lastModifiedBy>
  <cp:revision>33</cp:revision>
  <dcterms:created xsi:type="dcterms:W3CDTF">2014-03-08T10:47:20Z</dcterms:created>
  <dcterms:modified xsi:type="dcterms:W3CDTF">2014-03-09T05:46:32Z</dcterms:modified>
</cp:coreProperties>
</file>