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1322-92E9-471D-A7DF-B08F9523BF18}" type="datetimeFigureOut">
              <a:rPr lang="en-US" smtClean="0"/>
              <a:pPr/>
              <a:t>2/21/2014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9895-1B46-44D9-AB23-F535F81A3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Providing Resources.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Accessing Resources.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Runtime Changes.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Localization.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type.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Providing Resources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kinds of resources you can provide in your app, where to save them, and how to create alternative resources for specific device configurations. 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Accessing Resources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How to use the resources you've provided, either by referencing them from your application code or from other XML resources.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Handling Runtime Changes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to manage configuration changes that occur while your Activity is running.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Localization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bottom-up guide to localizing your application using alternative resources. While this is just one specific use of alternative resources, it is very important in order to reach more users. 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Resource Types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reference of various resource types you can provide, describing their XML elements, attributes, and syntax. For example, this reference shows you how to create a resource for application menus, drawables, animations, and more.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Type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Animation Resources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Define pre-determined animations.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Tween animations are saved in res/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anim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 and accessed from the R.anim class.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Frame animations are saved in res/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 and accessed from the R.drawable class.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Color State List Resource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Define a color resources that changes based on the View state.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Saved in res/color/ and accessed from the R.color class. 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Drawable Resources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Define various graphics with bitmaps or XML.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Saved in res/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 and accessed from the R.drawable class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Layout Resource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Define the layout for your application UI.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Saved in res/layout/ and accessed from the R.layout class.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Menu Resource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Define the contents of your application menus.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Saved in res/menu/ and accessed from the R.menu class. 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String Resources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Define strings, string arrays, and plurals (and include string formatting and styling).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Saved in res/values/ and accessed from the R.string, R.array, and R.plurals classes.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Style Resource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Define the look and format for UI elements.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Saved in res/values/ and accessed from the R.style class.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More Resource Types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Define values such as Booleans, integers, dimensions, colors, and other arrays.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Saved in res/values/ but each accessed from unique R sub-classes (such as R.bool, R.integer, R.dimen, etc.).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APPLICATION RESOURCES</vt:lpstr>
      <vt:lpstr>Overview</vt:lpstr>
      <vt:lpstr>Slide 3</vt:lpstr>
      <vt:lpstr>Resources Type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RESOURCES</dc:title>
  <dc:creator>Home</dc:creator>
  <cp:lastModifiedBy>Home</cp:lastModifiedBy>
  <cp:revision>5</cp:revision>
  <dcterms:created xsi:type="dcterms:W3CDTF">2014-02-19T11:39:57Z</dcterms:created>
  <dcterms:modified xsi:type="dcterms:W3CDTF">2014-02-21T02:51:54Z</dcterms:modified>
</cp:coreProperties>
</file>