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" id="{1B66D0FC-2B82-44E8-8508-63884841D711}">
          <p14:sldIdLst>
            <p14:sldId id="256"/>
            <p14:sldId id="257"/>
          </p14:sldIdLst>
        </p14:section>
        <p14:section name="Installing the tool" id="{BD5C70AA-8285-44B7-A0A0-AA665E41EF01}">
          <p14:sldIdLst>
            <p14:sldId id="258"/>
            <p14:sldId id="259"/>
          </p14:sldIdLst>
        </p14:section>
        <p14:section name="Creating our First Program" id="{2B5B4DE9-FBA3-4DF3-B014-1A538256D94E}">
          <p14:sldIdLst>
            <p14:sldId id="260"/>
            <p14:sldId id="263"/>
          </p14:sldIdLst>
        </p14:section>
        <p14:section name="Initializing OpenGL" id="{F62FCB9A-8188-4BCA-82B5-CA47D1F1815C}">
          <p14:sldIdLst>
            <p14:sldId id="262"/>
            <p14:sldId id="264"/>
            <p14:sldId id="265"/>
          </p14:sldIdLst>
        </p14:section>
        <p14:section name="creating a renderer class" id="{413DDD22-E905-4ECE-AE8C-A5E596772224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240" autoAdjust="0"/>
  </p:normalViewPr>
  <p:slideViewPr>
    <p:cSldViewPr snapToGrid="0">
      <p:cViewPr varScale="1">
        <p:scale>
          <a:sx n="76" d="100"/>
          <a:sy n="76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83075-ED46-4CA5-AA00-EA82A677DC91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21C3-BFDF-44E8-9883-4D3B7932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GLSurfaceView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takes care of the grittier aspects of OpenGL initialization, such as configuring the display and rendering on a background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 This rendering is done on a special area of the display, called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this is also sometimes referred to as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viewport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 Android, activities can be created and destroyed, and they are also paused and resumed when the user switches to another activity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later returns. In accordance with this life cycle, we need to release OpenGL’s resources when our activity is paused.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GLSurfaceView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provides helper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to take care of this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21C3-BFDF-44E8-9883-4D3B79329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8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we set the clear color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onSurfaceCreated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with a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glClearColor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(1.0f, 0.0f,0.0f, 0.0f).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set the viewport size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onSurfaceChanged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with a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glViewport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0, width, height). This tells OpenGL the size of the surface it has available for rendering.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clear the screen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onDrawFrame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with a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glClear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(GL_COLOR_BUFFER_BIT).This will wipe out all colors on the screen and fill the screen with the color previously defined by our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glClearColor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21C3-BFDF-44E8-9883-4D3B79329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1B00-EF1A-498E-8D07-9C22163EB3F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GL GETTING STARTED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Renderer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we’re going to define a Renderer so that we can start clearing the screen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onSurfaceCreated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EGLConfig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calls the created  surface.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happens only first time of our  applications is run.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called multiple times while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onSurfaceChanged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calls after the created  surface.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onDrawFrame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calls when it’s time to draw a frame.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renderer class……..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02916"/>
            <a:ext cx="5462392" cy="5455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com.firstopenglproject.android;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android.opengl.GLES20.GL_COLOR_BUFFER_BIT;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android.opengl.GLES20.glClear;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android.opengl.GLES20.glClearColor;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android.opengl.GLES20.glViewport;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javax.microedition.khronos.egl.EGLConfig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javax.microedition.khronos.opengles.GL10;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android.opengl.GLSurfaceView.Renderer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FirstOpenGLProjectRenderer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Renderer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onSurfaceCreated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EGLConfig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glClearColor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(1.0f, 0.0f, 0.0f, 0.0f);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25852" y="1553227"/>
            <a:ext cx="5173250" cy="472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onSurfaceChanged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height) {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OpenGL viewport to fill the entire surface.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0, width, height);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/com/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/android/FirstOpenGLProjectRenderer.java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onDrawFrame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Clear the rendering surface.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glClear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(GL_COLOR_BUFFER_BIT);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44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Getting Started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Tools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Our First Program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OpenGL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Renderer Class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Tool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personal computer running Windows, OS X, or Linux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Java Development Kit (JDK)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Android Software Development Kit (SDK)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 integrated development environment (IDE)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phone, tablet, or emulator supporting OpenGL 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7791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/>
          <a:lstStyle/>
          <a:p>
            <a:r>
              <a:rPr lang="en-US" dirty="0" smtClean="0"/>
              <a:t>Configure the new Emulator……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078"/>
            <a:ext cx="10515600" cy="493688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folder where the Android SDK is installed. If you’re on Windows,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SDK Manager.exe to open the Android SDK Manager. On other platforms,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/tools/android.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Tools→Manage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AVDs to open up the Android Virtual Device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New to bring up the ‘Create new Android Virtual Device (AVD)’ dialog.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Nexus as the device.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checkbox next to Use Host GPU (graphics processing unit).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device a name and leave the rest of the settings on their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defaults. The window should look similar to the following figure.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 to create the new emulator image</a:t>
            </a:r>
          </a:p>
        </p:txBody>
      </p:sp>
    </p:spTree>
    <p:extLst>
      <p:ext uri="{BB962C8B-B14F-4D97-AF65-F5344CB8AC3E}">
        <p14:creationId xmlns:p14="http://schemas.microsoft.com/office/powerpoint/2010/main" val="23524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our First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ahead and create a new project by following these steps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File → New → 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Name: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‘First Open GL Project’.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Name: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name is a unique identifier for our project.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SDK: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‘API 10: Android 2.3.3 (Gingerbread)’. This 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full OpenGL ES 2.0 support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Next. Uncheck ‘Create custom launcher icon’ and make sure that ‘Create Activity’ is checked and select next again and finish the project.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1666"/>
            <a:ext cx="10515600" cy="53752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com.firstopenglproject.android;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android.app.Activity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android.view.Menu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FirstOpenGLProjectActivity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onCreate(Bundle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R.layout.activity_first_open_glproject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onCreateOptionsMenu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menu) {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getMenuInflater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().inflate(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R.menu.activity_first_open_glproject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menu);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OpenGL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grittier aspects of OpenGL initialization.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it easy to handle the standard android activity life cycle.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instance of GlSurfaceView: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Activity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rendererSet = 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914400" lvl="2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onCreate(Bundle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914400" lvl="2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14400" lvl="2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1770"/>
            <a:ext cx="5157787" cy="82939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If the System Supports OpenGL ES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991638"/>
            <a:ext cx="5157787" cy="41980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getSystemService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.ACTIVITY_SERVICE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ConfigurationInfo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configurationInfo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457200" lvl="1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activityManager.getDeviceConfigurationInfo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supportsEs2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configurationInfo.reqGlEsVersion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0x20000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739036"/>
            <a:ext cx="5183188" cy="8141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Surface for OpenGL ES 2.0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1866378"/>
            <a:ext cx="5183188" cy="43232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(supportsEs2) {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Request an OpenGL ES 2.0 compatible context.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glSurfaceView.setEGLContextClientVersion(2);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Assign our renderer.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glSurfaceView.setRenderer(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FirstOpenGLProjectRenderer());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rendererSet = true;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Toast.makeText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"This device does not support OpenGL ES 2.0."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Toast.LENGTH_LONG).show();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72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Android’s Activity Life Cycle Events</a:t>
            </a:r>
          </a:p>
        </p:txBody>
      </p:sp>
      <p:sp>
        <p:nvSpPr>
          <p:cNvPr id="8" name="Subtitle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rotected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onPause() {</a:t>
            </a:r>
          </a:p>
          <a:p>
            <a:pPr marL="0" indent="0" algn="l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super.onPause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(rendererSet)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l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glSurfaceView.onPause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onResume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l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super.onResume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(rendererSet)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glSurfaceView.onResume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828</Words>
  <Application>Microsoft Office PowerPoint</Application>
  <PresentationFormat>Widescreen</PresentationFormat>
  <Paragraphs>151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OPEN GL GETTING STARTED</vt:lpstr>
      <vt:lpstr> Overview of Getting Started</vt:lpstr>
      <vt:lpstr>Installing the Tool</vt:lpstr>
      <vt:lpstr>Configure the new Emulator……</vt:lpstr>
      <vt:lpstr>Creating our First Program</vt:lpstr>
      <vt:lpstr>PowerPoint Presentation</vt:lpstr>
      <vt:lpstr>Initializing OpenGL</vt:lpstr>
      <vt:lpstr>PowerPoint Presentation</vt:lpstr>
      <vt:lpstr>Handling Android’s Activity Life Cycle Events</vt:lpstr>
      <vt:lpstr>Creating a Renderer Class</vt:lpstr>
      <vt:lpstr>Creating a new renderer class……..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GL GETTING STARTED</dc:title>
  <dc:creator>Jeeva</dc:creator>
  <cp:lastModifiedBy>Jeeva</cp:lastModifiedBy>
  <cp:revision>32</cp:revision>
  <dcterms:created xsi:type="dcterms:W3CDTF">2014-03-08T10:47:20Z</dcterms:created>
  <dcterms:modified xsi:type="dcterms:W3CDTF">2014-03-08T13:38:43Z</dcterms:modified>
</cp:coreProperties>
</file>