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59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sr-Latn-C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r-Latn-CS" smtClean="0"/>
              <a:t>Click to edit Master subtitle style</a:t>
            </a:r>
            <a:endParaRPr lang="en-US"/>
          </a:p>
        </p:txBody>
      </p:sp>
      <p:sp>
        <p:nvSpPr>
          <p:cNvPr id="4" name="Date Placeholder 3"/>
          <p:cNvSpPr>
            <a:spLocks noGrp="1"/>
          </p:cNvSpPr>
          <p:nvPr>
            <p:ph type="dt" sz="half" idx="10"/>
          </p:nvPr>
        </p:nvSpPr>
        <p:spPr/>
        <p:txBody>
          <a:bodyPr/>
          <a:lstStyle/>
          <a:p>
            <a:fld id="{2F22F8DB-2732-014B-A4FA-A8EC64576CC4}" type="datetimeFigureOut">
              <a:rPr lang="en-US" smtClean="0"/>
              <a:t>11/25/13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075FD-B4C1-574E-8507-73EF58ECD863}" type="slidenum">
              <a:rPr lang="en-US" smtClean="0"/>
              <a:t>‹#›</a:t>
            </a:fld>
            <a:endParaRPr lang="en-US"/>
          </a:p>
        </p:txBody>
      </p:sp>
    </p:spTree>
    <p:extLst>
      <p:ext uri="{BB962C8B-B14F-4D97-AF65-F5344CB8AC3E}">
        <p14:creationId xmlns:p14="http://schemas.microsoft.com/office/powerpoint/2010/main" val="32785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r-Latn-CS" smtClean="0"/>
              <a:t>Click to edit Master text styles</a:t>
            </a:r>
          </a:p>
          <a:p>
            <a:pPr lvl="1"/>
            <a:r>
              <a:rPr lang="sr-Latn-CS" smtClean="0"/>
              <a:t>Second level</a:t>
            </a:r>
          </a:p>
          <a:p>
            <a:pPr lvl="2"/>
            <a:r>
              <a:rPr lang="sr-Latn-CS" smtClean="0"/>
              <a:t>Third level</a:t>
            </a:r>
          </a:p>
          <a:p>
            <a:pPr lvl="3"/>
            <a:r>
              <a:rPr lang="sr-Latn-CS" smtClean="0"/>
              <a:t>Fourth level</a:t>
            </a:r>
          </a:p>
          <a:p>
            <a:pPr lvl="4"/>
            <a:r>
              <a:rPr lang="sr-Latn-CS" smtClean="0"/>
              <a:t>Fifth level</a:t>
            </a:r>
            <a:endParaRPr lang="en-US"/>
          </a:p>
        </p:txBody>
      </p:sp>
      <p:sp>
        <p:nvSpPr>
          <p:cNvPr id="4" name="Date Placeholder 3"/>
          <p:cNvSpPr>
            <a:spLocks noGrp="1"/>
          </p:cNvSpPr>
          <p:nvPr>
            <p:ph type="dt" sz="half" idx="10"/>
          </p:nvPr>
        </p:nvSpPr>
        <p:spPr/>
        <p:txBody>
          <a:bodyPr/>
          <a:lstStyle/>
          <a:p>
            <a:fld id="{2F22F8DB-2732-014B-A4FA-A8EC64576CC4}" type="datetimeFigureOut">
              <a:rPr lang="en-US" smtClean="0"/>
              <a:t>11/25/13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075FD-B4C1-574E-8507-73EF58ECD863}" type="slidenum">
              <a:rPr lang="en-US" smtClean="0"/>
              <a:t>‹#›</a:t>
            </a:fld>
            <a:endParaRPr lang="en-US"/>
          </a:p>
        </p:txBody>
      </p:sp>
    </p:spTree>
    <p:extLst>
      <p:ext uri="{BB962C8B-B14F-4D97-AF65-F5344CB8AC3E}">
        <p14:creationId xmlns:p14="http://schemas.microsoft.com/office/powerpoint/2010/main" val="121077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sr-Latn-C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r-Latn-CS" smtClean="0"/>
              <a:t>Click to edit Master text styles</a:t>
            </a:r>
          </a:p>
          <a:p>
            <a:pPr lvl="1"/>
            <a:r>
              <a:rPr lang="sr-Latn-CS" smtClean="0"/>
              <a:t>Second level</a:t>
            </a:r>
          </a:p>
          <a:p>
            <a:pPr lvl="2"/>
            <a:r>
              <a:rPr lang="sr-Latn-CS" smtClean="0"/>
              <a:t>Third level</a:t>
            </a:r>
          </a:p>
          <a:p>
            <a:pPr lvl="3"/>
            <a:r>
              <a:rPr lang="sr-Latn-CS" smtClean="0"/>
              <a:t>Fourth level</a:t>
            </a:r>
          </a:p>
          <a:p>
            <a:pPr lvl="4"/>
            <a:r>
              <a:rPr lang="sr-Latn-CS" smtClean="0"/>
              <a:t>Fifth level</a:t>
            </a:r>
            <a:endParaRPr lang="en-US"/>
          </a:p>
        </p:txBody>
      </p:sp>
      <p:sp>
        <p:nvSpPr>
          <p:cNvPr id="4" name="Date Placeholder 3"/>
          <p:cNvSpPr>
            <a:spLocks noGrp="1"/>
          </p:cNvSpPr>
          <p:nvPr>
            <p:ph type="dt" sz="half" idx="10"/>
          </p:nvPr>
        </p:nvSpPr>
        <p:spPr/>
        <p:txBody>
          <a:bodyPr/>
          <a:lstStyle/>
          <a:p>
            <a:fld id="{2F22F8DB-2732-014B-A4FA-A8EC64576CC4}" type="datetimeFigureOut">
              <a:rPr lang="en-US" smtClean="0"/>
              <a:t>11/25/13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075FD-B4C1-574E-8507-73EF58ECD863}" type="slidenum">
              <a:rPr lang="en-US" smtClean="0"/>
              <a:t>‹#›</a:t>
            </a:fld>
            <a:endParaRPr lang="en-US"/>
          </a:p>
        </p:txBody>
      </p:sp>
    </p:spTree>
    <p:extLst>
      <p:ext uri="{BB962C8B-B14F-4D97-AF65-F5344CB8AC3E}">
        <p14:creationId xmlns:p14="http://schemas.microsoft.com/office/powerpoint/2010/main" val="253445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smtClean="0"/>
              <a:t>Click to edit Master title style</a:t>
            </a:r>
            <a:endParaRPr lang="en-US"/>
          </a:p>
        </p:txBody>
      </p:sp>
      <p:sp>
        <p:nvSpPr>
          <p:cNvPr id="3" name="Content Placeholder 2"/>
          <p:cNvSpPr>
            <a:spLocks noGrp="1"/>
          </p:cNvSpPr>
          <p:nvPr>
            <p:ph idx="1"/>
          </p:nvPr>
        </p:nvSpPr>
        <p:spPr/>
        <p:txBody>
          <a:bodyPr/>
          <a:lstStyle/>
          <a:p>
            <a:pPr lvl="0"/>
            <a:r>
              <a:rPr lang="sr-Latn-CS" smtClean="0"/>
              <a:t>Click to edit Master text styles</a:t>
            </a:r>
          </a:p>
          <a:p>
            <a:pPr lvl="1"/>
            <a:r>
              <a:rPr lang="sr-Latn-CS" smtClean="0"/>
              <a:t>Second level</a:t>
            </a:r>
          </a:p>
          <a:p>
            <a:pPr lvl="2"/>
            <a:r>
              <a:rPr lang="sr-Latn-CS" smtClean="0"/>
              <a:t>Third level</a:t>
            </a:r>
          </a:p>
          <a:p>
            <a:pPr lvl="3"/>
            <a:r>
              <a:rPr lang="sr-Latn-CS" smtClean="0"/>
              <a:t>Fourth level</a:t>
            </a:r>
          </a:p>
          <a:p>
            <a:pPr lvl="4"/>
            <a:r>
              <a:rPr lang="sr-Latn-CS" smtClean="0"/>
              <a:t>Fifth level</a:t>
            </a:r>
            <a:endParaRPr lang="en-US"/>
          </a:p>
        </p:txBody>
      </p:sp>
      <p:sp>
        <p:nvSpPr>
          <p:cNvPr id="4" name="Date Placeholder 3"/>
          <p:cNvSpPr>
            <a:spLocks noGrp="1"/>
          </p:cNvSpPr>
          <p:nvPr>
            <p:ph type="dt" sz="half" idx="10"/>
          </p:nvPr>
        </p:nvSpPr>
        <p:spPr/>
        <p:txBody>
          <a:bodyPr/>
          <a:lstStyle/>
          <a:p>
            <a:fld id="{2F22F8DB-2732-014B-A4FA-A8EC64576CC4}" type="datetimeFigureOut">
              <a:rPr lang="en-US" smtClean="0"/>
              <a:t>11/25/13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075FD-B4C1-574E-8507-73EF58ECD863}" type="slidenum">
              <a:rPr lang="en-US" smtClean="0"/>
              <a:t>‹#›</a:t>
            </a:fld>
            <a:endParaRPr lang="en-US"/>
          </a:p>
        </p:txBody>
      </p:sp>
    </p:spTree>
    <p:extLst>
      <p:ext uri="{BB962C8B-B14F-4D97-AF65-F5344CB8AC3E}">
        <p14:creationId xmlns:p14="http://schemas.microsoft.com/office/powerpoint/2010/main" val="327002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sr-Latn-C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r-Latn-CS" smtClean="0"/>
              <a:t>Click to edit Master text styles</a:t>
            </a:r>
          </a:p>
        </p:txBody>
      </p:sp>
      <p:sp>
        <p:nvSpPr>
          <p:cNvPr id="4" name="Date Placeholder 3"/>
          <p:cNvSpPr>
            <a:spLocks noGrp="1"/>
          </p:cNvSpPr>
          <p:nvPr>
            <p:ph type="dt" sz="half" idx="10"/>
          </p:nvPr>
        </p:nvSpPr>
        <p:spPr/>
        <p:txBody>
          <a:bodyPr/>
          <a:lstStyle/>
          <a:p>
            <a:fld id="{2F22F8DB-2732-014B-A4FA-A8EC64576CC4}" type="datetimeFigureOut">
              <a:rPr lang="en-US" smtClean="0"/>
              <a:t>11/25/13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075FD-B4C1-574E-8507-73EF58ECD863}" type="slidenum">
              <a:rPr lang="en-US" smtClean="0"/>
              <a:t>‹#›</a:t>
            </a:fld>
            <a:endParaRPr lang="en-US"/>
          </a:p>
        </p:txBody>
      </p:sp>
    </p:spTree>
    <p:extLst>
      <p:ext uri="{BB962C8B-B14F-4D97-AF65-F5344CB8AC3E}">
        <p14:creationId xmlns:p14="http://schemas.microsoft.com/office/powerpoint/2010/main" val="283633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r-Latn-CS" smtClean="0"/>
              <a:t>Click to edit Master text styles</a:t>
            </a:r>
          </a:p>
          <a:p>
            <a:pPr lvl="1"/>
            <a:r>
              <a:rPr lang="sr-Latn-CS" smtClean="0"/>
              <a:t>Second level</a:t>
            </a:r>
          </a:p>
          <a:p>
            <a:pPr lvl="2"/>
            <a:r>
              <a:rPr lang="sr-Latn-CS" smtClean="0"/>
              <a:t>Third level</a:t>
            </a:r>
          </a:p>
          <a:p>
            <a:pPr lvl="3"/>
            <a:r>
              <a:rPr lang="sr-Latn-CS" smtClean="0"/>
              <a:t>Fourth level</a:t>
            </a:r>
          </a:p>
          <a:p>
            <a:pPr lvl="4"/>
            <a:r>
              <a:rPr lang="sr-Latn-C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r-Latn-CS" smtClean="0"/>
              <a:t>Click to edit Master text styles</a:t>
            </a:r>
          </a:p>
          <a:p>
            <a:pPr lvl="1"/>
            <a:r>
              <a:rPr lang="sr-Latn-CS" smtClean="0"/>
              <a:t>Second level</a:t>
            </a:r>
          </a:p>
          <a:p>
            <a:pPr lvl="2"/>
            <a:r>
              <a:rPr lang="sr-Latn-CS" smtClean="0"/>
              <a:t>Third level</a:t>
            </a:r>
          </a:p>
          <a:p>
            <a:pPr lvl="3"/>
            <a:r>
              <a:rPr lang="sr-Latn-CS" smtClean="0"/>
              <a:t>Fourth level</a:t>
            </a:r>
          </a:p>
          <a:p>
            <a:pPr lvl="4"/>
            <a:r>
              <a:rPr lang="sr-Latn-CS" smtClean="0"/>
              <a:t>Fifth level</a:t>
            </a:r>
            <a:endParaRPr lang="en-US"/>
          </a:p>
        </p:txBody>
      </p:sp>
      <p:sp>
        <p:nvSpPr>
          <p:cNvPr id="5" name="Date Placeholder 4"/>
          <p:cNvSpPr>
            <a:spLocks noGrp="1"/>
          </p:cNvSpPr>
          <p:nvPr>
            <p:ph type="dt" sz="half" idx="10"/>
          </p:nvPr>
        </p:nvSpPr>
        <p:spPr/>
        <p:txBody>
          <a:bodyPr/>
          <a:lstStyle/>
          <a:p>
            <a:fld id="{2F22F8DB-2732-014B-A4FA-A8EC64576CC4}" type="datetimeFigureOut">
              <a:rPr lang="en-US" smtClean="0"/>
              <a:t>11/25/13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075FD-B4C1-574E-8507-73EF58ECD863}" type="slidenum">
              <a:rPr lang="en-US" smtClean="0"/>
              <a:t>‹#›</a:t>
            </a:fld>
            <a:endParaRPr lang="en-US"/>
          </a:p>
        </p:txBody>
      </p:sp>
    </p:spTree>
    <p:extLst>
      <p:ext uri="{BB962C8B-B14F-4D97-AF65-F5344CB8AC3E}">
        <p14:creationId xmlns:p14="http://schemas.microsoft.com/office/powerpoint/2010/main" val="285729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r-Latn-C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r-Latn-C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r-Latn-CS" smtClean="0"/>
              <a:t>Click to edit Master text styles</a:t>
            </a:r>
          </a:p>
          <a:p>
            <a:pPr lvl="1"/>
            <a:r>
              <a:rPr lang="sr-Latn-CS" smtClean="0"/>
              <a:t>Second level</a:t>
            </a:r>
          </a:p>
          <a:p>
            <a:pPr lvl="2"/>
            <a:r>
              <a:rPr lang="sr-Latn-CS" smtClean="0"/>
              <a:t>Third level</a:t>
            </a:r>
          </a:p>
          <a:p>
            <a:pPr lvl="3"/>
            <a:r>
              <a:rPr lang="sr-Latn-CS" smtClean="0"/>
              <a:t>Fourth level</a:t>
            </a:r>
          </a:p>
          <a:p>
            <a:pPr lvl="4"/>
            <a:r>
              <a:rPr lang="sr-Latn-C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r-Latn-C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r-Latn-CS" smtClean="0"/>
              <a:t>Click to edit Master text styles</a:t>
            </a:r>
          </a:p>
          <a:p>
            <a:pPr lvl="1"/>
            <a:r>
              <a:rPr lang="sr-Latn-CS" smtClean="0"/>
              <a:t>Second level</a:t>
            </a:r>
          </a:p>
          <a:p>
            <a:pPr lvl="2"/>
            <a:r>
              <a:rPr lang="sr-Latn-CS" smtClean="0"/>
              <a:t>Third level</a:t>
            </a:r>
          </a:p>
          <a:p>
            <a:pPr lvl="3"/>
            <a:r>
              <a:rPr lang="sr-Latn-CS" smtClean="0"/>
              <a:t>Fourth level</a:t>
            </a:r>
          </a:p>
          <a:p>
            <a:pPr lvl="4"/>
            <a:r>
              <a:rPr lang="sr-Latn-CS" smtClean="0"/>
              <a:t>Fifth level</a:t>
            </a:r>
            <a:endParaRPr lang="en-US"/>
          </a:p>
        </p:txBody>
      </p:sp>
      <p:sp>
        <p:nvSpPr>
          <p:cNvPr id="7" name="Date Placeholder 6"/>
          <p:cNvSpPr>
            <a:spLocks noGrp="1"/>
          </p:cNvSpPr>
          <p:nvPr>
            <p:ph type="dt" sz="half" idx="10"/>
          </p:nvPr>
        </p:nvSpPr>
        <p:spPr/>
        <p:txBody>
          <a:bodyPr/>
          <a:lstStyle/>
          <a:p>
            <a:fld id="{2F22F8DB-2732-014B-A4FA-A8EC64576CC4}" type="datetimeFigureOut">
              <a:rPr lang="en-US" smtClean="0"/>
              <a:t>11/25/13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9075FD-B4C1-574E-8507-73EF58ECD863}" type="slidenum">
              <a:rPr lang="en-US" smtClean="0"/>
              <a:t>‹#›</a:t>
            </a:fld>
            <a:endParaRPr lang="en-US"/>
          </a:p>
        </p:txBody>
      </p:sp>
    </p:spTree>
    <p:extLst>
      <p:ext uri="{BB962C8B-B14F-4D97-AF65-F5344CB8AC3E}">
        <p14:creationId xmlns:p14="http://schemas.microsoft.com/office/powerpoint/2010/main" val="386708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smtClean="0"/>
              <a:t>Click to edit Master title style</a:t>
            </a:r>
            <a:endParaRPr lang="en-US"/>
          </a:p>
        </p:txBody>
      </p:sp>
      <p:sp>
        <p:nvSpPr>
          <p:cNvPr id="3" name="Date Placeholder 2"/>
          <p:cNvSpPr>
            <a:spLocks noGrp="1"/>
          </p:cNvSpPr>
          <p:nvPr>
            <p:ph type="dt" sz="half" idx="10"/>
          </p:nvPr>
        </p:nvSpPr>
        <p:spPr/>
        <p:txBody>
          <a:bodyPr/>
          <a:lstStyle/>
          <a:p>
            <a:fld id="{2F22F8DB-2732-014B-A4FA-A8EC64576CC4}" type="datetimeFigureOut">
              <a:rPr lang="en-US" smtClean="0"/>
              <a:t>11/25/13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9075FD-B4C1-574E-8507-73EF58ECD863}" type="slidenum">
              <a:rPr lang="en-US" smtClean="0"/>
              <a:t>‹#›</a:t>
            </a:fld>
            <a:endParaRPr lang="en-US"/>
          </a:p>
        </p:txBody>
      </p:sp>
    </p:spTree>
    <p:extLst>
      <p:ext uri="{BB962C8B-B14F-4D97-AF65-F5344CB8AC3E}">
        <p14:creationId xmlns:p14="http://schemas.microsoft.com/office/powerpoint/2010/main" val="125956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2F8DB-2732-014B-A4FA-A8EC64576CC4}" type="datetimeFigureOut">
              <a:rPr lang="en-US" smtClean="0"/>
              <a:t>11/25/13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9075FD-B4C1-574E-8507-73EF58ECD863}" type="slidenum">
              <a:rPr lang="en-US" smtClean="0"/>
              <a:t>‹#›</a:t>
            </a:fld>
            <a:endParaRPr lang="en-US"/>
          </a:p>
        </p:txBody>
      </p:sp>
    </p:spTree>
    <p:extLst>
      <p:ext uri="{BB962C8B-B14F-4D97-AF65-F5344CB8AC3E}">
        <p14:creationId xmlns:p14="http://schemas.microsoft.com/office/powerpoint/2010/main" val="2777290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sr-Latn-C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r-Latn-CS" smtClean="0"/>
              <a:t>Click to edit Master text styles</a:t>
            </a:r>
          </a:p>
          <a:p>
            <a:pPr lvl="1"/>
            <a:r>
              <a:rPr lang="sr-Latn-CS" smtClean="0"/>
              <a:t>Second level</a:t>
            </a:r>
          </a:p>
          <a:p>
            <a:pPr lvl="2"/>
            <a:r>
              <a:rPr lang="sr-Latn-CS" smtClean="0"/>
              <a:t>Third level</a:t>
            </a:r>
          </a:p>
          <a:p>
            <a:pPr lvl="3"/>
            <a:r>
              <a:rPr lang="sr-Latn-CS" smtClean="0"/>
              <a:t>Fourth level</a:t>
            </a:r>
          </a:p>
          <a:p>
            <a:pPr lvl="4"/>
            <a:r>
              <a:rPr lang="sr-Latn-C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r-Latn-CS" smtClean="0"/>
              <a:t>Click to edit Master text styles</a:t>
            </a:r>
          </a:p>
        </p:txBody>
      </p:sp>
      <p:sp>
        <p:nvSpPr>
          <p:cNvPr id="5" name="Date Placeholder 4"/>
          <p:cNvSpPr>
            <a:spLocks noGrp="1"/>
          </p:cNvSpPr>
          <p:nvPr>
            <p:ph type="dt" sz="half" idx="10"/>
          </p:nvPr>
        </p:nvSpPr>
        <p:spPr/>
        <p:txBody>
          <a:bodyPr/>
          <a:lstStyle/>
          <a:p>
            <a:fld id="{2F22F8DB-2732-014B-A4FA-A8EC64576CC4}" type="datetimeFigureOut">
              <a:rPr lang="en-US" smtClean="0"/>
              <a:t>11/25/13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075FD-B4C1-574E-8507-73EF58ECD863}" type="slidenum">
              <a:rPr lang="en-US" smtClean="0"/>
              <a:t>‹#›</a:t>
            </a:fld>
            <a:endParaRPr lang="en-US"/>
          </a:p>
        </p:txBody>
      </p:sp>
    </p:spTree>
    <p:extLst>
      <p:ext uri="{BB962C8B-B14F-4D97-AF65-F5344CB8AC3E}">
        <p14:creationId xmlns:p14="http://schemas.microsoft.com/office/powerpoint/2010/main" val="1096514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sr-Latn-C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r-Latn-CS" smtClean="0"/>
              <a:t>Click to edit Master text styles</a:t>
            </a:r>
          </a:p>
        </p:txBody>
      </p:sp>
      <p:sp>
        <p:nvSpPr>
          <p:cNvPr id="5" name="Date Placeholder 4"/>
          <p:cNvSpPr>
            <a:spLocks noGrp="1"/>
          </p:cNvSpPr>
          <p:nvPr>
            <p:ph type="dt" sz="half" idx="10"/>
          </p:nvPr>
        </p:nvSpPr>
        <p:spPr/>
        <p:txBody>
          <a:bodyPr/>
          <a:lstStyle/>
          <a:p>
            <a:fld id="{2F22F8DB-2732-014B-A4FA-A8EC64576CC4}" type="datetimeFigureOut">
              <a:rPr lang="en-US" smtClean="0"/>
              <a:t>11/25/13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075FD-B4C1-574E-8507-73EF58ECD863}" type="slidenum">
              <a:rPr lang="en-US" smtClean="0"/>
              <a:t>‹#›</a:t>
            </a:fld>
            <a:endParaRPr lang="en-US"/>
          </a:p>
        </p:txBody>
      </p:sp>
    </p:spTree>
    <p:extLst>
      <p:ext uri="{BB962C8B-B14F-4D97-AF65-F5344CB8AC3E}">
        <p14:creationId xmlns:p14="http://schemas.microsoft.com/office/powerpoint/2010/main" val="36673396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r-Latn-C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r-Latn-CS" smtClean="0"/>
              <a:t>Click to edit Master text styles</a:t>
            </a:r>
          </a:p>
          <a:p>
            <a:pPr lvl="1"/>
            <a:r>
              <a:rPr lang="sr-Latn-CS" smtClean="0"/>
              <a:t>Second level</a:t>
            </a:r>
          </a:p>
          <a:p>
            <a:pPr lvl="2"/>
            <a:r>
              <a:rPr lang="sr-Latn-CS" smtClean="0"/>
              <a:t>Third level</a:t>
            </a:r>
          </a:p>
          <a:p>
            <a:pPr lvl="3"/>
            <a:r>
              <a:rPr lang="sr-Latn-CS" smtClean="0"/>
              <a:t>Fourth level</a:t>
            </a:r>
          </a:p>
          <a:p>
            <a:pPr lvl="4"/>
            <a:r>
              <a:rPr lang="sr-Latn-C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2F8DB-2732-014B-A4FA-A8EC64576CC4}" type="datetimeFigureOut">
              <a:rPr lang="en-US" smtClean="0"/>
              <a:t>11/25/13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075FD-B4C1-574E-8507-73EF58ECD863}" type="slidenum">
              <a:rPr lang="en-US" smtClean="0"/>
              <a:t>‹#›</a:t>
            </a:fld>
            <a:endParaRPr lang="en-US"/>
          </a:p>
        </p:txBody>
      </p:sp>
    </p:spTree>
    <p:extLst>
      <p:ext uri="{BB962C8B-B14F-4D97-AF65-F5344CB8AC3E}">
        <p14:creationId xmlns:p14="http://schemas.microsoft.com/office/powerpoint/2010/main" val="1761847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Vezbe08</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318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z5</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Draw a detailed ER diagram for an car rental agency database (e.g. Hertz), keeping track of current rental location of each car, its current condition and history of repairs, and customer information for a local office, expected return date, return location, car status (ready, being-repaired, currently-rented, being-cleaned). Select attributes from your intuition about the situation, and list </a:t>
            </a:r>
            <a:r>
              <a:rPr lang="en-US" dirty="0" err="1" smtClean="0"/>
              <a:t>themseparately</a:t>
            </a:r>
            <a:r>
              <a:rPr lang="en-US" dirty="0" smtClean="0"/>
              <a:t> from the diagram, but associated with a particular entity or relationship in the ER model.</a:t>
            </a:r>
            <a:endParaRPr lang="en-US" dirty="0"/>
          </a:p>
        </p:txBody>
      </p:sp>
    </p:spTree>
    <p:extLst>
      <p:ext uri="{BB962C8B-B14F-4D97-AF65-F5344CB8AC3E}">
        <p14:creationId xmlns:p14="http://schemas.microsoft.com/office/powerpoint/2010/main" val="275094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patterns</a:t>
            </a:r>
            <a:endParaRPr lang="en-US" dirty="0"/>
          </a:p>
        </p:txBody>
      </p:sp>
      <p:sp>
        <p:nvSpPr>
          <p:cNvPr id="3" name="Content Placeholder 2"/>
          <p:cNvSpPr>
            <a:spLocks noGrp="1"/>
          </p:cNvSpPr>
          <p:nvPr>
            <p:ph idx="1"/>
          </p:nvPr>
        </p:nvSpPr>
        <p:spPr/>
        <p:txBody>
          <a:bodyPr>
            <a:normAutofit/>
          </a:bodyPr>
          <a:lstStyle/>
          <a:p>
            <a:r>
              <a:rPr lang="en-US" dirty="0" smtClean="0"/>
              <a:t>Sequencing Patterns </a:t>
            </a:r>
          </a:p>
          <a:p>
            <a:pPr lvl="1"/>
            <a:r>
              <a:rPr lang="en-US" dirty="0" smtClean="0"/>
              <a:t>Double Buffer </a:t>
            </a:r>
          </a:p>
          <a:p>
            <a:pPr lvl="1"/>
            <a:r>
              <a:rPr lang="en-US" dirty="0" smtClean="0"/>
              <a:t>Game Loop </a:t>
            </a:r>
          </a:p>
          <a:p>
            <a:pPr lvl="1"/>
            <a:r>
              <a:rPr lang="en-US" dirty="0" smtClean="0"/>
              <a:t>Update Method</a:t>
            </a:r>
          </a:p>
          <a:p>
            <a:pPr lvl="1"/>
            <a:r>
              <a:rPr lang="en-US" smtClean="0"/>
              <a:t>…</a:t>
            </a:r>
            <a:endParaRPr lang="en-US" dirty="0"/>
          </a:p>
        </p:txBody>
      </p:sp>
    </p:spTree>
    <p:extLst>
      <p:ext uri="{BB962C8B-B14F-4D97-AF65-F5344CB8AC3E}">
        <p14:creationId xmlns:p14="http://schemas.microsoft.com/office/powerpoint/2010/main" val="232604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z1</a:t>
            </a:r>
            <a:endParaRPr lang="en-US" dirty="0"/>
          </a:p>
        </p:txBody>
      </p:sp>
      <p:sp>
        <p:nvSpPr>
          <p:cNvPr id="3" name="Content Placeholder 2"/>
          <p:cNvSpPr>
            <a:spLocks noGrp="1"/>
          </p:cNvSpPr>
          <p:nvPr>
            <p:ph idx="1"/>
          </p:nvPr>
        </p:nvSpPr>
        <p:spPr>
          <a:xfrm>
            <a:off x="457200" y="1600200"/>
            <a:ext cx="8229600" cy="4819436"/>
          </a:xfrm>
        </p:spPr>
        <p:txBody>
          <a:bodyPr>
            <a:normAutofit fontScale="85000" lnSpcReduction="10000"/>
          </a:bodyPr>
          <a:lstStyle/>
          <a:p>
            <a:pPr marL="0" indent="0" algn="just">
              <a:buNone/>
            </a:pPr>
            <a:r>
              <a:rPr lang="en-US" dirty="0" smtClean="0"/>
              <a:t>Draw a use case diagram for a ticket distributor for a train system. The system includes two actors: a traveler,</a:t>
            </a:r>
          </a:p>
          <a:p>
            <a:pPr marL="0" indent="0" algn="just">
              <a:buNone/>
            </a:pPr>
            <a:r>
              <a:rPr lang="en-US" dirty="0" smtClean="0"/>
              <a:t>who purchases different types of tickets, and a central computer system, which maintains a reference database</a:t>
            </a:r>
          </a:p>
          <a:p>
            <a:pPr marL="0" indent="0" algn="just">
              <a:buNone/>
            </a:pPr>
            <a:r>
              <a:rPr lang="en-US" dirty="0" smtClean="0"/>
              <a:t>for the tariff. </a:t>
            </a:r>
          </a:p>
          <a:p>
            <a:pPr marL="0" indent="0" algn="just">
              <a:buNone/>
            </a:pPr>
            <a:r>
              <a:rPr lang="en-US" dirty="0" smtClean="0"/>
              <a:t>Use cases should include: </a:t>
            </a:r>
          </a:p>
          <a:p>
            <a:pPr marL="0" indent="0" algn="just">
              <a:buNone/>
            </a:pPr>
            <a:r>
              <a:rPr lang="en-US" dirty="0" err="1" smtClean="0"/>
              <a:t>BuyWeeklyCard</a:t>
            </a:r>
            <a:r>
              <a:rPr lang="en-US" dirty="0" smtClean="0"/>
              <a:t>, </a:t>
            </a:r>
            <a:r>
              <a:rPr lang="en-US" dirty="0" err="1" smtClean="0"/>
              <a:t>BuyOneWayTicket</a:t>
            </a:r>
            <a:r>
              <a:rPr lang="en-US" dirty="0" smtClean="0"/>
              <a:t>, </a:t>
            </a:r>
            <a:r>
              <a:rPr lang="en-US" dirty="0" err="1" smtClean="0"/>
              <a:t>BuyMonthlyCard</a:t>
            </a:r>
            <a:r>
              <a:rPr lang="en-US" dirty="0" smtClean="0"/>
              <a:t>, </a:t>
            </a:r>
            <a:r>
              <a:rPr lang="en-US" dirty="0" err="1" smtClean="0"/>
              <a:t>UpdateTariff</a:t>
            </a:r>
            <a:endParaRPr lang="en-US" dirty="0" smtClean="0"/>
          </a:p>
          <a:p>
            <a:pPr marL="0" indent="0" algn="just">
              <a:buNone/>
            </a:pPr>
            <a:r>
              <a:rPr lang="en-US" dirty="0" smtClean="0"/>
              <a:t>Also include the following exceptional cases:</a:t>
            </a:r>
          </a:p>
          <a:p>
            <a:pPr marL="0" indent="0" algn="just">
              <a:buNone/>
            </a:pPr>
            <a:r>
              <a:rPr lang="en-US" dirty="0" err="1" smtClean="0"/>
              <a:t>TransactionAborted</a:t>
            </a:r>
            <a:r>
              <a:rPr lang="en-US" dirty="0" smtClean="0"/>
              <a:t> </a:t>
            </a:r>
            <a:r>
              <a:rPr lang="en-US" dirty="0" err="1" smtClean="0"/>
              <a:t>DistributorOutOfChange</a:t>
            </a:r>
            <a:r>
              <a:rPr lang="en-US" dirty="0" smtClean="0"/>
              <a:t> Time-Out  </a:t>
            </a:r>
            <a:r>
              <a:rPr lang="en-US" dirty="0" err="1" smtClean="0"/>
              <a:t>DistributorOutOfPaper</a:t>
            </a:r>
            <a:endParaRPr lang="en-US" dirty="0" smtClean="0"/>
          </a:p>
        </p:txBody>
      </p:sp>
    </p:spTree>
    <p:extLst>
      <p:ext uri="{BB962C8B-B14F-4D97-AF65-F5344CB8AC3E}">
        <p14:creationId xmlns:p14="http://schemas.microsoft.com/office/powerpoint/2010/main" val="83005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z2</a:t>
            </a:r>
            <a:endParaRPr lang="en-US" dirty="0"/>
          </a:p>
        </p:txBody>
      </p:sp>
      <p:sp>
        <p:nvSpPr>
          <p:cNvPr id="3" name="Content Placeholder 2"/>
          <p:cNvSpPr>
            <a:spLocks noGrp="1"/>
          </p:cNvSpPr>
          <p:nvPr>
            <p:ph idx="1"/>
          </p:nvPr>
        </p:nvSpPr>
        <p:spPr/>
        <p:txBody>
          <a:bodyPr>
            <a:noAutofit/>
          </a:bodyPr>
          <a:lstStyle/>
          <a:p>
            <a:pPr marL="0" indent="0" algn="just">
              <a:buNone/>
            </a:pPr>
            <a:r>
              <a:rPr lang="en-US" sz="1600" dirty="0" smtClean="0"/>
              <a:t>Given the following assertions for a relational database that represents the current term enrollment at a </a:t>
            </a:r>
          </a:p>
          <a:p>
            <a:pPr marL="0" indent="0" algn="just">
              <a:buNone/>
            </a:pPr>
            <a:r>
              <a:rPr lang="en-US" sz="1600" dirty="0" smtClean="0"/>
              <a:t>large university, draw an UML diagram for this schema that takes into account all the assertions given. </a:t>
            </a:r>
          </a:p>
          <a:p>
            <a:pPr marL="0" indent="0" algn="just">
              <a:buNone/>
            </a:pPr>
            <a:r>
              <a:rPr lang="en-US" sz="1600" dirty="0" smtClean="0"/>
              <a:t>There are 2000 instructors, 4000 courses, and 30,000 students. Use as many UML constructs as you can </a:t>
            </a:r>
          </a:p>
          <a:p>
            <a:pPr marL="0" indent="0" algn="just">
              <a:buNone/>
            </a:pPr>
            <a:r>
              <a:rPr lang="en-US" sz="1600" dirty="0" smtClean="0"/>
              <a:t>to represent the true semantics of the problem. </a:t>
            </a:r>
          </a:p>
          <a:p>
            <a:pPr marL="0" indent="0" algn="just">
              <a:buNone/>
            </a:pPr>
            <a:endParaRPr lang="en-US" sz="1600" dirty="0" smtClean="0"/>
          </a:p>
          <a:p>
            <a:pPr marL="0" indent="0" algn="just">
              <a:buNone/>
            </a:pPr>
            <a:r>
              <a:rPr lang="en-US" sz="1600" dirty="0" smtClean="0"/>
              <a:t>Assertions: </a:t>
            </a:r>
          </a:p>
          <a:p>
            <a:pPr marL="0" indent="0" algn="just">
              <a:buNone/>
            </a:pPr>
            <a:r>
              <a:rPr lang="en-US" sz="1600" dirty="0" smtClean="0"/>
              <a:t>An instructor may teach none, one, or more courses (average is 2.0 courses) </a:t>
            </a:r>
          </a:p>
          <a:p>
            <a:pPr marL="0" indent="0" algn="just">
              <a:buNone/>
            </a:pPr>
            <a:r>
              <a:rPr lang="en-US" sz="1600" dirty="0" smtClean="0"/>
              <a:t>An instructor must advise the research of at least one student (average = 2.5 students) </a:t>
            </a:r>
          </a:p>
          <a:p>
            <a:pPr marL="0" indent="0" algn="just">
              <a:buNone/>
            </a:pPr>
            <a:r>
              <a:rPr lang="en-US" sz="1600" dirty="0" smtClean="0"/>
              <a:t>A course may have none, one, or two prerequisites (average = 1.5 prerequisites) </a:t>
            </a:r>
          </a:p>
          <a:p>
            <a:pPr marL="0" indent="0" algn="just">
              <a:buNone/>
            </a:pPr>
            <a:r>
              <a:rPr lang="en-US" sz="1600" dirty="0" smtClean="0"/>
              <a:t>A course may exist even if no students are currently enrolled </a:t>
            </a:r>
          </a:p>
          <a:p>
            <a:pPr marL="0" indent="0" algn="just">
              <a:buNone/>
            </a:pPr>
            <a:r>
              <a:rPr lang="en-US" sz="1600" dirty="0" smtClean="0"/>
              <a:t>All courses are taught by only one instructor. </a:t>
            </a:r>
          </a:p>
          <a:p>
            <a:pPr marL="0" indent="0" algn="just">
              <a:buNone/>
            </a:pPr>
            <a:r>
              <a:rPr lang="en-US" sz="1600" dirty="0" smtClean="0"/>
              <a:t>The average enrollment in a course is 30 students. </a:t>
            </a:r>
          </a:p>
          <a:p>
            <a:pPr marL="0" indent="0" algn="just">
              <a:buNone/>
            </a:pPr>
            <a:r>
              <a:rPr lang="en-US" sz="1600" dirty="0" smtClean="0"/>
              <a:t>A student must select at least one course per term (average = 4.0 course selections).</a:t>
            </a:r>
            <a:endParaRPr lang="en-US" sz="1600" dirty="0"/>
          </a:p>
        </p:txBody>
      </p:sp>
    </p:spTree>
    <p:extLst>
      <p:ext uri="{BB962C8B-B14F-4D97-AF65-F5344CB8AC3E}">
        <p14:creationId xmlns:p14="http://schemas.microsoft.com/office/powerpoint/2010/main" val="68596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2049" r="2049"/>
          <a:stretch>
            <a:fillRect/>
          </a:stretch>
        </p:blipFill>
        <p:spPr/>
      </p:pic>
    </p:spTree>
    <p:extLst>
      <p:ext uri="{BB962C8B-B14F-4D97-AF65-F5344CB8AC3E}">
        <p14:creationId xmlns:p14="http://schemas.microsoft.com/office/powerpoint/2010/main" val="78217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z3</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Draw UML class diagrams for a car rental agency database (e.g. Hertz), keeping track of current rental location of each car, its current condition and history of repairs, and customer information for a local office, expected return date, return location, car status (ready, being-repaired, currently rented, being-cleaned). Select attributes from your intuition about the situation. </a:t>
            </a:r>
          </a:p>
          <a:p>
            <a:pPr marL="0" indent="0">
              <a:buNone/>
            </a:pPr>
            <a:r>
              <a:rPr lang="en-US" sz="2400" dirty="0" smtClean="0"/>
              <a:t>Draw one diagram showing the relationships of the classes without the attributes listed. Then show each class individually with the attributes listed.</a:t>
            </a:r>
            <a:endParaRPr lang="en-US" sz="2400" dirty="0"/>
          </a:p>
        </p:txBody>
      </p:sp>
    </p:spTree>
    <p:extLst>
      <p:ext uri="{BB962C8B-B14F-4D97-AF65-F5344CB8AC3E}">
        <p14:creationId xmlns:p14="http://schemas.microsoft.com/office/powerpoint/2010/main" val="140951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278" r="-61"/>
          <a:stretch/>
        </p:blipFill>
        <p:spPr>
          <a:xfrm>
            <a:off x="0" y="2143762"/>
            <a:ext cx="9018142" cy="3679478"/>
          </a:xfrm>
        </p:spPr>
      </p:pic>
    </p:spTree>
    <p:extLst>
      <p:ext uri="{BB962C8B-B14F-4D97-AF65-F5344CB8AC3E}">
        <p14:creationId xmlns:p14="http://schemas.microsoft.com/office/powerpoint/2010/main" val="335521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b="3505"/>
          <a:stretch/>
        </p:blipFill>
        <p:spPr>
          <a:xfrm>
            <a:off x="1703976" y="1537916"/>
            <a:ext cx="5974769" cy="5028057"/>
          </a:xfrm>
        </p:spPr>
      </p:pic>
    </p:spTree>
    <p:extLst>
      <p:ext uri="{BB962C8B-B14F-4D97-AF65-F5344CB8AC3E}">
        <p14:creationId xmlns:p14="http://schemas.microsoft.com/office/powerpoint/2010/main" val="3694262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z4</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Draw a class diagram for bibliographic references.</a:t>
            </a:r>
          </a:p>
          <a:p>
            <a:endParaRPr lang="en-US" dirty="0"/>
          </a:p>
          <a:p>
            <a:pPr marL="0" indent="0">
              <a:buNone/>
            </a:pPr>
            <a:r>
              <a:rPr lang="en-US" dirty="0" smtClean="0"/>
              <a:t>• An abstract class Publication</a:t>
            </a:r>
          </a:p>
          <a:p>
            <a:pPr marL="0" indent="0">
              <a:buNone/>
            </a:pPr>
            <a:r>
              <a:rPr lang="en-US" dirty="0" smtClean="0"/>
              <a:t>• A many to many relationship between Author and publication</a:t>
            </a:r>
          </a:p>
          <a:p>
            <a:pPr marL="0" indent="0">
              <a:buNone/>
            </a:pPr>
            <a:r>
              <a:rPr lang="en-US" dirty="0" smtClean="0"/>
              <a:t>• At least three or more concrete classes reﬁning Publication</a:t>
            </a:r>
          </a:p>
          <a:p>
            <a:pPr marL="0" indent="0">
              <a:buNone/>
            </a:pPr>
            <a:r>
              <a:rPr lang="en-US" dirty="0" smtClean="0"/>
              <a:t>• At least one aggregation relationship</a:t>
            </a:r>
          </a:p>
        </p:txBody>
      </p:sp>
    </p:spTree>
    <p:extLst>
      <p:ext uri="{BB962C8B-B14F-4D97-AF65-F5344CB8AC3E}">
        <p14:creationId xmlns:p14="http://schemas.microsoft.com/office/powerpoint/2010/main" val="57609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t="1234" b="1935"/>
          <a:stretch/>
        </p:blipFill>
        <p:spPr>
          <a:xfrm>
            <a:off x="457200" y="1417638"/>
            <a:ext cx="8229600" cy="5079783"/>
          </a:xfrm>
        </p:spPr>
      </p:pic>
    </p:spTree>
    <p:extLst>
      <p:ext uri="{BB962C8B-B14F-4D97-AF65-F5344CB8AC3E}">
        <p14:creationId xmlns:p14="http://schemas.microsoft.com/office/powerpoint/2010/main" val="3377481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868</TotalTime>
  <Words>488</Words>
  <Application>Microsoft Macintosh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Vezbe08</vt:lpstr>
      <vt:lpstr>z1</vt:lpstr>
      <vt:lpstr>z2</vt:lpstr>
      <vt:lpstr>PowerPoint Presentation</vt:lpstr>
      <vt:lpstr>z3</vt:lpstr>
      <vt:lpstr>PowerPoint Presentation</vt:lpstr>
      <vt:lpstr>PowerPoint Presentation</vt:lpstr>
      <vt:lpstr>z4</vt:lpstr>
      <vt:lpstr>PowerPoint Presentation</vt:lpstr>
      <vt:lpstr>z5</vt:lpstr>
      <vt:lpstr>Game Design patterns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Vezbe08</dc:title>
  <dc:creator>nesot</dc:creator>
  <cp:lastModifiedBy>nesot</cp:lastModifiedBy>
  <cp:revision>6</cp:revision>
  <dcterms:created xsi:type="dcterms:W3CDTF">2013-11-25T18:50:33Z</dcterms:created>
  <dcterms:modified xsi:type="dcterms:W3CDTF">2013-11-26T09:18:46Z</dcterms:modified>
</cp:coreProperties>
</file>