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1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091-1F79-C246-BF04-8B3EB901631B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7E8-0A5E-EB48-AAB4-6CC90542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8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091-1F79-C246-BF04-8B3EB901631B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7E8-0A5E-EB48-AAB4-6CC90542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4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r-Latn-C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091-1F79-C246-BF04-8B3EB901631B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7E8-0A5E-EB48-AAB4-6CC90542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091-1F79-C246-BF04-8B3EB901631B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7E8-0A5E-EB48-AAB4-6CC90542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7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r-Latn-C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C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091-1F79-C246-BF04-8B3EB901631B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7E8-0A5E-EB48-AAB4-6CC90542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0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091-1F79-C246-BF04-8B3EB901631B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7E8-0A5E-EB48-AAB4-6CC90542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r-Latn-C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C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C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091-1F79-C246-BF04-8B3EB901631B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7E8-0A5E-EB48-AAB4-6CC90542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091-1F79-C246-BF04-8B3EB901631B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7E8-0A5E-EB48-AAB4-6CC90542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2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091-1F79-C246-BF04-8B3EB901631B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7E8-0A5E-EB48-AAB4-6CC90542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8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r-Latn-C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C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091-1F79-C246-BF04-8B3EB901631B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7E8-0A5E-EB48-AAB4-6CC90542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0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r-Latn-C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C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E091-1F79-C246-BF04-8B3EB901631B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7E8-0A5E-EB48-AAB4-6CC90542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CE091-1F79-C246-BF04-8B3EB901631B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17E8-0A5E-EB48-AAB4-6CC90542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4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bbitmq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xenproject.org/" TargetMode="External"/><Relationship Id="rId3" Type="http://schemas.openxmlformats.org/officeDocument/2006/relationships/hyperlink" Target="http://horms.net/projects/ldirector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Arhitektura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8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MySQL </a:t>
            </a:r>
            <a:r>
              <a:rPr lang="en-US" dirty="0" err="1" smtClean="0"/>
              <a:t>servera</a:t>
            </a:r>
            <a:endParaRPr lang="en-US" dirty="0" smtClean="0"/>
          </a:p>
          <a:p>
            <a:r>
              <a:rPr lang="en-US" dirty="0" smtClean="0"/>
              <a:t>Master – slave</a:t>
            </a:r>
          </a:p>
          <a:p>
            <a:r>
              <a:rPr lang="en-US" dirty="0" err="1" smtClean="0"/>
              <a:t>Duplikacija</a:t>
            </a:r>
            <a:r>
              <a:rPr lang="en-US" dirty="0" smtClean="0"/>
              <a:t> </a:t>
            </a:r>
            <a:r>
              <a:rPr lang="en-US" dirty="0" err="1" smtClean="0"/>
              <a:t>pomoću</a:t>
            </a:r>
            <a:r>
              <a:rPr lang="en-US" dirty="0" smtClean="0"/>
              <a:t> DRBD-a (</a:t>
            </a:r>
            <a:r>
              <a:rPr lang="en-US" dirty="0" err="1" smtClean="0"/>
              <a:t>bukvalno</a:t>
            </a:r>
            <a:r>
              <a:rPr lang="en-US" dirty="0" smtClean="0"/>
              <a:t> raid1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r>
              <a:rPr lang="en-US" dirty="0" smtClean="0"/>
              <a:t>) </a:t>
            </a:r>
            <a:r>
              <a:rPr lang="pl-PL" sz="2000" dirty="0" smtClean="0"/>
              <a:t>http://</a:t>
            </a:r>
            <a:r>
              <a:rPr lang="pl-PL" sz="2000" dirty="0" err="1" smtClean="0"/>
              <a:t>www.drbd.org</a:t>
            </a:r>
            <a:r>
              <a:rPr lang="pl-PL" sz="2000" dirty="0" smtClean="0"/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serveri</a:t>
            </a:r>
            <a:r>
              <a:rPr lang="en-US" dirty="0" smtClean="0"/>
              <a:t> </a:t>
            </a:r>
            <a:r>
              <a:rPr lang="en-US" dirty="0" err="1" smtClean="0"/>
              <a:t>koriste</a:t>
            </a:r>
            <a:r>
              <a:rPr lang="en-US" dirty="0" smtClean="0"/>
              <a:t> se </a:t>
            </a:r>
            <a:r>
              <a:rPr lang="en-US" dirty="0" err="1" smtClean="0"/>
              <a:t>za</a:t>
            </a:r>
            <a:r>
              <a:rPr lang="en-US" dirty="0" smtClean="0"/>
              <a:t> routing</a:t>
            </a:r>
          </a:p>
          <a:p>
            <a:r>
              <a:rPr lang="en-US" dirty="0" smtClean="0"/>
              <a:t>key-value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serveri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core, 16GB RAM bare metal servers, </a:t>
            </a:r>
            <a:r>
              <a:rPr lang="en-US" dirty="0" err="1" smtClean="0"/>
              <a:t>sa</a:t>
            </a:r>
            <a:r>
              <a:rPr lang="en-US" dirty="0" smtClean="0"/>
              <a:t> 6 300GB 15K RPM SAS drives u RAID 10</a:t>
            </a:r>
          </a:p>
          <a:p>
            <a:r>
              <a:rPr lang="en-US" dirty="0" err="1" smtClean="0"/>
              <a:t>Svaki</a:t>
            </a:r>
            <a:r>
              <a:rPr lang="en-US" dirty="0" smtClean="0"/>
              <a:t> master-slave par se </a:t>
            </a:r>
            <a:r>
              <a:rPr lang="en-US" dirty="0" err="1" smtClean="0"/>
              <a:t>duplicira</a:t>
            </a:r>
            <a:r>
              <a:rPr lang="en-US" dirty="0" smtClean="0"/>
              <a:t>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smtClean="0"/>
              <a:t>DRBD-a</a:t>
            </a:r>
          </a:p>
          <a:p>
            <a:r>
              <a:rPr lang="en-US" dirty="0" smtClean="0"/>
              <a:t>Na </a:t>
            </a:r>
            <a:r>
              <a:rPr lang="en-US" dirty="0" err="1" smtClean="0"/>
              <a:t>svakom</a:t>
            </a:r>
            <a:r>
              <a:rPr lang="en-US" dirty="0" smtClean="0"/>
              <a:t> 2 ruby </a:t>
            </a:r>
            <a:r>
              <a:rPr lang="en-US" dirty="0" err="1" smtClean="0"/>
              <a:t>servera</a:t>
            </a:r>
            <a:r>
              <a:rPr lang="en-US" dirty="0" smtClean="0"/>
              <a:t> “Ernie”, </a:t>
            </a:r>
            <a:r>
              <a:rPr lang="en-US" dirty="0" err="1" smtClean="0"/>
              <a:t>fajl</a:t>
            </a:r>
            <a:r>
              <a:rPr lang="en-US" dirty="0" smtClean="0"/>
              <a:t> se </a:t>
            </a:r>
            <a:r>
              <a:rPr lang="en-US" dirty="0" err="1" smtClean="0"/>
              <a:t>čita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diska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12GB </a:t>
            </a:r>
            <a:r>
              <a:rPr lang="en-US" dirty="0" err="1" smtClean="0"/>
              <a:t>memcachea</a:t>
            </a:r>
            <a:endParaRPr lang="en-US" dirty="0" smtClean="0"/>
          </a:p>
          <a:p>
            <a:r>
              <a:rPr lang="it-IT" sz="2000" dirty="0" smtClean="0"/>
              <a:t>http://</a:t>
            </a:r>
            <a:r>
              <a:rPr lang="it-IT" sz="2000" dirty="0" err="1" smtClean="0"/>
              <a:t>memcached.org</a:t>
            </a:r>
            <a:r>
              <a:rPr lang="it-IT" sz="2000" dirty="0" smtClean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43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Zadatak1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Nacrtajte</a:t>
            </a:r>
            <a:r>
              <a:rPr lang="en-US" dirty="0" smtClean="0"/>
              <a:t> model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arhitekture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Zadatak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Definišite</a:t>
            </a:r>
            <a:r>
              <a:rPr lang="en-US" dirty="0" smtClean="0"/>
              <a:t> </a:t>
            </a:r>
            <a:r>
              <a:rPr lang="en-US" dirty="0" err="1" smtClean="0"/>
              <a:t>arhitekturu</a:t>
            </a:r>
            <a:r>
              <a:rPr lang="en-US" dirty="0" smtClean="0"/>
              <a:t> </a:t>
            </a:r>
            <a:r>
              <a:rPr lang="en-US" dirty="0" err="1" smtClean="0"/>
              <a:t>koju</a:t>
            </a:r>
            <a:r>
              <a:rPr lang="en-US" dirty="0" smtClean="0"/>
              <a:t> bi </a:t>
            </a:r>
            <a:r>
              <a:rPr lang="en-US" dirty="0" err="1" smtClean="0"/>
              <a:t>vaš</a:t>
            </a:r>
            <a:r>
              <a:rPr lang="en-US" dirty="0" smtClean="0"/>
              <a:t> search engine </a:t>
            </a:r>
            <a:r>
              <a:rPr lang="en-US" dirty="0" err="1" smtClean="0"/>
              <a:t>koristio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2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DuckDuckGo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8190"/>
          <a:stretch/>
        </p:blipFill>
        <p:spPr>
          <a:xfrm>
            <a:off x="725198" y="2365130"/>
            <a:ext cx="2800697" cy="2400080"/>
          </a:xfrm>
        </p:spPr>
      </p:pic>
      <p:sp>
        <p:nvSpPr>
          <p:cNvPr id="5" name="TextBox 4"/>
          <p:cNvSpPr txBox="1"/>
          <p:nvPr/>
        </p:nvSpPr>
        <p:spPr>
          <a:xfrm>
            <a:off x="4043285" y="1945697"/>
            <a:ext cx="4643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“Do not track” </a:t>
            </a:r>
            <a:r>
              <a:rPr lang="en-US" sz="2400" dirty="0" err="1" smtClean="0"/>
              <a:t>filozofija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30 million searches in February 2012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Averages over 1 million searches a day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12M API requests per day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Potrebna</a:t>
            </a:r>
            <a:r>
              <a:rPr lang="en-US" sz="2400" dirty="0" smtClean="0"/>
              <a:t> </a:t>
            </a:r>
            <a:r>
              <a:rPr lang="en-US" sz="2400" dirty="0" err="1" smtClean="0"/>
              <a:t>pokrivenost</a:t>
            </a:r>
            <a:r>
              <a:rPr lang="en-US" sz="2400" dirty="0" smtClean="0"/>
              <a:t> </a:t>
            </a:r>
            <a:r>
              <a:rPr lang="en-US" sz="2400" dirty="0" err="1" smtClean="0"/>
              <a:t>širom</a:t>
            </a:r>
            <a:r>
              <a:rPr lang="en-US" sz="2400" dirty="0" smtClean="0"/>
              <a:t> </a:t>
            </a:r>
            <a:r>
              <a:rPr lang="en-US" sz="2400" dirty="0" err="1" smtClean="0"/>
              <a:t>sveta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87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DuckDuckGo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Perl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sklapa</a:t>
            </a:r>
            <a:r>
              <a:rPr lang="en-US" dirty="0" smtClean="0"/>
              <a:t> </a:t>
            </a:r>
            <a:r>
              <a:rPr lang="en-US" dirty="0" err="1" smtClean="0"/>
              <a:t>querije</a:t>
            </a:r>
            <a:endParaRPr lang="en-US" dirty="0" smtClean="0"/>
          </a:p>
          <a:p>
            <a:r>
              <a:rPr lang="en-US" dirty="0" err="1" smtClean="0"/>
              <a:t>Solr</a:t>
            </a:r>
            <a:r>
              <a:rPr lang="en-US" dirty="0" smtClean="0"/>
              <a:t> search engine</a:t>
            </a:r>
          </a:p>
          <a:p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direktne</a:t>
            </a:r>
            <a:r>
              <a:rPr lang="en-US" dirty="0" smtClean="0"/>
              <a:t> </a:t>
            </a:r>
            <a:r>
              <a:rPr lang="en-US" dirty="0" err="1" smtClean="0"/>
              <a:t>odgovore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Memcache</a:t>
            </a:r>
            <a:endParaRPr lang="en-US" dirty="0" smtClean="0"/>
          </a:p>
          <a:p>
            <a:r>
              <a:rPr lang="en-US" dirty="0" smtClean="0"/>
              <a:t>Na Ubuntu </a:t>
            </a:r>
            <a:r>
              <a:rPr lang="en-US" dirty="0" err="1" smtClean="0"/>
              <a:t>mašinama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rade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EC2 </a:t>
            </a:r>
            <a:r>
              <a:rPr lang="en-US" dirty="0" err="1" smtClean="0"/>
              <a:t>serverima</a:t>
            </a:r>
            <a:r>
              <a:rPr lang="en-US" dirty="0" smtClean="0"/>
              <a:t> </a:t>
            </a:r>
            <a:r>
              <a:rPr lang="en-US" dirty="0" err="1" smtClean="0"/>
              <a:t>širom</a:t>
            </a:r>
            <a:r>
              <a:rPr lang="en-US" dirty="0" smtClean="0"/>
              <a:t> </a:t>
            </a:r>
            <a:r>
              <a:rPr lang="en-US" dirty="0" err="1" smtClean="0"/>
              <a:t>sveta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6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Amazonovi</a:t>
            </a:r>
            <a:r>
              <a:rPr lang="en-US" dirty="0" smtClean="0"/>
              <a:t> </a:t>
            </a:r>
            <a:r>
              <a:rPr lang="en-US" dirty="0" err="1" smtClean="0"/>
              <a:t>virtualni</a:t>
            </a:r>
            <a:r>
              <a:rPr lang="en-US" dirty="0" smtClean="0"/>
              <a:t> </a:t>
            </a:r>
            <a:r>
              <a:rPr lang="en-US" dirty="0" err="1" smtClean="0"/>
              <a:t>serveri</a:t>
            </a:r>
            <a:endParaRPr lang="en-US" dirty="0" smtClean="0"/>
          </a:p>
          <a:p>
            <a:r>
              <a:rPr lang="en-US" dirty="0" smtClean="0"/>
              <a:t>Pay as you go</a:t>
            </a:r>
          </a:p>
          <a:p>
            <a:r>
              <a:rPr lang="en-US" dirty="0" smtClean="0"/>
              <a:t>Free 1 year trial </a:t>
            </a:r>
            <a:r>
              <a:rPr lang="en-US" dirty="0" err="1" smtClean="0"/>
              <a:t>za</a:t>
            </a:r>
            <a:r>
              <a:rPr lang="en-US" dirty="0" smtClean="0"/>
              <a:t> micro edition</a:t>
            </a:r>
          </a:p>
          <a:p>
            <a:r>
              <a:rPr lang="en-US" sz="2400" dirty="0" smtClean="0"/>
              <a:t>t1.micro: (Default) 613 </a:t>
            </a:r>
            <a:r>
              <a:rPr lang="en-US" sz="2400" dirty="0" err="1" smtClean="0"/>
              <a:t>MiB</a:t>
            </a:r>
            <a:r>
              <a:rPr lang="en-US" sz="2400" dirty="0" smtClean="0"/>
              <a:t> of memory, up to 2 ECUs (for short periodic bursts), EBS storage only, 32-bit or 64-bit platform</a:t>
            </a:r>
          </a:p>
          <a:p>
            <a:r>
              <a:rPr lang="en-US" sz="2400" dirty="0" smtClean="0"/>
              <a:t>One EC2 Compute Unit (ECU) provides the equivalent CPU capacity of a 1.0-1.2 GHz 2007 Opteron or 2007 Xeon processor.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1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5B </a:t>
            </a:r>
            <a:r>
              <a:rPr lang="en-US" dirty="0" err="1" smtClean="0"/>
              <a:t>pageviews</a:t>
            </a:r>
            <a:r>
              <a:rPr lang="en-US" dirty="0" smtClean="0"/>
              <a:t> </a:t>
            </a:r>
            <a:r>
              <a:rPr lang="en-US" dirty="0" err="1" smtClean="0"/>
              <a:t>mesečno</a:t>
            </a:r>
            <a:endParaRPr lang="en-US" dirty="0" smtClean="0"/>
          </a:p>
          <a:p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 smtClean="0"/>
              <a:t>sadržaj</a:t>
            </a:r>
            <a:r>
              <a:rPr lang="en-US" dirty="0" smtClean="0"/>
              <a:t> – </a:t>
            </a:r>
            <a:r>
              <a:rPr lang="en-US" dirty="0" err="1" smtClean="0"/>
              <a:t>linkovi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komentari</a:t>
            </a:r>
            <a:endParaRPr lang="en-US" dirty="0" smtClean="0"/>
          </a:p>
          <a:p>
            <a:r>
              <a:rPr lang="en-US" dirty="0" err="1" smtClean="0"/>
              <a:t>Organizacija</a:t>
            </a:r>
            <a:r>
              <a:rPr lang="en-US" dirty="0" smtClean="0"/>
              <a:t> </a:t>
            </a:r>
            <a:r>
              <a:rPr lang="en-US" dirty="0" err="1" smtClean="0"/>
              <a:t>sadržaja</a:t>
            </a:r>
            <a:r>
              <a:rPr lang="en-US" dirty="0" smtClean="0"/>
              <a:t> u </a:t>
            </a:r>
            <a:r>
              <a:rPr lang="en-US" dirty="0" err="1" smtClean="0"/>
              <a:t>stabla</a:t>
            </a:r>
            <a:endParaRPr lang="en-US" dirty="0" smtClean="0"/>
          </a:p>
          <a:p>
            <a:r>
              <a:rPr lang="en-US" dirty="0" err="1" smtClean="0"/>
              <a:t>Veliki</a:t>
            </a:r>
            <a:r>
              <a:rPr lang="en-US" dirty="0" smtClean="0"/>
              <a:t> </a:t>
            </a:r>
            <a:r>
              <a:rPr lang="en-US" dirty="0" err="1" smtClean="0"/>
              <a:t>nivo</a:t>
            </a:r>
            <a:r>
              <a:rPr lang="en-US" dirty="0" smtClean="0"/>
              <a:t> </a:t>
            </a:r>
            <a:r>
              <a:rPr lang="en-US" dirty="0" err="1" smtClean="0"/>
              <a:t>customizacije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user </a:t>
            </a:r>
            <a:r>
              <a:rPr lang="en-US" dirty="0" err="1" smtClean="0"/>
              <a:t>settingsa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7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web </a:t>
            </a:r>
            <a:r>
              <a:rPr lang="en-US" dirty="0" err="1" smtClean="0"/>
              <a:t>serveri</a:t>
            </a:r>
            <a:endParaRPr lang="en-US" dirty="0" smtClean="0"/>
          </a:p>
          <a:p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err="1" smtClean="0"/>
              <a:t>Izmedju</a:t>
            </a:r>
            <a:r>
              <a:rPr lang="en-US" dirty="0" smtClean="0"/>
              <a:t> search engine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keširanje</a:t>
            </a:r>
            <a:r>
              <a:rPr lang="en-US" dirty="0" smtClean="0"/>
              <a:t> </a:t>
            </a:r>
            <a:r>
              <a:rPr lang="en-US" dirty="0" err="1" smtClean="0"/>
              <a:t>listi</a:t>
            </a:r>
            <a:r>
              <a:rPr lang="en-US" dirty="0" smtClean="0"/>
              <a:t>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err="1" smtClean="0"/>
              <a:t>memcacheDB</a:t>
            </a:r>
            <a:endParaRPr lang="en-US" dirty="0" smtClean="0"/>
          </a:p>
          <a:p>
            <a:r>
              <a:rPr lang="en-US" dirty="0" err="1" smtClean="0"/>
              <a:t>Komunikacija</a:t>
            </a:r>
            <a:r>
              <a:rPr lang="en-US" dirty="0" smtClean="0"/>
              <a:t>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pl-PL" sz="2000" dirty="0" smtClean="0">
                <a:hlinkClick r:id="rId2"/>
              </a:rPr>
              <a:t>http://www.rabbitmq.com/</a:t>
            </a:r>
            <a:r>
              <a:rPr lang="pl-PL" sz="2000" dirty="0" smtClean="0"/>
              <a:t> </a:t>
            </a:r>
          </a:p>
          <a:p>
            <a:endParaRPr lang="pl-PL" sz="2000" dirty="0"/>
          </a:p>
          <a:p>
            <a:r>
              <a:rPr lang="en-US" sz="2000" dirty="0" smtClean="0"/>
              <a:t>P</a:t>
            </a:r>
            <a:r>
              <a:rPr lang="pl-PL" sz="2000" dirty="0" err="1" smtClean="0"/>
              <a:t>osebna</a:t>
            </a:r>
            <a:r>
              <a:rPr lang="pl-PL" sz="2000" dirty="0" smtClean="0"/>
              <a:t> grana web </a:t>
            </a:r>
            <a:r>
              <a:rPr lang="pl-PL" sz="2000" dirty="0" err="1" smtClean="0"/>
              <a:t>servera</a:t>
            </a:r>
            <a:r>
              <a:rPr lang="pl-PL" sz="2000" dirty="0" smtClean="0"/>
              <a:t> za </a:t>
            </a:r>
            <a:r>
              <a:rPr lang="pl-PL" sz="2000" dirty="0" err="1" smtClean="0"/>
              <a:t>testiranje</a:t>
            </a:r>
            <a:r>
              <a:rPr lang="pl-PL" sz="2000" dirty="0" smtClean="0"/>
              <a:t> </a:t>
            </a:r>
            <a:r>
              <a:rPr lang="pl-PL" sz="2000" dirty="0" err="1" smtClean="0"/>
              <a:t>novog</a:t>
            </a:r>
            <a:r>
              <a:rPr lang="pl-PL" sz="2000" dirty="0" smtClean="0"/>
              <a:t> koda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3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46" b="-2486"/>
          <a:stretch/>
        </p:blipFill>
        <p:spPr>
          <a:xfrm>
            <a:off x="1424325" y="1176740"/>
            <a:ext cx="6020324" cy="5260228"/>
          </a:xfrm>
        </p:spPr>
      </p:pic>
    </p:spTree>
    <p:extLst>
      <p:ext uri="{BB962C8B-B14F-4D97-AF65-F5344CB8AC3E}">
        <p14:creationId xmlns:p14="http://schemas.microsoft.com/office/powerpoint/2010/main" val="193164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HTTP </a:t>
            </a:r>
            <a:r>
              <a:rPr lang="en-US" dirty="0" err="1" smtClean="0"/>
              <a:t>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3,5-4 </a:t>
            </a:r>
            <a:r>
              <a:rPr lang="en-US" dirty="0" err="1" smtClean="0"/>
              <a:t>miliona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endParaRPr lang="en-US" dirty="0" smtClean="0"/>
          </a:p>
          <a:p>
            <a:r>
              <a:rPr lang="en-US" dirty="0" err="1" smtClean="0"/>
              <a:t>Veliki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njih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veći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ne </a:t>
            </a:r>
            <a:r>
              <a:rPr lang="en-US" dirty="0" err="1" smtClean="0"/>
              <a:t>registrovanih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servisima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sajta</a:t>
            </a:r>
            <a:endParaRPr lang="en-US" dirty="0" smtClean="0"/>
          </a:p>
          <a:p>
            <a:r>
              <a:rPr lang="en-US" dirty="0" err="1" smtClean="0"/>
              <a:t>Takodje</a:t>
            </a:r>
            <a:r>
              <a:rPr lang="en-US" dirty="0" smtClean="0"/>
              <a:t> </a:t>
            </a:r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pristupne</a:t>
            </a:r>
            <a:r>
              <a:rPr lang="en-US" dirty="0" smtClean="0"/>
              <a:t> </a:t>
            </a:r>
            <a:r>
              <a:rPr lang="en-US" dirty="0" err="1" smtClean="0"/>
              <a:t>tačke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standarda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Dve</a:t>
            </a:r>
            <a:r>
              <a:rPr lang="en-US" dirty="0" smtClean="0"/>
              <a:t> </a:t>
            </a:r>
            <a:r>
              <a:rPr lang="en-US" dirty="0" err="1" smtClean="0"/>
              <a:t>xen</a:t>
            </a:r>
            <a:r>
              <a:rPr lang="en-US" dirty="0" smtClean="0"/>
              <a:t> hypervisor instance, </a:t>
            </a:r>
            <a:r>
              <a:rPr lang="en-US" dirty="0" err="1" smtClean="0"/>
              <a:t>jedna</a:t>
            </a:r>
            <a:r>
              <a:rPr lang="en-US" dirty="0" smtClean="0"/>
              <a:t> je fallback</a:t>
            </a:r>
          </a:p>
          <a:p>
            <a:r>
              <a:rPr lang="pl-PL" sz="2000" dirty="0" smtClean="0">
                <a:hlinkClick r:id="rId2"/>
              </a:rPr>
              <a:t>http://www.xenproject.org/</a:t>
            </a:r>
            <a:endParaRPr lang="pl-PL" sz="2000" dirty="0" smtClean="0"/>
          </a:p>
          <a:p>
            <a:r>
              <a:rPr lang="pl-PL" dirty="0" smtClean="0"/>
              <a:t>Na </a:t>
            </a:r>
            <a:r>
              <a:rPr lang="pl-PL" dirty="0" err="1" smtClean="0"/>
              <a:t>njima</a:t>
            </a:r>
            <a:r>
              <a:rPr lang="pl-PL" dirty="0" smtClean="0"/>
              <a:t> </a:t>
            </a:r>
            <a:r>
              <a:rPr lang="pl-PL" dirty="0" err="1" smtClean="0"/>
              <a:t>radi</a:t>
            </a:r>
            <a:r>
              <a:rPr lang="pl-PL" dirty="0" smtClean="0"/>
              <a:t> </a:t>
            </a:r>
            <a:r>
              <a:rPr lang="pl-PL" dirty="0" err="1" smtClean="0"/>
              <a:t>ldirectord</a:t>
            </a:r>
            <a:r>
              <a:rPr lang="pl-PL" dirty="0" smtClean="0"/>
              <a:t> administrator </a:t>
            </a:r>
            <a:r>
              <a:rPr lang="pl-PL" dirty="0" err="1" smtClean="0"/>
              <a:t>servera</a:t>
            </a:r>
            <a:endParaRPr lang="pl-PL" dirty="0" smtClean="0"/>
          </a:p>
          <a:p>
            <a:r>
              <a:rPr lang="en-US" sz="2000" dirty="0" smtClean="0">
                <a:hlinkClick r:id="rId3"/>
              </a:rPr>
              <a:t>http://horms.net/projects/ldirectord/</a:t>
            </a:r>
            <a:endParaRPr lang="en-US" sz="2000" dirty="0" smtClean="0"/>
          </a:p>
          <a:p>
            <a:endParaRPr lang="en-US" sz="2000" dirty="0"/>
          </a:p>
          <a:p>
            <a:r>
              <a:rPr lang="en-US" dirty="0" err="1" smtClean="0"/>
              <a:t>Prosledjuje</a:t>
            </a:r>
            <a:r>
              <a:rPr lang="en-US" dirty="0" smtClean="0"/>
              <a:t> </a:t>
            </a:r>
            <a:r>
              <a:rPr lang="en-US" dirty="0" err="1" smtClean="0"/>
              <a:t>requeste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fizičke</a:t>
            </a:r>
            <a:r>
              <a:rPr lang="en-US" dirty="0" smtClean="0"/>
              <a:t> </a:t>
            </a:r>
            <a:r>
              <a:rPr lang="en-US" dirty="0" err="1" smtClean="0"/>
              <a:t>servere</a:t>
            </a:r>
            <a:r>
              <a:rPr lang="en-US" dirty="0" smtClean="0"/>
              <a:t>,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neodgovara</a:t>
            </a:r>
            <a:r>
              <a:rPr lang="en-US" dirty="0" smtClean="0"/>
              <a:t> on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ukloni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endParaRPr lang="en-US" dirty="0" smtClean="0"/>
          </a:p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jedan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slobodan</a:t>
            </a:r>
            <a:r>
              <a:rPr lang="en-US" dirty="0" smtClean="0"/>
              <a:t>, </a:t>
            </a:r>
            <a:r>
              <a:rPr lang="en-US" dirty="0" err="1" smtClean="0"/>
              <a:t>korisniku</a:t>
            </a:r>
            <a:r>
              <a:rPr lang="en-US" dirty="0" smtClean="0"/>
              <a:t> </a:t>
            </a:r>
            <a:r>
              <a:rPr lang="en-US" dirty="0" err="1" smtClean="0"/>
              <a:t>prosledi</a:t>
            </a:r>
            <a:r>
              <a:rPr lang="en-US" dirty="0" smtClean="0"/>
              <a:t> </a:t>
            </a:r>
            <a:r>
              <a:rPr lang="en-US" dirty="0" err="1" smtClean="0"/>
              <a:t>statičnu</a:t>
            </a:r>
            <a:r>
              <a:rPr lang="en-US" dirty="0" smtClean="0"/>
              <a:t> </a:t>
            </a:r>
            <a:r>
              <a:rPr lang="en-US" dirty="0" err="1" smtClean="0"/>
              <a:t>stranu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4547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HTTP proxy</a:t>
            </a:r>
          </a:p>
          <a:p>
            <a:r>
              <a:rPr lang="en-US" dirty="0" err="1" smtClean="0"/>
              <a:t>Napravio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rus</a:t>
            </a:r>
            <a:r>
              <a:rPr lang="en-US" dirty="0" smtClean="0"/>
              <a:t> 2002</a:t>
            </a:r>
          </a:p>
          <a:p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threadova</a:t>
            </a:r>
            <a:r>
              <a:rPr lang="en-US" dirty="0" smtClean="0"/>
              <a:t>, </a:t>
            </a:r>
            <a:r>
              <a:rPr lang="en-US" dirty="0" err="1" smtClean="0"/>
              <a:t>veća</a:t>
            </a:r>
            <a:r>
              <a:rPr lang="en-US" dirty="0" smtClean="0"/>
              <a:t> </a:t>
            </a:r>
            <a:r>
              <a:rPr lang="en-US" dirty="0" err="1" smtClean="0"/>
              <a:t>brzina</a:t>
            </a:r>
            <a:endParaRPr lang="en-US" dirty="0"/>
          </a:p>
          <a:p>
            <a:r>
              <a:rPr lang="en-US" dirty="0" smtClean="0"/>
              <a:t>15% </a:t>
            </a:r>
            <a:r>
              <a:rPr lang="en-US" dirty="0" err="1" smtClean="0"/>
              <a:t>najvećih</a:t>
            </a:r>
            <a:r>
              <a:rPr lang="en-US" dirty="0" smtClean="0"/>
              <a:t> </a:t>
            </a:r>
            <a:r>
              <a:rPr lang="en-US" dirty="0" err="1" smtClean="0"/>
              <a:t>sajtova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1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Instalacija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load balancing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upstream backend { </a:t>
            </a:r>
            <a:endParaRPr lang="en-US" sz="2400" dirty="0" smtClean="0"/>
          </a:p>
          <a:p>
            <a:pPr marL="1371600" lvl="3" indent="0">
              <a:buNone/>
            </a:pPr>
            <a:r>
              <a:rPr lang="en-US" dirty="0" smtClean="0"/>
              <a:t>server backend1.example.com </a:t>
            </a:r>
            <a:r>
              <a:rPr lang="en-US" dirty="0" err="1" smtClean="0"/>
              <a:t>max_fails</a:t>
            </a:r>
            <a:r>
              <a:rPr lang="en-US" dirty="0" smtClean="0"/>
              <a:t>=3 </a:t>
            </a:r>
            <a:r>
              <a:rPr lang="en-US" dirty="0" err="1" smtClean="0"/>
              <a:t>fail_timeout</a:t>
            </a:r>
            <a:r>
              <a:rPr lang="en-US" dirty="0" smtClean="0"/>
              <a:t>=15s;</a:t>
            </a:r>
          </a:p>
          <a:p>
            <a:pPr marL="1371600" lvl="3" indent="0">
              <a:buNone/>
            </a:pPr>
            <a:r>
              <a:rPr lang="en-US" dirty="0" smtClean="0"/>
              <a:t>server backend2.example.com weight=2; </a:t>
            </a:r>
          </a:p>
          <a:p>
            <a:pPr marL="1371600" lvl="3" indent="0">
              <a:buNone/>
            </a:pPr>
            <a:r>
              <a:rPr lang="en-US" dirty="0" smtClean="0"/>
              <a:t>server backend3.example.com weight=4;}</a:t>
            </a:r>
          </a:p>
          <a:p>
            <a:pPr marL="514350" lvl="1" indent="0">
              <a:buNone/>
            </a:pPr>
            <a:r>
              <a:rPr lang="en-US" sz="2000" dirty="0" smtClean="0"/>
              <a:t>server { location /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/>
              <a:t>	</a:t>
            </a:r>
            <a:r>
              <a:rPr lang="en-US" dirty="0" smtClean="0"/>
              <a:t> { </a:t>
            </a:r>
            <a:r>
              <a:rPr lang="en-US" dirty="0" err="1" smtClean="0"/>
              <a:t>proxy_pass</a:t>
            </a:r>
            <a:r>
              <a:rPr lang="en-US" dirty="0" smtClean="0"/>
              <a:t> http://backend; }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9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Unicorn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42" b="-2148"/>
          <a:stretch/>
        </p:blipFill>
        <p:spPr>
          <a:xfrm>
            <a:off x="4999176" y="1417638"/>
            <a:ext cx="3687624" cy="5103086"/>
          </a:xfrm>
        </p:spPr>
      </p:pic>
      <p:sp>
        <p:nvSpPr>
          <p:cNvPr id="6" name="TextBox 5"/>
          <p:cNvSpPr txBox="1"/>
          <p:nvPr/>
        </p:nvSpPr>
        <p:spPr>
          <a:xfrm>
            <a:off x="326258" y="1747632"/>
            <a:ext cx="51385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HTTP </a:t>
            </a:r>
            <a:r>
              <a:rPr lang="en-US" sz="2400" dirty="0" err="1" smtClean="0"/>
              <a:t>za</a:t>
            </a:r>
            <a:r>
              <a:rPr lang="en-US" sz="2400" dirty="0" smtClean="0"/>
              <a:t> Ruby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NginX</a:t>
            </a:r>
            <a:r>
              <a:rPr lang="en-US" sz="2400" dirty="0" smtClean="0"/>
              <a:t> </a:t>
            </a:r>
            <a:r>
              <a:rPr lang="en-US" sz="2400" dirty="0" err="1" smtClean="0"/>
              <a:t>šalje</a:t>
            </a:r>
            <a:r>
              <a:rPr lang="en-US" sz="2400" dirty="0" smtClean="0"/>
              <a:t> </a:t>
            </a:r>
            <a:r>
              <a:rPr lang="en-US" sz="2400" dirty="0" err="1" smtClean="0"/>
              <a:t>requeste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Unix Socket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Unicorn </a:t>
            </a:r>
            <a:r>
              <a:rPr lang="en-US" sz="2400" dirty="0" err="1" smtClean="0"/>
              <a:t>napravi</a:t>
            </a:r>
            <a:r>
              <a:rPr lang="en-US" sz="2400" dirty="0" smtClean="0"/>
              <a:t> 16 </a:t>
            </a:r>
            <a:r>
              <a:rPr lang="en-US" sz="2400" dirty="0" err="1" smtClean="0"/>
              <a:t>procesa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sluša</a:t>
            </a:r>
            <a:r>
              <a:rPr lang="en-US" sz="2400" dirty="0" smtClean="0"/>
              <a:t> socket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Trudi</a:t>
            </a:r>
            <a:r>
              <a:rPr lang="en-US" sz="2400" dirty="0" smtClean="0"/>
              <a:t> se da </a:t>
            </a:r>
            <a:r>
              <a:rPr lang="en-US" sz="2400" dirty="0" err="1" smtClean="0"/>
              <a:t>najbolji</a:t>
            </a:r>
            <a:r>
              <a:rPr lang="en-US" sz="2400" dirty="0" smtClean="0"/>
              <a:t> </a:t>
            </a:r>
            <a:r>
              <a:rPr lang="en-US" sz="2400" dirty="0" err="1" smtClean="0"/>
              <a:t>radnik</a:t>
            </a:r>
            <a:r>
              <a:rPr lang="en-US" sz="2400" dirty="0" smtClean="0"/>
              <a:t> </a:t>
            </a:r>
            <a:r>
              <a:rPr lang="en-US" sz="2400" dirty="0" err="1" smtClean="0"/>
              <a:t>odgovori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request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OS </a:t>
            </a:r>
            <a:r>
              <a:rPr lang="en-US" sz="2400" dirty="0" err="1" smtClean="0"/>
              <a:t>sam</a:t>
            </a:r>
            <a:r>
              <a:rPr lang="en-US" sz="2400" dirty="0" smtClean="0"/>
              <a:t> </a:t>
            </a:r>
            <a:r>
              <a:rPr lang="en-US" sz="2400" dirty="0" err="1" smtClean="0"/>
              <a:t>radi</a:t>
            </a:r>
            <a:r>
              <a:rPr lang="en-US" sz="2400" dirty="0" smtClean="0"/>
              <a:t> balancing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Radnici</a:t>
            </a:r>
            <a:r>
              <a:rPr lang="en-US" sz="2400" dirty="0" smtClean="0"/>
              <a:t> </a:t>
            </a:r>
            <a:r>
              <a:rPr lang="en-US" sz="2400" dirty="0" err="1" smtClean="0"/>
              <a:t>izvršavaju</a:t>
            </a:r>
            <a:r>
              <a:rPr lang="en-US" sz="2400" dirty="0" smtClean="0"/>
              <a:t> Ruby </a:t>
            </a:r>
            <a:r>
              <a:rPr lang="en-US" sz="2400" dirty="0" err="1" smtClean="0"/>
              <a:t>kod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Dalje</a:t>
            </a:r>
            <a:r>
              <a:rPr lang="en-US" sz="2400" dirty="0" smtClean="0"/>
              <a:t> </a:t>
            </a:r>
            <a:r>
              <a:rPr lang="en-US" sz="2400" dirty="0" err="1" smtClean="0"/>
              <a:t>rutovanje</a:t>
            </a:r>
            <a:r>
              <a:rPr lang="en-US" sz="2400" dirty="0" smtClean="0"/>
              <a:t> </a:t>
            </a:r>
            <a:r>
              <a:rPr lang="en-US" sz="2400" dirty="0" err="1" smtClean="0"/>
              <a:t>rade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biblioteke</a:t>
            </a:r>
            <a:r>
              <a:rPr lang="en-US" sz="2400" dirty="0"/>
              <a:t> </a:t>
            </a:r>
            <a:r>
              <a:rPr lang="en-US" sz="2400" dirty="0" smtClean="0"/>
              <a:t>Grit </a:t>
            </a:r>
            <a:r>
              <a:rPr lang="en-US" sz="2400" dirty="0" err="1" smtClean="0"/>
              <a:t>i</a:t>
            </a:r>
            <a:r>
              <a:rPr lang="en-US" sz="2400" dirty="0" smtClean="0"/>
              <a:t> smoke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973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476</Words>
  <Application>Microsoft Macintosh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Arhitektura</vt:lpstr>
      <vt:lpstr>Reddit</vt:lpstr>
      <vt:lpstr>Reddit</vt:lpstr>
      <vt:lpstr>Reddit arhitektura</vt:lpstr>
      <vt:lpstr>GitHub HTTP arhitektura</vt:lpstr>
      <vt:lpstr>Load balancing</vt:lpstr>
      <vt:lpstr>NginX</vt:lpstr>
      <vt:lpstr>NginX</vt:lpstr>
      <vt:lpstr>Unicorn</vt:lpstr>
      <vt:lpstr>Baza</vt:lpstr>
      <vt:lpstr>File serveri</vt:lpstr>
      <vt:lpstr>Zadatak1</vt:lpstr>
      <vt:lpstr>Zadatak2</vt:lpstr>
      <vt:lpstr>DuckDuckGo</vt:lpstr>
      <vt:lpstr>DuckDuckGo</vt:lpstr>
      <vt:lpstr>EC2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Arhitektura</dc:title>
  <dc:creator>nesot</dc:creator>
  <cp:lastModifiedBy>nesot</cp:lastModifiedBy>
  <cp:revision>18</cp:revision>
  <dcterms:created xsi:type="dcterms:W3CDTF">2013-11-19T08:29:48Z</dcterms:created>
  <dcterms:modified xsi:type="dcterms:W3CDTF">2013-11-19T10:57:43Z</dcterms:modified>
</cp:coreProperties>
</file>