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9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4E36-23A7-F643-9C1F-C46FEA23924B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EDCA-37A9-4E46-AAE9-8E3592C2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4E36-23A7-F643-9C1F-C46FEA23924B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EDCA-37A9-4E46-AAE9-8E3592C2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4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r-Latn-C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4E36-23A7-F643-9C1F-C46FEA23924B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EDCA-37A9-4E46-AAE9-8E3592C2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9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4E36-23A7-F643-9C1F-C46FEA23924B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EDCA-37A9-4E46-AAE9-8E3592C2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4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r-Latn-C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Latn-C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4E36-23A7-F643-9C1F-C46FEA23924B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EDCA-37A9-4E46-AAE9-8E3592C2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4E36-23A7-F643-9C1F-C46FEA23924B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EDCA-37A9-4E46-AAE9-8E3592C2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r-Latn-C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C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C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4E36-23A7-F643-9C1F-C46FEA23924B}" type="datetimeFigureOut">
              <a:rPr lang="en-US" smtClean="0"/>
              <a:t>11/5/13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EDCA-37A9-4E46-AAE9-8E3592C2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0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4E36-23A7-F643-9C1F-C46FEA23924B}" type="datetimeFigureOut">
              <a:rPr lang="en-US" smtClean="0"/>
              <a:t>11/5/13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EDCA-37A9-4E46-AAE9-8E3592C2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3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4E36-23A7-F643-9C1F-C46FEA23924B}" type="datetimeFigureOut">
              <a:rPr lang="en-US" smtClean="0"/>
              <a:t>11/5/13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EDCA-37A9-4E46-AAE9-8E3592C2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r-Latn-C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C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4E36-23A7-F643-9C1F-C46FEA23924B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EDCA-37A9-4E46-AAE9-8E3592C2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3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r-Latn-C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C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4E36-23A7-F643-9C1F-C46FEA23924B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EDCA-37A9-4E46-AAE9-8E3592C2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5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A4E36-23A7-F643-9C1F-C46FEA23924B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EDCA-37A9-4E46-AAE9-8E3592C2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7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ustache.github.io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ucene.apache.org/" TargetMode="External"/><Relationship Id="rId3" Type="http://schemas.openxmlformats.org/officeDocument/2006/relationships/hyperlink" Target="http://netty.io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son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uchdb.apache.org/%23downloa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5984/_util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imoire.ca/mysql/choose-something-els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Nefunkcionalni</a:t>
            </a:r>
            <a:r>
              <a:rPr lang="en-US" dirty="0" smtClean="0"/>
              <a:t> </a:t>
            </a:r>
            <a:r>
              <a:rPr lang="en-US" dirty="0" err="1" smtClean="0"/>
              <a:t>zahtevi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 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71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Zadatak1: </a:t>
            </a:r>
            <a:r>
              <a:rPr lang="en-US" dirty="0" err="1" smtClean="0"/>
              <a:t>Redizajn</a:t>
            </a:r>
            <a:r>
              <a:rPr lang="en-US" dirty="0" smtClean="0"/>
              <a:t> </a:t>
            </a:r>
            <a:r>
              <a:rPr lang="en-US" dirty="0" err="1" smtClean="0"/>
              <a:t>Twittera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Zahtevi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Pristupačnost</a:t>
            </a:r>
            <a:endParaRPr lang="en-US" dirty="0" smtClean="0"/>
          </a:p>
          <a:p>
            <a:pPr lvl="2"/>
            <a:r>
              <a:rPr lang="en-US" dirty="0" smtClean="0"/>
              <a:t>Devices, native clients, crawlers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 smtClean="0"/>
              <a:t>Brzina</a:t>
            </a:r>
            <a:endParaRPr lang="en-US" dirty="0" smtClean="0"/>
          </a:p>
          <a:p>
            <a:pPr lvl="2"/>
            <a:r>
              <a:rPr lang="en-US" dirty="0" smtClean="0"/>
              <a:t>Search, response time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420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Pristupačnost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Redizajn</a:t>
            </a:r>
            <a:r>
              <a:rPr lang="en-US" dirty="0" smtClean="0"/>
              <a:t> </a:t>
            </a:r>
            <a:r>
              <a:rPr lang="en-US" dirty="0" err="1" smtClean="0"/>
              <a:t>APIja</a:t>
            </a:r>
            <a:r>
              <a:rPr lang="en-US" dirty="0" smtClean="0"/>
              <a:t>, </a:t>
            </a:r>
            <a:r>
              <a:rPr lang="en-US" dirty="0" err="1" smtClean="0"/>
              <a:t>twitter.com</a:t>
            </a:r>
            <a:r>
              <a:rPr lang="en-US" dirty="0" smtClean="0"/>
              <a:t> je </a:t>
            </a:r>
            <a:r>
              <a:rPr lang="en-US" dirty="0" err="1" smtClean="0"/>
              <a:t>sada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jedan</a:t>
            </a:r>
            <a:r>
              <a:rPr lang="en-US" dirty="0" smtClean="0"/>
              <a:t> </a:t>
            </a:r>
            <a:r>
              <a:rPr lang="en-US" dirty="0" err="1" smtClean="0"/>
              <a:t>klijent</a:t>
            </a:r>
            <a:r>
              <a:rPr lang="en-US" dirty="0" smtClean="0"/>
              <a:t> twitter </a:t>
            </a:r>
            <a:r>
              <a:rPr lang="en-US" dirty="0" err="1" smtClean="0"/>
              <a:t>APIja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Back-end rendering </a:t>
            </a:r>
            <a:r>
              <a:rPr lang="en-US" dirty="0" err="1" smtClean="0"/>
              <a:t>umesto</a:t>
            </a:r>
            <a:r>
              <a:rPr lang="en-US" dirty="0" smtClean="0"/>
              <a:t> JS</a:t>
            </a:r>
          </a:p>
          <a:p>
            <a:r>
              <a:rPr lang="en-US" dirty="0" smtClean="0"/>
              <a:t>Mustache </a:t>
            </a:r>
            <a:r>
              <a:rPr lang="pl-PL" dirty="0">
                <a:hlinkClick r:id="rId2"/>
              </a:rPr>
              <a:t>http://mustache.github.io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424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Template:</a:t>
            </a:r>
          </a:p>
          <a:p>
            <a:pPr marL="0" indent="0">
              <a:buNone/>
            </a:pPr>
            <a:r>
              <a:rPr lang="en-US" sz="1600" dirty="0"/>
              <a:t>&lt;h1&gt;{{header}}&lt;/h1&gt;</a:t>
            </a:r>
          </a:p>
          <a:p>
            <a:pPr marL="0" indent="0">
              <a:buNone/>
            </a:pPr>
            <a:r>
              <a:rPr lang="en-US" sz="1600" dirty="0"/>
              <a:t>{{#bug}}</a:t>
            </a:r>
          </a:p>
          <a:p>
            <a:pPr marL="0" indent="0">
              <a:buNone/>
            </a:pPr>
            <a:r>
              <a:rPr lang="en-US" sz="1600" dirty="0"/>
              <a:t>{{/bug}</a:t>
            </a: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{{#items}}</a:t>
            </a:r>
          </a:p>
          <a:p>
            <a:pPr marL="0" indent="0">
              <a:buNone/>
            </a:pPr>
            <a:r>
              <a:rPr lang="en-US" sz="1600" dirty="0"/>
              <a:t>  {{#first}}</a:t>
            </a:r>
          </a:p>
          <a:p>
            <a:pPr marL="0" indent="0">
              <a:buNone/>
            </a:pPr>
            <a:r>
              <a:rPr lang="en-US" sz="1600" dirty="0"/>
              <a:t>    &lt;li&gt;&lt;strong&gt;{{name}}&lt;/strong&gt;&lt;/li&gt;</a:t>
            </a:r>
          </a:p>
          <a:p>
            <a:pPr marL="0" indent="0">
              <a:buNone/>
            </a:pPr>
            <a:r>
              <a:rPr lang="en-US" sz="1600" dirty="0"/>
              <a:t>  {{/first}}</a:t>
            </a:r>
          </a:p>
          <a:p>
            <a:pPr marL="0" indent="0">
              <a:buNone/>
            </a:pPr>
            <a:r>
              <a:rPr lang="en-US" sz="1600" dirty="0"/>
              <a:t>  {{#link}}</a:t>
            </a:r>
          </a:p>
          <a:p>
            <a:pPr marL="0" indent="0">
              <a:buNone/>
            </a:pPr>
            <a:r>
              <a:rPr lang="en-US" sz="1600" dirty="0"/>
              <a:t>    &lt;li&gt;&lt;a </a:t>
            </a:r>
            <a:r>
              <a:rPr lang="en-US" sz="1600" dirty="0" err="1"/>
              <a:t>href</a:t>
            </a:r>
            <a:r>
              <a:rPr lang="en-US" sz="1600" dirty="0"/>
              <a:t>="{{</a:t>
            </a:r>
            <a:r>
              <a:rPr lang="en-US" sz="1600" dirty="0" err="1"/>
              <a:t>url</a:t>
            </a:r>
            <a:r>
              <a:rPr lang="en-US" sz="1600" dirty="0"/>
              <a:t>}}"&gt;{{name}}&lt;/a&gt;&lt;/li&gt;</a:t>
            </a:r>
          </a:p>
          <a:p>
            <a:pPr marL="0" indent="0">
              <a:buNone/>
            </a:pPr>
            <a:r>
              <a:rPr lang="en-US" sz="1600" dirty="0"/>
              <a:t>  {{/link}}</a:t>
            </a:r>
          </a:p>
          <a:p>
            <a:pPr marL="0" indent="0">
              <a:buNone/>
            </a:pPr>
            <a:r>
              <a:rPr lang="en-US" sz="1600" dirty="0"/>
              <a:t>{{/items}</a:t>
            </a: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{{#empty}}</a:t>
            </a:r>
          </a:p>
          <a:p>
            <a:pPr marL="0" indent="0">
              <a:buNone/>
            </a:pPr>
            <a:r>
              <a:rPr lang="en-US" sz="1600" dirty="0"/>
              <a:t>  &lt;p&gt;The list is empty.&lt;/p&gt;</a:t>
            </a:r>
          </a:p>
          <a:p>
            <a:pPr marL="0" indent="0">
              <a:buNone/>
            </a:pPr>
            <a:r>
              <a:rPr lang="en-US" sz="1600" dirty="0"/>
              <a:t>{{/empty}}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34450" y="1600201"/>
            <a:ext cx="3842432" cy="2547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smtClean="0"/>
              <a:t>Data:</a:t>
            </a:r>
          </a:p>
          <a:p>
            <a:pPr marL="0" indent="0">
              <a:buNone/>
            </a:pPr>
            <a:r>
              <a:rPr lang="en-US" sz="1600" dirty="0" smtClean="0"/>
              <a:t>{  </a:t>
            </a:r>
            <a:r>
              <a:rPr lang="en-US" sz="1600" dirty="0"/>
              <a:t>"header": "Colors",</a:t>
            </a:r>
          </a:p>
          <a:p>
            <a:pPr marL="0" indent="0">
              <a:buNone/>
            </a:pPr>
            <a:r>
              <a:rPr lang="en-US" sz="1600" dirty="0"/>
              <a:t>  "items": </a:t>
            </a:r>
            <a:r>
              <a:rPr lang="en-US" sz="1600" dirty="0" smtClean="0"/>
              <a:t>[ {</a:t>
            </a:r>
            <a:r>
              <a:rPr lang="en-US" sz="1600" dirty="0"/>
              <a:t>"name": "red", "first": true, </a:t>
            </a:r>
            <a:r>
              <a:rPr lang="en-US" sz="1600" dirty="0" smtClean="0"/>
              <a:t>		"</a:t>
            </a:r>
            <a:r>
              <a:rPr lang="en-US" sz="1600" dirty="0" err="1"/>
              <a:t>url</a:t>
            </a:r>
            <a:r>
              <a:rPr lang="en-US" sz="1600" dirty="0"/>
              <a:t>": "#Red"},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600" dirty="0" smtClean="0"/>
              <a:t>		 </a:t>
            </a:r>
            <a:r>
              <a:rPr lang="en-US" sz="1600" dirty="0"/>
              <a:t>{"name": "green", "link": true, </a:t>
            </a:r>
            <a:r>
              <a:rPr lang="en-US" sz="1600" dirty="0" smtClean="0"/>
              <a:t>		"</a:t>
            </a:r>
            <a:r>
              <a:rPr lang="en-US" sz="1600" dirty="0" err="1"/>
              <a:t>url</a:t>
            </a:r>
            <a:r>
              <a:rPr lang="en-US" sz="1600" dirty="0"/>
              <a:t>": "#Green"},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smtClean="0"/>
              <a:t>		  </a:t>
            </a:r>
            <a:r>
              <a:rPr lang="en-US" sz="1600" dirty="0"/>
              <a:t>{"name": "blue", "link": true, </a:t>
            </a:r>
            <a:r>
              <a:rPr lang="en-US" sz="1600" dirty="0" smtClean="0"/>
              <a:t>		"</a:t>
            </a:r>
            <a:r>
              <a:rPr lang="en-US" sz="1600" dirty="0" err="1"/>
              <a:t>url</a:t>
            </a:r>
            <a:r>
              <a:rPr lang="en-US" sz="1600" dirty="0"/>
              <a:t>": "#</a:t>
            </a:r>
            <a:r>
              <a:rPr lang="en-US" sz="1600" dirty="0" smtClean="0"/>
              <a:t>Blue”}],  </a:t>
            </a:r>
          </a:p>
          <a:p>
            <a:pPr marL="0" indent="0">
              <a:buNone/>
            </a:pPr>
            <a:r>
              <a:rPr lang="en-US" sz="1600" dirty="0" smtClean="0"/>
              <a:t>"</a:t>
            </a:r>
            <a:r>
              <a:rPr lang="en-US" sz="1600" dirty="0"/>
              <a:t>empty": </a:t>
            </a:r>
            <a:r>
              <a:rPr lang="en-US" sz="1600" dirty="0" smtClean="0"/>
              <a:t>false 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572000" y="4436657"/>
            <a:ext cx="40048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/>
              <a:t>Output:</a:t>
            </a:r>
          </a:p>
          <a:p>
            <a:r>
              <a:rPr lang="is-IS" dirty="0" smtClean="0"/>
              <a:t>&lt;</a:t>
            </a:r>
            <a:r>
              <a:rPr lang="is-IS" dirty="0"/>
              <a:t>h1&gt;Colors&lt;/h1&gt;</a:t>
            </a:r>
          </a:p>
          <a:p>
            <a:r>
              <a:rPr lang="is-IS" dirty="0"/>
              <a:t>&lt;li&gt;&lt;strong&gt;red&lt;/strong&gt;&lt;/li&gt;</a:t>
            </a:r>
          </a:p>
          <a:p>
            <a:r>
              <a:rPr lang="is-IS" dirty="0"/>
              <a:t>&lt;li&gt;&lt;a href="#Green"&gt;green&lt;/a&gt;&lt;/li&gt;</a:t>
            </a:r>
          </a:p>
          <a:p>
            <a:r>
              <a:rPr lang="is-IS" dirty="0"/>
              <a:t>&lt;li&gt;&lt;a href="#Blue"&gt;blue&lt;/a&gt;&lt;/li&gt;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Brzina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Prelazak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MySQLa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Lucene</a:t>
            </a:r>
            <a:r>
              <a:rPr lang="en-US" dirty="0" smtClean="0"/>
              <a:t> search </a:t>
            </a:r>
            <a:r>
              <a:rPr lang="en-US" dirty="0" err="1" smtClean="0"/>
              <a:t>tehnologije</a:t>
            </a:r>
            <a:endParaRPr lang="en-US" dirty="0" smtClean="0"/>
          </a:p>
          <a:p>
            <a:r>
              <a:rPr lang="nb-NO" dirty="0">
                <a:hlinkClick r:id="rId2"/>
              </a:rPr>
              <a:t>http://lucene.apache.org</a:t>
            </a:r>
            <a:r>
              <a:rPr lang="nb-NO" dirty="0" smtClean="0">
                <a:hlinkClick r:id="rId2"/>
              </a:rPr>
              <a:t>/</a:t>
            </a:r>
            <a:endParaRPr lang="nb-NO" dirty="0" smtClean="0"/>
          </a:p>
          <a:p>
            <a:r>
              <a:rPr lang="nb-NO" dirty="0" err="1" smtClean="0"/>
              <a:t>Prelazak</a:t>
            </a:r>
            <a:r>
              <a:rPr lang="nb-NO" dirty="0" smtClean="0"/>
              <a:t> sa Ruby-On-</a:t>
            </a:r>
            <a:r>
              <a:rPr lang="nb-NO" dirty="0" err="1" smtClean="0"/>
              <a:t>Rails</a:t>
            </a:r>
            <a:r>
              <a:rPr lang="nb-NO" dirty="0" smtClean="0"/>
              <a:t> </a:t>
            </a:r>
            <a:r>
              <a:rPr lang="nb-NO" dirty="0" err="1" smtClean="0"/>
              <a:t>monolitne</a:t>
            </a:r>
            <a:r>
              <a:rPr lang="nb-NO" dirty="0" smtClean="0"/>
              <a:t> web </a:t>
            </a:r>
            <a:r>
              <a:rPr lang="nb-NO" dirty="0" err="1" smtClean="0"/>
              <a:t>aplikacije</a:t>
            </a:r>
            <a:r>
              <a:rPr lang="nb-NO" dirty="0" smtClean="0"/>
              <a:t> </a:t>
            </a:r>
            <a:r>
              <a:rPr lang="nb-NO" dirty="0" err="1" smtClean="0"/>
              <a:t>na</a:t>
            </a:r>
            <a:r>
              <a:rPr lang="nb-NO" dirty="0" smtClean="0"/>
              <a:t> </a:t>
            </a:r>
            <a:r>
              <a:rPr lang="nb-NO" dirty="0" err="1" smtClean="0"/>
              <a:t>distribuiranu</a:t>
            </a:r>
            <a:r>
              <a:rPr lang="nb-NO" dirty="0" smtClean="0"/>
              <a:t> </a:t>
            </a:r>
            <a:r>
              <a:rPr lang="nb-NO" dirty="0" err="1" smtClean="0"/>
              <a:t>Javu</a:t>
            </a:r>
            <a:endParaRPr lang="nb-NO" dirty="0" smtClean="0"/>
          </a:p>
          <a:p>
            <a:r>
              <a:rPr lang="fi-FI" dirty="0">
                <a:hlinkClick r:id="rId3"/>
              </a:rPr>
              <a:t>http://netty.io</a:t>
            </a:r>
            <a:r>
              <a:rPr lang="fi-FI" dirty="0" smtClean="0">
                <a:hlinkClick r:id="rId3"/>
              </a:rPr>
              <a:t>/</a:t>
            </a:r>
            <a:r>
              <a:rPr lang="fi-FI" dirty="0" smtClean="0"/>
              <a:t> </a:t>
            </a:r>
            <a:r>
              <a:rPr lang="fi-FI" dirty="0" err="1" smtClean="0"/>
              <a:t>Netty</a:t>
            </a:r>
            <a:r>
              <a:rPr lang="fi-FI" dirty="0" smtClean="0"/>
              <a:t> </a:t>
            </a:r>
            <a:r>
              <a:rPr lang="fi-FI" dirty="0" err="1" smtClean="0"/>
              <a:t>server</a:t>
            </a:r>
            <a:r>
              <a:rPr lang="fi-FI" dirty="0" smtClean="0"/>
              <a:t> </a:t>
            </a:r>
            <a:r>
              <a:rPr lang="fi-FI" dirty="0" err="1" smtClean="0"/>
              <a:t>framework</a:t>
            </a:r>
            <a:endParaRPr lang="fi-FI" dirty="0" smtClean="0"/>
          </a:p>
          <a:p>
            <a:r>
              <a:rPr lang="en-US" dirty="0" smtClean="0"/>
              <a:t>T</a:t>
            </a:r>
            <a:r>
              <a:rPr lang="fi-FI" dirty="0" err="1" smtClean="0"/>
              <a:t>hreadovi</a:t>
            </a:r>
            <a:r>
              <a:rPr lang="fi-FI" dirty="0" smtClean="0"/>
              <a:t> </a:t>
            </a:r>
            <a:r>
              <a:rPr lang="fi-FI" dirty="0" err="1" smtClean="0"/>
              <a:t>threadovi</a:t>
            </a:r>
            <a:r>
              <a:rPr lang="fi-FI" dirty="0" smtClean="0"/>
              <a:t> </a:t>
            </a:r>
            <a:r>
              <a:rPr lang="fi-FI" dirty="0" err="1" smtClean="0"/>
              <a:t>threadovi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3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0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Zahtevi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nivou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Testabilnost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Performanse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Skalabilnost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Izdr</a:t>
            </a:r>
            <a:r>
              <a:rPr lang="sr-Cyrl-CS" dirty="0" smtClean="0"/>
              <a:t>žljivost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Odabir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baze</a:t>
            </a:r>
            <a:endParaRPr lang="en-US" dirty="0" smtClean="0"/>
          </a:p>
          <a:p>
            <a:pPr lvl="1"/>
            <a:r>
              <a:rPr lang="en-US" dirty="0" err="1" smtClean="0"/>
              <a:t>Standardizacija</a:t>
            </a:r>
            <a:endParaRPr lang="en-US" dirty="0" smtClean="0"/>
          </a:p>
          <a:p>
            <a:pPr lvl="1"/>
            <a:r>
              <a:rPr lang="en-US" dirty="0" err="1" smtClean="0"/>
              <a:t>Jednostavan</a:t>
            </a:r>
            <a:r>
              <a:rPr lang="en-US" dirty="0" smtClean="0"/>
              <a:t> </a:t>
            </a:r>
            <a:r>
              <a:rPr lang="en-US" dirty="0" err="1" smtClean="0"/>
              <a:t>relacioni</a:t>
            </a:r>
            <a:r>
              <a:rPr lang="en-US" dirty="0" smtClean="0"/>
              <a:t> model</a:t>
            </a:r>
          </a:p>
          <a:p>
            <a:pPr lvl="1"/>
            <a:r>
              <a:rPr lang="en-US" dirty="0" err="1" smtClean="0"/>
              <a:t>Snažan</a:t>
            </a:r>
            <a:r>
              <a:rPr lang="en-US" dirty="0" smtClean="0"/>
              <a:t> SQL</a:t>
            </a:r>
          </a:p>
          <a:p>
            <a:pPr lvl="1"/>
            <a:r>
              <a:rPr lang="en-US" dirty="0" smtClean="0"/>
              <a:t>ACID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, document-based</a:t>
            </a:r>
          </a:p>
          <a:p>
            <a:pPr lvl="1"/>
            <a:r>
              <a:rPr lang="en-US" dirty="0" err="1" smtClean="0"/>
              <a:t>Manja</a:t>
            </a:r>
            <a:r>
              <a:rPr lang="en-US" dirty="0" smtClean="0"/>
              <a:t> </a:t>
            </a:r>
            <a:r>
              <a:rPr lang="en-US" dirty="0" err="1" smtClean="0"/>
              <a:t>stabilnost</a:t>
            </a:r>
            <a:r>
              <a:rPr lang="en-US" dirty="0" smtClean="0"/>
              <a:t>, 0 </a:t>
            </a:r>
            <a:r>
              <a:rPr lang="en-US" dirty="0" err="1" smtClean="0"/>
              <a:t>standarda</a:t>
            </a:r>
            <a:endParaRPr lang="en-US" dirty="0"/>
          </a:p>
          <a:p>
            <a:pPr lvl="1"/>
            <a:r>
              <a:rPr lang="en-US" dirty="0" err="1" smtClean="0"/>
              <a:t>Lakoća</a:t>
            </a:r>
            <a:r>
              <a:rPr lang="en-US" dirty="0" smtClean="0"/>
              <a:t> </a:t>
            </a:r>
            <a:r>
              <a:rPr lang="en-US" dirty="0" err="1" smtClean="0"/>
              <a:t>podešavanja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smtClean="0"/>
              <a:t>korišćenja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1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over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standard </a:t>
            </a:r>
            <a:r>
              <a:rPr lang="cs-CZ" dirty="0">
                <a:hlinkClick r:id="rId2"/>
              </a:rPr>
              <a:t>http://www.json.org</a:t>
            </a:r>
            <a:r>
              <a:rPr lang="cs-CZ" dirty="0" smtClean="0">
                <a:hlinkClick r:id="rId2"/>
              </a:rPr>
              <a:t>/</a:t>
            </a:r>
            <a:endParaRPr lang="cs-CZ" dirty="0" smtClean="0"/>
          </a:p>
          <a:p>
            <a:r>
              <a:rPr lang="en-US" dirty="0" smtClean="0"/>
              <a:t>HTTP requests (GET, PUT, DELETE…)</a:t>
            </a:r>
          </a:p>
          <a:p>
            <a:endParaRPr lang="en-US" dirty="0"/>
          </a:p>
          <a:p>
            <a:r>
              <a:rPr lang="en-US" dirty="0" smtClean="0"/>
              <a:t>primer:</a:t>
            </a:r>
          </a:p>
          <a:p>
            <a:r>
              <a:rPr lang="en-US" sz="2400" dirty="0"/>
              <a:t>https://</a:t>
            </a:r>
            <a:r>
              <a:rPr lang="en-US" sz="2400" dirty="0" err="1"/>
              <a:t>ajax.googleapis.com</a:t>
            </a:r>
            <a:r>
              <a:rPr lang="en-US" sz="2400" dirty="0"/>
              <a:t>/</a:t>
            </a:r>
            <a:r>
              <a:rPr lang="en-US" sz="2400" dirty="0" err="1"/>
              <a:t>ajax</a:t>
            </a:r>
            <a:r>
              <a:rPr lang="en-US" sz="2400" dirty="0"/>
              <a:t>/services/search/</a:t>
            </a:r>
            <a:r>
              <a:rPr lang="en-US" sz="2400" dirty="0" err="1"/>
              <a:t>images?v</a:t>
            </a:r>
            <a:r>
              <a:rPr lang="en-US" sz="2400" dirty="0"/>
              <a:t>=1.0&amp;q=</a:t>
            </a:r>
            <a:r>
              <a:rPr lang="en-US" sz="2400" dirty="0" err="1"/>
              <a:t>belgrade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2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DL:</a:t>
            </a:r>
          </a:p>
          <a:p>
            <a:pPr lvl="1"/>
            <a:r>
              <a:rPr lang="en-US" dirty="0">
                <a:hlinkClick r:id="rId2"/>
              </a:rPr>
              <a:t>https://couchdb.apache.org/#</a:t>
            </a:r>
            <a:r>
              <a:rPr lang="en-US" dirty="0" smtClean="0">
                <a:hlinkClick r:id="rId2"/>
              </a:rPr>
              <a:t>download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Bazirana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JSON </a:t>
            </a:r>
            <a:r>
              <a:rPr lang="en-US" dirty="0" err="1" smtClean="0"/>
              <a:t>dokumentima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HTTP Rest </a:t>
            </a:r>
            <a:r>
              <a:rPr lang="en-US" dirty="0" err="1" smtClean="0"/>
              <a:t>servisa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5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550"/>
            <a:ext cx="8229600" cy="4809613"/>
          </a:xfrm>
        </p:spPr>
        <p:txBody>
          <a:bodyPr/>
          <a:lstStyle/>
          <a:p>
            <a:pPr marL="0" indent="0">
              <a:buNone/>
            </a:pPr>
            <a:r>
              <a:rPr lang="da-DK" sz="2400" dirty="0" err="1" smtClean="0"/>
              <a:t>Grafički</a:t>
            </a:r>
            <a:r>
              <a:rPr lang="da-DK" sz="2400" dirty="0" smtClean="0"/>
              <a:t> </a:t>
            </a:r>
            <a:r>
              <a:rPr lang="da-DK" sz="2400" dirty="0" err="1" smtClean="0"/>
              <a:t>interfejs</a:t>
            </a:r>
            <a:r>
              <a:rPr lang="da-DK" sz="2400" dirty="0" smtClean="0"/>
              <a:t>:</a:t>
            </a:r>
          </a:p>
          <a:p>
            <a:pPr marL="0" indent="0">
              <a:buNone/>
            </a:pPr>
            <a:r>
              <a:rPr lang="da-DK" sz="2400" dirty="0" smtClean="0">
                <a:hlinkClick r:id="rId2"/>
              </a:rPr>
              <a:t>http</a:t>
            </a:r>
            <a:r>
              <a:rPr lang="da-DK" sz="2400" dirty="0">
                <a:hlinkClick r:id="rId2"/>
              </a:rPr>
              <a:t>://127.0.0.1:5984/_utils</a:t>
            </a:r>
            <a:r>
              <a:rPr lang="da-DK" sz="2400" dirty="0" smtClean="0">
                <a:hlinkClick r:id="rId2"/>
              </a:rPr>
              <a:t>/</a:t>
            </a:r>
            <a:endParaRPr lang="da-DK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3769" b="58456"/>
          <a:stretch/>
        </p:blipFill>
        <p:spPr>
          <a:xfrm>
            <a:off x="0" y="1997887"/>
            <a:ext cx="8829455" cy="2502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4435" b="53061"/>
          <a:stretch/>
        </p:blipFill>
        <p:spPr>
          <a:xfrm>
            <a:off x="58260" y="4326949"/>
            <a:ext cx="6909706" cy="223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8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http://127.0.0.1:5984</a:t>
            </a:r>
            <a:r>
              <a:rPr lang="en-US" dirty="0" smtClean="0"/>
              <a:t>/{imeBaze}/{id}</a:t>
            </a:r>
          </a:p>
          <a:p>
            <a:endParaRPr lang="en-US" dirty="0" smtClean="0"/>
          </a:p>
          <a:p>
            <a:r>
              <a:rPr lang="en-US" sz="2800" dirty="0" smtClean="0"/>
              <a:t>GET </a:t>
            </a:r>
            <a:r>
              <a:rPr lang="en-US" sz="2800" dirty="0"/>
              <a:t>http://127.0.0.1:5984</a:t>
            </a:r>
            <a:r>
              <a:rPr lang="en-US" sz="2800" dirty="0" smtClean="0"/>
              <a:t>/hello-world/</a:t>
            </a:r>
            <a:r>
              <a:rPr lang="nl-NL" sz="2800" dirty="0"/>
              <a:t>00a271787f89c0ef2e10e88a0c0001f4</a:t>
            </a:r>
            <a:endParaRPr lang="en-US" dirty="0" smtClean="0"/>
          </a:p>
          <a:p>
            <a:pPr marL="0" indent="0">
              <a:buNone/>
            </a:pPr>
            <a:r>
              <a:rPr lang="nl-NL" sz="2400" dirty="0" smtClean="0"/>
              <a:t>{</a:t>
            </a:r>
          </a:p>
          <a:p>
            <a:pPr marL="0" indent="0">
              <a:buNone/>
            </a:pPr>
            <a:r>
              <a:rPr lang="nl-NL" sz="2400" dirty="0"/>
              <a:t> </a:t>
            </a:r>
            <a:r>
              <a:rPr lang="nl-NL" sz="2400" dirty="0" smtClean="0"/>
              <a:t> </a:t>
            </a:r>
            <a:r>
              <a:rPr lang="nl-NL" sz="2400" dirty="0"/>
              <a:t>"_</a:t>
            </a:r>
            <a:r>
              <a:rPr lang="nl-NL" sz="2400" dirty="0" err="1"/>
              <a:t>id</a:t>
            </a:r>
            <a:r>
              <a:rPr lang="nl-NL" sz="2400" dirty="0"/>
              <a:t>": "00a271787f89c0ef2e10e88a0c0001f4", </a:t>
            </a:r>
            <a:endParaRPr lang="nl-NL" sz="2400" dirty="0" smtClean="0"/>
          </a:p>
          <a:p>
            <a:pPr marL="0" indent="0">
              <a:buNone/>
            </a:pPr>
            <a:r>
              <a:rPr lang="nl-NL" sz="2400" dirty="0"/>
              <a:t> </a:t>
            </a:r>
            <a:r>
              <a:rPr lang="nl-NL" sz="2400" dirty="0" smtClean="0"/>
              <a:t> "_</a:t>
            </a:r>
            <a:r>
              <a:rPr lang="nl-NL" sz="2400" dirty="0" err="1" smtClean="0"/>
              <a:t>rev</a:t>
            </a:r>
            <a:r>
              <a:rPr lang="nl-NL" sz="2400" dirty="0" smtClean="0"/>
              <a:t>": "1-2628a75ac8c3abfffc8f6e30c9949fd6",</a:t>
            </a:r>
          </a:p>
          <a:p>
            <a:pPr marL="0" indent="0">
              <a:buNone/>
            </a:pPr>
            <a:r>
              <a:rPr lang="nl-NL" sz="2400" dirty="0" smtClean="0"/>
              <a:t>  </a:t>
            </a:r>
            <a:r>
              <a:rPr lang="nl-NL" sz="2400" dirty="0"/>
              <a:t>"</a:t>
            </a:r>
            <a:r>
              <a:rPr lang="nl-NL" sz="2400" dirty="0" err="1" smtClean="0"/>
              <a:t>hello</a:t>
            </a:r>
            <a:r>
              <a:rPr lang="nl-NL" sz="2400" dirty="0"/>
              <a:t>"</a:t>
            </a:r>
            <a:r>
              <a:rPr lang="nl-NL" sz="2400" dirty="0" smtClean="0"/>
              <a:t>:</a:t>
            </a:r>
            <a:r>
              <a:rPr lang="nl-NL" sz="2400" dirty="0"/>
              <a:t>"</a:t>
            </a:r>
            <a:r>
              <a:rPr lang="nl-NL" sz="2400" dirty="0" err="1" smtClean="0"/>
              <a:t>world</a:t>
            </a:r>
            <a:r>
              <a:rPr lang="nl-NL" sz="2400" dirty="0" smtClean="0"/>
              <a:t>”</a:t>
            </a:r>
          </a:p>
          <a:p>
            <a:pPr marL="0" indent="0">
              <a:buNone/>
            </a:pPr>
            <a:r>
              <a:rPr lang="nl-NL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611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“Considering </a:t>
            </a:r>
            <a:r>
              <a:rPr lang="en-US" sz="1800" dirty="0"/>
              <a:t>MySQL? Use something else. Already on MySQL? Migrate. For every successful project built on MySQL, you could uncover a history of time wasted mitigating MySQL's inadequacies, masked by a hard-won, but meaningless, sense of accomplishment over the effort spent making MySQL behave</a:t>
            </a:r>
            <a:r>
              <a:rPr lang="en-US" sz="1800" dirty="0" smtClean="0"/>
              <a:t>.”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						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://grimoire.ca/mysql/choose-something-</a:t>
            </a:r>
            <a:r>
              <a:rPr lang="en-US" sz="1800" dirty="0" smtClean="0">
                <a:hlinkClick r:id="rId2"/>
              </a:rPr>
              <a:t>else</a:t>
            </a:r>
            <a:endParaRPr lang="en-US" sz="1800" dirty="0" smtClean="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4593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</a:t>
            </a:r>
            <a:r>
              <a:rPr lang="en-US" dirty="0" err="1" smtClean="0"/>
              <a:t>zahtevi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Learnability</a:t>
            </a:r>
          </a:p>
          <a:p>
            <a:r>
              <a:rPr lang="en-US" dirty="0" smtClean="0"/>
              <a:t>Efficiency</a:t>
            </a:r>
          </a:p>
          <a:p>
            <a:r>
              <a:rPr lang="en-US" dirty="0" smtClean="0"/>
              <a:t>Memorability</a:t>
            </a:r>
          </a:p>
          <a:p>
            <a:r>
              <a:rPr lang="en-US" dirty="0" smtClean="0"/>
              <a:t>Errors</a:t>
            </a:r>
          </a:p>
          <a:p>
            <a:r>
              <a:rPr lang="en-US" dirty="0" smtClean="0"/>
              <a:t>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3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562</Words>
  <Application>Microsoft Macintosh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Nefunkcionalni zahtevi</vt:lpstr>
      <vt:lpstr>Zahtevi na nivou koda</vt:lpstr>
      <vt:lpstr>Odabir baze</vt:lpstr>
      <vt:lpstr>JSON over HTTP</vt:lpstr>
      <vt:lpstr>CouchDB</vt:lpstr>
      <vt:lpstr>CouchDB</vt:lpstr>
      <vt:lpstr>CouchDB</vt:lpstr>
      <vt:lpstr>MySQL</vt:lpstr>
      <vt:lpstr>Usability zahtevi</vt:lpstr>
      <vt:lpstr>Zadatak1: Redizajn Twittera</vt:lpstr>
      <vt:lpstr>Pristupačnost</vt:lpstr>
      <vt:lpstr>Mustache</vt:lpstr>
      <vt:lpstr>Brzina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Nefunkcionalni zahtevi</dc:title>
  <dc:creator>nesot</dc:creator>
  <cp:lastModifiedBy>nesot</cp:lastModifiedBy>
  <cp:revision>17</cp:revision>
  <dcterms:created xsi:type="dcterms:W3CDTF">2013-11-05T09:22:25Z</dcterms:created>
  <dcterms:modified xsi:type="dcterms:W3CDTF">2013-11-06T08:20:35Z</dcterms:modified>
</cp:coreProperties>
</file>