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9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86A9A-71AB-CB27-2E20-420850D0803B}" v="195" dt="2022-10-25T12:26:48.006"/>
    <p1510:client id="{1309A04B-EF63-EC9B-3D3B-EE68319647B4}" v="3" dt="2022-10-25T14:01:33.450"/>
    <p1510:client id="{1C26AB26-0D3C-2C8D-B331-3521FB31F114}" v="3" dt="2022-10-24T07:09:14.683"/>
    <p1510:client id="{32D35BD2-482F-6466-DFF4-B72ADA3B9C81}" v="26" dt="2022-10-25T10:30:25.432"/>
    <p1510:client id="{51D434AD-5B05-C59D-5ADF-329D714C9230}" v="3" dt="2022-10-25T08:51:39.660"/>
    <p1510:client id="{54DEAC70-39C1-C02C-7496-ABB71CD93734}" v="2" dt="2022-10-21T09:25:03.710"/>
    <p1510:client id="{5A1116C5-5479-134E-E4DB-C10FBBF997C4}" v="2307" dt="2022-10-19T14:23:13.797"/>
    <p1510:client id="{774313FF-95CD-3515-698D-D3D407139BD7}" v="1770" dt="2022-10-20T13:46:26.168"/>
    <p1510:client id="{B37D6353-D4DF-74A3-EC9B-AC3A6391BE31}" v="9" dt="2022-10-21T10:10:15.604"/>
    <p1510:client id="{B5B0156A-0F5B-42FB-BA56-7945520256DA}" v="115" dt="2022-10-16T18:33:48.469"/>
    <p1510:client id="{E4213AD1-46BB-76C4-4B28-D3ED56ED3F05}" v="541" dt="2022-10-21T10:03:07.611"/>
    <p1510:client id="{FB212CD9-AD8B-5A70-0160-BCF859830575}" v="20" dt="2022-10-25T08:42:36.855"/>
    <p1510:client id="{FF1DE8DE-9379-DDE1-1B32-5097E2581604}" v="1371" dt="2022-10-20T23:03:06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Rajevic" userId="S::m.rajevic@levi9.com::997488e5-777a-4bc5-b296-64532f7dfc16" providerId="AD" clId="Web-{51D434AD-5B05-C59D-5ADF-329D714C9230}"/>
    <pc:docChg chg="modSld">
      <pc:chgData name="Marko Rajevic" userId="S::m.rajevic@levi9.com::997488e5-777a-4bc5-b296-64532f7dfc16" providerId="AD" clId="Web-{51D434AD-5B05-C59D-5ADF-329D714C9230}" dt="2022-10-25T08:51:37.395" v="1" actId="20577"/>
      <pc:docMkLst>
        <pc:docMk/>
      </pc:docMkLst>
      <pc:sldChg chg="modSp">
        <pc:chgData name="Marko Rajevic" userId="S::m.rajevic@levi9.com::997488e5-777a-4bc5-b296-64532f7dfc16" providerId="AD" clId="Web-{51D434AD-5B05-C59D-5ADF-329D714C9230}" dt="2022-10-25T08:51:37.395" v="1" actId="20577"/>
        <pc:sldMkLst>
          <pc:docMk/>
          <pc:sldMk cId="1529168888" sldId="267"/>
        </pc:sldMkLst>
        <pc:spChg chg="mod">
          <ac:chgData name="Marko Rajevic" userId="S::m.rajevic@levi9.com::997488e5-777a-4bc5-b296-64532f7dfc16" providerId="AD" clId="Web-{51D434AD-5B05-C59D-5ADF-329D714C9230}" dt="2022-10-25T08:51:37.395" v="1" actId="20577"/>
          <ac:spMkLst>
            <pc:docMk/>
            <pc:sldMk cId="1529168888" sldId="267"/>
            <ac:spMk id="2" creationId="{D3AABA0F-2856-3A6E-E034-8C81553FF742}"/>
          </ac:spMkLst>
        </pc:spChg>
      </pc:sldChg>
    </pc:docChg>
  </pc:docChgLst>
  <pc:docChgLst>
    <pc:chgData name="Marko Rajevic" userId="S::m.rajevic@levi9.com::997488e5-777a-4bc5-b296-64532f7dfc16" providerId="AD" clId="Web-{54DEAC70-39C1-C02C-7496-ABB71CD93734}"/>
    <pc:docChg chg="modSld">
      <pc:chgData name="Marko Rajevic" userId="S::m.rajevic@levi9.com::997488e5-777a-4bc5-b296-64532f7dfc16" providerId="AD" clId="Web-{54DEAC70-39C1-C02C-7496-ABB71CD93734}" dt="2022-10-21T09:25:01.835" v="0" actId="20577"/>
      <pc:docMkLst>
        <pc:docMk/>
      </pc:docMkLst>
      <pc:sldChg chg="modSp">
        <pc:chgData name="Marko Rajevic" userId="S::m.rajevic@levi9.com::997488e5-777a-4bc5-b296-64532f7dfc16" providerId="AD" clId="Web-{54DEAC70-39C1-C02C-7496-ABB71CD93734}" dt="2022-10-21T09:25:01.835" v="0" actId="20577"/>
        <pc:sldMkLst>
          <pc:docMk/>
          <pc:sldMk cId="3454024113" sldId="259"/>
        </pc:sldMkLst>
        <pc:spChg chg="mod">
          <ac:chgData name="Marko Rajevic" userId="S::m.rajevic@levi9.com::997488e5-777a-4bc5-b296-64532f7dfc16" providerId="AD" clId="Web-{54DEAC70-39C1-C02C-7496-ABB71CD93734}" dt="2022-10-21T09:25:01.835" v="0" actId="20577"/>
          <ac:spMkLst>
            <pc:docMk/>
            <pc:sldMk cId="3454024113" sldId="259"/>
            <ac:spMk id="3" creationId="{4F4F2B31-3D4F-32DE-2A67-756DFE0793FF}"/>
          </ac:spMkLst>
        </pc:spChg>
      </pc:sldChg>
    </pc:docChg>
  </pc:docChgLst>
  <pc:docChgLst>
    <pc:chgData name="Marko Rajevic" userId="S::m.rajevic@levi9.com::997488e5-777a-4bc5-b296-64532f7dfc16" providerId="AD" clId="Web-{FF1DE8DE-9379-DDE1-1B32-5097E2581604}"/>
    <pc:docChg chg="addSld modSld sldOrd">
      <pc:chgData name="Marko Rajevic" userId="S::m.rajevic@levi9.com::997488e5-777a-4bc5-b296-64532f7dfc16" providerId="AD" clId="Web-{FF1DE8DE-9379-DDE1-1B32-5097E2581604}" dt="2022-10-20T23:03:06.134" v="1348" actId="20577"/>
      <pc:docMkLst>
        <pc:docMk/>
      </pc:docMkLst>
      <pc:sldChg chg="modSp">
        <pc:chgData name="Marko Rajevic" userId="S::m.rajevic@levi9.com::997488e5-777a-4bc5-b296-64532f7dfc16" providerId="AD" clId="Web-{FF1DE8DE-9379-DDE1-1B32-5097E2581604}" dt="2022-10-20T21:41:38.387" v="0" actId="20577"/>
        <pc:sldMkLst>
          <pc:docMk/>
          <pc:sldMk cId="1529168888" sldId="267"/>
        </pc:sldMkLst>
        <pc:spChg chg="mod">
          <ac:chgData name="Marko Rajevic" userId="S::m.rajevic@levi9.com::997488e5-777a-4bc5-b296-64532f7dfc16" providerId="AD" clId="Web-{FF1DE8DE-9379-DDE1-1B32-5097E2581604}" dt="2022-10-20T21:41:38.387" v="0" actId="20577"/>
          <ac:spMkLst>
            <pc:docMk/>
            <pc:sldMk cId="1529168888" sldId="267"/>
            <ac:spMk id="3" creationId="{29E00745-E79B-425C-6211-4CFFCFFBA929}"/>
          </ac:spMkLst>
        </pc:spChg>
      </pc:sldChg>
      <pc:sldChg chg="modSp add replId">
        <pc:chgData name="Marko Rajevic" userId="S::m.rajevic@levi9.com::997488e5-777a-4bc5-b296-64532f7dfc16" providerId="AD" clId="Web-{FF1DE8DE-9379-DDE1-1B32-5097E2581604}" dt="2022-10-20T23:02:37.024" v="1341" actId="20577"/>
        <pc:sldMkLst>
          <pc:docMk/>
          <pc:sldMk cId="3029536400" sldId="279"/>
        </pc:sldMkLst>
        <pc:spChg chg="mod">
          <ac:chgData name="Marko Rajevic" userId="S::m.rajevic@levi9.com::997488e5-777a-4bc5-b296-64532f7dfc16" providerId="AD" clId="Web-{FF1DE8DE-9379-DDE1-1B32-5097E2581604}" dt="2022-10-20T22:06:42.532" v="264" actId="20577"/>
          <ac:spMkLst>
            <pc:docMk/>
            <pc:sldMk cId="3029536400" sldId="279"/>
            <ac:spMk id="2" creationId="{8BA3B52B-0854-79AB-D209-A328DB5F6B32}"/>
          </ac:spMkLst>
        </pc:spChg>
        <pc:spChg chg="mod">
          <ac:chgData name="Marko Rajevic" userId="S::m.rajevic@levi9.com::997488e5-777a-4bc5-b296-64532f7dfc16" providerId="AD" clId="Web-{FF1DE8DE-9379-DDE1-1B32-5097E2581604}" dt="2022-10-20T23:02:37.024" v="1341" actId="20577"/>
          <ac:spMkLst>
            <pc:docMk/>
            <pc:sldMk cId="3029536400" sldId="279"/>
            <ac:spMk id="3" creationId="{850E5E0D-3505-0959-BA8D-3BD6DD54AB98}"/>
          </ac:spMkLst>
        </pc:spChg>
      </pc:sldChg>
      <pc:sldChg chg="addSp delSp modSp add replId">
        <pc:chgData name="Marko Rajevic" userId="S::m.rajevic@levi9.com::997488e5-777a-4bc5-b296-64532f7dfc16" providerId="AD" clId="Web-{FF1DE8DE-9379-DDE1-1B32-5097E2581604}" dt="2022-10-20T23:02:26.883" v="1336" actId="20577"/>
        <pc:sldMkLst>
          <pc:docMk/>
          <pc:sldMk cId="3425051131" sldId="280"/>
        </pc:sldMkLst>
        <pc:spChg chg="del mod">
          <ac:chgData name="Marko Rajevic" userId="S::m.rajevic@levi9.com::997488e5-777a-4bc5-b296-64532f7dfc16" providerId="AD" clId="Web-{FF1DE8DE-9379-DDE1-1B32-5097E2581604}" dt="2022-10-20T22:08:30.458" v="268"/>
          <ac:spMkLst>
            <pc:docMk/>
            <pc:sldMk cId="3425051131" sldId="280"/>
            <ac:spMk id="2" creationId="{8BA3B52B-0854-79AB-D209-A328DB5F6B32}"/>
          </ac:spMkLst>
        </pc:spChg>
        <pc:spChg chg="mod">
          <ac:chgData name="Marko Rajevic" userId="S::m.rajevic@levi9.com::997488e5-777a-4bc5-b296-64532f7dfc16" providerId="AD" clId="Web-{FF1DE8DE-9379-DDE1-1B32-5097E2581604}" dt="2022-10-20T23:02:26.883" v="1336" actId="20577"/>
          <ac:spMkLst>
            <pc:docMk/>
            <pc:sldMk cId="3425051131" sldId="280"/>
            <ac:spMk id="3" creationId="{850E5E0D-3505-0959-BA8D-3BD6DD54AB98}"/>
          </ac:spMkLst>
        </pc:spChg>
        <pc:picChg chg="add mod">
          <ac:chgData name="Marko Rajevic" userId="S::m.rajevic@levi9.com::997488e5-777a-4bc5-b296-64532f7dfc16" providerId="AD" clId="Web-{FF1DE8DE-9379-DDE1-1B32-5097E2581604}" dt="2022-10-20T22:09:10.303" v="273" actId="14100"/>
          <ac:picMkLst>
            <pc:docMk/>
            <pc:sldMk cId="3425051131" sldId="280"/>
            <ac:picMk id="6" creationId="{6CF37F49-20C9-3AA5-E475-F0183A219686}"/>
          </ac:picMkLst>
        </pc:picChg>
      </pc:sldChg>
      <pc:sldChg chg="modSp add ord replId">
        <pc:chgData name="Marko Rajevic" userId="S::m.rajevic@levi9.com::997488e5-777a-4bc5-b296-64532f7dfc16" providerId="AD" clId="Web-{FF1DE8DE-9379-DDE1-1B32-5097E2581604}" dt="2022-10-20T23:02:46.665" v="1345" actId="20577"/>
        <pc:sldMkLst>
          <pc:docMk/>
          <pc:sldMk cId="713965007" sldId="281"/>
        </pc:sldMkLst>
        <pc:spChg chg="mod">
          <ac:chgData name="Marko Rajevic" userId="S::m.rajevic@levi9.com::997488e5-777a-4bc5-b296-64532f7dfc16" providerId="AD" clId="Web-{FF1DE8DE-9379-DDE1-1B32-5097E2581604}" dt="2022-10-20T22:28:28.220" v="724" actId="20577"/>
          <ac:spMkLst>
            <pc:docMk/>
            <pc:sldMk cId="713965007" sldId="281"/>
            <ac:spMk id="2" creationId="{8BA3B52B-0854-79AB-D209-A328DB5F6B32}"/>
          </ac:spMkLst>
        </pc:spChg>
        <pc:spChg chg="mod">
          <ac:chgData name="Marko Rajevic" userId="S::m.rajevic@levi9.com::997488e5-777a-4bc5-b296-64532f7dfc16" providerId="AD" clId="Web-{FF1DE8DE-9379-DDE1-1B32-5097E2581604}" dt="2022-10-20T23:02:46.665" v="1345" actId="20577"/>
          <ac:spMkLst>
            <pc:docMk/>
            <pc:sldMk cId="713965007" sldId="281"/>
            <ac:spMk id="3" creationId="{850E5E0D-3505-0959-BA8D-3BD6DD54AB98}"/>
          </ac:spMkLst>
        </pc:spChg>
      </pc:sldChg>
      <pc:sldChg chg="modSp add ord replId">
        <pc:chgData name="Marko Rajevic" userId="S::m.rajevic@levi9.com::997488e5-777a-4bc5-b296-64532f7dfc16" providerId="AD" clId="Web-{FF1DE8DE-9379-DDE1-1B32-5097E2581604}" dt="2022-10-20T22:28:07.704" v="722" actId="20577"/>
        <pc:sldMkLst>
          <pc:docMk/>
          <pc:sldMk cId="3313511154" sldId="282"/>
        </pc:sldMkLst>
        <pc:spChg chg="mod">
          <ac:chgData name="Marko Rajevic" userId="S::m.rajevic@levi9.com::997488e5-777a-4bc5-b296-64532f7dfc16" providerId="AD" clId="Web-{FF1DE8DE-9379-DDE1-1B32-5097E2581604}" dt="2022-10-20T22:28:07.704" v="722" actId="20577"/>
          <ac:spMkLst>
            <pc:docMk/>
            <pc:sldMk cId="3313511154" sldId="282"/>
            <ac:spMk id="2" creationId="{8BA3B52B-0854-79AB-D209-A328DB5F6B32}"/>
          </ac:spMkLst>
        </pc:spChg>
        <pc:spChg chg="mod">
          <ac:chgData name="Marko Rajevic" userId="S::m.rajevic@levi9.com::997488e5-777a-4bc5-b296-64532f7dfc16" providerId="AD" clId="Web-{FF1DE8DE-9379-DDE1-1B32-5097E2581604}" dt="2022-10-20T22:18:50.010" v="429" actId="20577"/>
          <ac:spMkLst>
            <pc:docMk/>
            <pc:sldMk cId="3313511154" sldId="282"/>
            <ac:spMk id="3" creationId="{850E5E0D-3505-0959-BA8D-3BD6DD54AB98}"/>
          </ac:spMkLst>
        </pc:spChg>
      </pc:sldChg>
      <pc:sldChg chg="addSp modSp add replId">
        <pc:chgData name="Marko Rajevic" userId="S::m.rajevic@levi9.com::997488e5-777a-4bc5-b296-64532f7dfc16" providerId="AD" clId="Web-{FF1DE8DE-9379-DDE1-1B32-5097E2581604}" dt="2022-10-20T22:34:45.389" v="791" actId="1076"/>
        <pc:sldMkLst>
          <pc:docMk/>
          <pc:sldMk cId="1123256567" sldId="283"/>
        </pc:sldMkLst>
        <pc:spChg chg="mod">
          <ac:chgData name="Marko Rajevic" userId="S::m.rajevic@levi9.com::997488e5-777a-4bc5-b296-64532f7dfc16" providerId="AD" clId="Web-{FF1DE8DE-9379-DDE1-1B32-5097E2581604}" dt="2022-10-20T22:32:19.494" v="787" actId="14100"/>
          <ac:spMkLst>
            <pc:docMk/>
            <pc:sldMk cId="1123256567" sldId="283"/>
            <ac:spMk id="2" creationId="{8BA3B52B-0854-79AB-D209-A328DB5F6B32}"/>
          </ac:spMkLst>
        </pc:spChg>
        <pc:spChg chg="mod">
          <ac:chgData name="Marko Rajevic" userId="S::m.rajevic@levi9.com::997488e5-777a-4bc5-b296-64532f7dfc16" providerId="AD" clId="Web-{FF1DE8DE-9379-DDE1-1B32-5097E2581604}" dt="2022-10-20T22:31:14.179" v="742" actId="20577"/>
          <ac:spMkLst>
            <pc:docMk/>
            <pc:sldMk cId="1123256567" sldId="283"/>
            <ac:spMk id="3" creationId="{850E5E0D-3505-0959-BA8D-3BD6DD54AB98}"/>
          </ac:spMkLst>
        </pc:spChg>
        <pc:picChg chg="add mod">
          <ac:chgData name="Marko Rajevic" userId="S::m.rajevic@levi9.com::997488e5-777a-4bc5-b296-64532f7dfc16" providerId="AD" clId="Web-{FF1DE8DE-9379-DDE1-1B32-5097E2581604}" dt="2022-10-20T22:34:45.389" v="791" actId="1076"/>
          <ac:picMkLst>
            <pc:docMk/>
            <pc:sldMk cId="1123256567" sldId="283"/>
            <ac:picMk id="6" creationId="{20031E61-9773-67DD-DEEB-BBF9FBBB2C31}"/>
          </ac:picMkLst>
        </pc:picChg>
      </pc:sldChg>
      <pc:sldChg chg="addSp modSp new">
        <pc:chgData name="Marko Rajevic" userId="S::m.rajevic@levi9.com::997488e5-777a-4bc5-b296-64532f7dfc16" providerId="AD" clId="Web-{FF1DE8DE-9379-DDE1-1B32-5097E2581604}" dt="2022-10-20T22:40:44.985" v="847" actId="1076"/>
        <pc:sldMkLst>
          <pc:docMk/>
          <pc:sldMk cId="3854661020" sldId="284"/>
        </pc:sldMkLst>
        <pc:spChg chg="mod">
          <ac:chgData name="Marko Rajevic" userId="S::m.rajevic@levi9.com::997488e5-777a-4bc5-b296-64532f7dfc16" providerId="AD" clId="Web-{FF1DE8DE-9379-DDE1-1B32-5097E2581604}" dt="2022-10-20T22:40:21.734" v="843" actId="14100"/>
          <ac:spMkLst>
            <pc:docMk/>
            <pc:sldMk cId="3854661020" sldId="284"/>
            <ac:spMk id="2" creationId="{B459F9F9-3D56-600E-97A1-AE90DF71182D}"/>
          </ac:spMkLst>
        </pc:spChg>
        <pc:spChg chg="mod">
          <ac:chgData name="Marko Rajevic" userId="S::m.rajevic@levi9.com::997488e5-777a-4bc5-b296-64532f7dfc16" providerId="AD" clId="Web-{FF1DE8DE-9379-DDE1-1B32-5097E2581604}" dt="2022-10-20T22:37:57.618" v="798" actId="20577"/>
          <ac:spMkLst>
            <pc:docMk/>
            <pc:sldMk cId="3854661020" sldId="284"/>
            <ac:spMk id="3" creationId="{BBA97984-46AA-F227-A0D1-3157DDBA4E1B}"/>
          </ac:spMkLst>
        </pc:spChg>
        <pc:picChg chg="add mod">
          <ac:chgData name="Marko Rajevic" userId="S::m.rajevic@levi9.com::997488e5-777a-4bc5-b296-64532f7dfc16" providerId="AD" clId="Web-{FF1DE8DE-9379-DDE1-1B32-5097E2581604}" dt="2022-10-20T22:40:44.985" v="847" actId="1076"/>
          <ac:picMkLst>
            <pc:docMk/>
            <pc:sldMk cId="3854661020" sldId="284"/>
            <ac:picMk id="6" creationId="{1ACC4F0B-3D42-EAEA-1520-0CCC8AF9BD01}"/>
          </ac:picMkLst>
        </pc:picChg>
      </pc:sldChg>
      <pc:sldChg chg="modSp new">
        <pc:chgData name="Marko Rajevic" userId="S::m.rajevic@levi9.com::997488e5-777a-4bc5-b296-64532f7dfc16" providerId="AD" clId="Web-{FF1DE8DE-9379-DDE1-1B32-5097E2581604}" dt="2022-10-20T22:48:36.705" v="1084" actId="20577"/>
        <pc:sldMkLst>
          <pc:docMk/>
          <pc:sldMk cId="2836899667" sldId="285"/>
        </pc:sldMkLst>
        <pc:spChg chg="mod">
          <ac:chgData name="Marko Rajevic" userId="S::m.rajevic@levi9.com::997488e5-777a-4bc5-b296-64532f7dfc16" providerId="AD" clId="Web-{FF1DE8DE-9379-DDE1-1B32-5097E2581604}" dt="2022-10-20T22:48:36.705" v="1084" actId="20577"/>
          <ac:spMkLst>
            <pc:docMk/>
            <pc:sldMk cId="2836899667" sldId="285"/>
            <ac:spMk id="2" creationId="{3B068163-DC9F-0776-65C6-AE692C8EC53D}"/>
          </ac:spMkLst>
        </pc:spChg>
        <pc:spChg chg="mod">
          <ac:chgData name="Marko Rajevic" userId="S::m.rajevic@levi9.com::997488e5-777a-4bc5-b296-64532f7dfc16" providerId="AD" clId="Web-{FF1DE8DE-9379-DDE1-1B32-5097E2581604}" dt="2022-10-20T22:42:01.770" v="853" actId="20577"/>
          <ac:spMkLst>
            <pc:docMk/>
            <pc:sldMk cId="2836899667" sldId="285"/>
            <ac:spMk id="3" creationId="{11050B9B-7722-1CA1-FBED-269135AEB9BA}"/>
          </ac:spMkLst>
        </pc:spChg>
      </pc:sldChg>
      <pc:sldChg chg="addSp modSp new">
        <pc:chgData name="Marko Rajevic" userId="S::m.rajevic@levi9.com::997488e5-777a-4bc5-b296-64532f7dfc16" providerId="AD" clId="Web-{FF1DE8DE-9379-DDE1-1B32-5097E2581604}" dt="2022-10-20T22:52:42.439" v="1198" actId="1076"/>
        <pc:sldMkLst>
          <pc:docMk/>
          <pc:sldMk cId="3105264266" sldId="286"/>
        </pc:sldMkLst>
        <pc:spChg chg="mod">
          <ac:chgData name="Marko Rajevic" userId="S::m.rajevic@levi9.com::997488e5-777a-4bc5-b296-64532f7dfc16" providerId="AD" clId="Web-{FF1DE8DE-9379-DDE1-1B32-5097E2581604}" dt="2022-10-20T22:52:16.391" v="1193" actId="14100"/>
          <ac:spMkLst>
            <pc:docMk/>
            <pc:sldMk cId="3105264266" sldId="286"/>
            <ac:spMk id="2" creationId="{C7CD2B5A-6A16-3CE6-8306-F1177EA1F52A}"/>
          </ac:spMkLst>
        </pc:spChg>
        <pc:spChg chg="mod">
          <ac:chgData name="Marko Rajevic" userId="S::m.rajevic@levi9.com::997488e5-777a-4bc5-b296-64532f7dfc16" providerId="AD" clId="Web-{FF1DE8DE-9379-DDE1-1B32-5097E2581604}" dt="2022-10-20T22:50:14.537" v="1094" actId="20577"/>
          <ac:spMkLst>
            <pc:docMk/>
            <pc:sldMk cId="3105264266" sldId="286"/>
            <ac:spMk id="3" creationId="{68E7497D-F6AD-D7A4-E10F-4AE554C42153}"/>
          </ac:spMkLst>
        </pc:spChg>
        <pc:picChg chg="add mod">
          <ac:chgData name="Marko Rajevic" userId="S::m.rajevic@levi9.com::997488e5-777a-4bc5-b296-64532f7dfc16" providerId="AD" clId="Web-{FF1DE8DE-9379-DDE1-1B32-5097E2581604}" dt="2022-10-20T22:52:42.439" v="1198" actId="1076"/>
          <ac:picMkLst>
            <pc:docMk/>
            <pc:sldMk cId="3105264266" sldId="286"/>
            <ac:picMk id="6" creationId="{DDB3EB91-148D-A937-DF70-97927ADC56DE}"/>
          </ac:picMkLst>
        </pc:picChg>
      </pc:sldChg>
      <pc:sldChg chg="modSp new">
        <pc:chgData name="Marko Rajevic" userId="S::m.rajevic@levi9.com::997488e5-777a-4bc5-b296-64532f7dfc16" providerId="AD" clId="Web-{FF1DE8DE-9379-DDE1-1B32-5097E2581604}" dt="2022-10-20T22:57:06.260" v="1304" actId="20577"/>
        <pc:sldMkLst>
          <pc:docMk/>
          <pc:sldMk cId="1457299029" sldId="287"/>
        </pc:sldMkLst>
        <pc:spChg chg="mod">
          <ac:chgData name="Marko Rajevic" userId="S::m.rajevic@levi9.com::997488e5-777a-4bc5-b296-64532f7dfc16" providerId="AD" clId="Web-{FF1DE8DE-9379-DDE1-1B32-5097E2581604}" dt="2022-10-20T22:57:06.260" v="1304" actId="20577"/>
          <ac:spMkLst>
            <pc:docMk/>
            <pc:sldMk cId="1457299029" sldId="287"/>
            <ac:spMk id="2" creationId="{8BE0C760-0C82-8ED7-E1B3-F764E765B666}"/>
          </ac:spMkLst>
        </pc:spChg>
        <pc:spChg chg="mod">
          <ac:chgData name="Marko Rajevic" userId="S::m.rajevic@levi9.com::997488e5-777a-4bc5-b296-64532f7dfc16" providerId="AD" clId="Web-{FF1DE8DE-9379-DDE1-1B32-5097E2581604}" dt="2022-10-20T22:53:49.363" v="1212" actId="20577"/>
          <ac:spMkLst>
            <pc:docMk/>
            <pc:sldMk cId="1457299029" sldId="287"/>
            <ac:spMk id="3" creationId="{AE4F391A-D671-F75C-05E3-4EBC22444A66}"/>
          </ac:spMkLst>
        </pc:spChg>
      </pc:sldChg>
      <pc:sldChg chg="addSp delSp modSp new">
        <pc:chgData name="Marko Rajevic" userId="S::m.rajevic@levi9.com::997488e5-777a-4bc5-b296-64532f7dfc16" providerId="AD" clId="Web-{FF1DE8DE-9379-DDE1-1B32-5097E2581604}" dt="2022-10-20T23:03:06.134" v="1348" actId="20577"/>
        <pc:sldMkLst>
          <pc:docMk/>
          <pc:sldMk cId="3738783039" sldId="288"/>
        </pc:sldMkLst>
        <pc:spChg chg="del">
          <ac:chgData name="Marko Rajevic" userId="S::m.rajevic@levi9.com::997488e5-777a-4bc5-b296-64532f7dfc16" providerId="AD" clId="Web-{FF1DE8DE-9379-DDE1-1B32-5097E2581604}" dt="2022-10-20T23:00:44.848" v="1327"/>
          <ac:spMkLst>
            <pc:docMk/>
            <pc:sldMk cId="3738783039" sldId="288"/>
            <ac:spMk id="2" creationId="{223D8AC2-0260-1630-9257-7CAABD189369}"/>
          </ac:spMkLst>
        </pc:spChg>
        <pc:spChg chg="mod">
          <ac:chgData name="Marko Rajevic" userId="S::m.rajevic@levi9.com::997488e5-777a-4bc5-b296-64532f7dfc16" providerId="AD" clId="Web-{FF1DE8DE-9379-DDE1-1B32-5097E2581604}" dt="2022-10-20T23:03:06.134" v="1348" actId="20577"/>
          <ac:spMkLst>
            <pc:docMk/>
            <pc:sldMk cId="3738783039" sldId="288"/>
            <ac:spMk id="3" creationId="{986E804A-F2BC-2A78-CDE2-3D740BCA1B0F}"/>
          </ac:spMkLst>
        </pc:spChg>
        <pc:picChg chg="add mod">
          <ac:chgData name="Marko Rajevic" userId="S::m.rajevic@levi9.com::997488e5-777a-4bc5-b296-64532f7dfc16" providerId="AD" clId="Web-{FF1DE8DE-9379-DDE1-1B32-5097E2581604}" dt="2022-10-20T23:01:14.959" v="1331" actId="1076"/>
          <ac:picMkLst>
            <pc:docMk/>
            <pc:sldMk cId="3738783039" sldId="288"/>
            <ac:picMk id="6" creationId="{DAE0B362-58D7-2DA5-E738-CF48ED7CC2E1}"/>
          </ac:picMkLst>
        </pc:picChg>
      </pc:sldChg>
    </pc:docChg>
  </pc:docChgLst>
  <pc:docChgLst>
    <pc:chgData name="Marko Tijanic" userId="S::m.tijanic@levi9.com::ac0de538-d777-4c3c-a54a-319c5983a2e0" providerId="AD" clId="Web-{32D35BD2-482F-6466-DFF4-B72ADA3B9C81}"/>
    <pc:docChg chg="addSld modSld">
      <pc:chgData name="Marko Tijanic" userId="S::m.tijanic@levi9.com::ac0de538-d777-4c3c-a54a-319c5983a2e0" providerId="AD" clId="Web-{32D35BD2-482F-6466-DFF4-B72ADA3B9C81}" dt="2022-10-25T10:30:25.432" v="26" actId="20577"/>
      <pc:docMkLst>
        <pc:docMk/>
      </pc:docMkLst>
      <pc:sldChg chg="modSp new">
        <pc:chgData name="Marko Tijanic" userId="S::m.tijanic@levi9.com::ac0de538-d777-4c3c-a54a-319c5983a2e0" providerId="AD" clId="Web-{32D35BD2-482F-6466-DFF4-B72ADA3B9C81}" dt="2022-10-25T10:30:25.432" v="26" actId="20577"/>
        <pc:sldMkLst>
          <pc:docMk/>
          <pc:sldMk cId="22279099" sldId="291"/>
        </pc:sldMkLst>
        <pc:spChg chg="mod">
          <ac:chgData name="Marko Tijanic" userId="S::m.tijanic@levi9.com::ac0de538-d777-4c3c-a54a-319c5983a2e0" providerId="AD" clId="Web-{32D35BD2-482F-6466-DFF4-B72ADA3B9C81}" dt="2022-10-25T10:30:25.432" v="26" actId="20577"/>
          <ac:spMkLst>
            <pc:docMk/>
            <pc:sldMk cId="22279099" sldId="291"/>
            <ac:spMk id="2" creationId="{F0251084-ED27-7B81-ECEA-A76B48612631}"/>
          </ac:spMkLst>
        </pc:spChg>
        <pc:spChg chg="mod">
          <ac:chgData name="Marko Tijanic" userId="S::m.tijanic@levi9.com::ac0de538-d777-4c3c-a54a-319c5983a2e0" providerId="AD" clId="Web-{32D35BD2-482F-6466-DFF4-B72ADA3B9C81}" dt="2022-10-25T10:30:23.292" v="24" actId="20577"/>
          <ac:spMkLst>
            <pc:docMk/>
            <pc:sldMk cId="22279099" sldId="291"/>
            <ac:spMk id="3" creationId="{26016BA9-F9DD-1C97-F2D4-141D4B450EE9}"/>
          </ac:spMkLst>
        </pc:spChg>
      </pc:sldChg>
    </pc:docChg>
  </pc:docChgLst>
  <pc:docChgLst>
    <pc:chgData name="Marko Rajevic" userId="S::m.rajevic@levi9.com::997488e5-777a-4bc5-b296-64532f7dfc16" providerId="AD" clId="Web-{03886A9A-71AB-CB27-2E20-420850D0803B}"/>
    <pc:docChg chg="modSld">
      <pc:chgData name="Marko Rajevic" userId="S::m.rajevic@levi9.com::997488e5-777a-4bc5-b296-64532f7dfc16" providerId="AD" clId="Web-{03886A9A-71AB-CB27-2E20-420850D0803B}" dt="2022-10-25T12:26:48.006" v="181" actId="1076"/>
      <pc:docMkLst>
        <pc:docMk/>
      </pc:docMkLst>
      <pc:sldChg chg="addSp modSp">
        <pc:chgData name="Marko Rajevic" userId="S::m.rajevic@levi9.com::997488e5-777a-4bc5-b296-64532f7dfc16" providerId="AD" clId="Web-{03886A9A-71AB-CB27-2E20-420850D0803B}" dt="2022-10-25T12:26:48.006" v="181" actId="1076"/>
        <pc:sldMkLst>
          <pc:docMk/>
          <pc:sldMk cId="2339687150" sldId="258"/>
        </pc:sldMkLst>
        <pc:spChg chg="mod">
          <ac:chgData name="Marko Rajevic" userId="S::m.rajevic@levi9.com::997488e5-777a-4bc5-b296-64532f7dfc16" providerId="AD" clId="Web-{03886A9A-71AB-CB27-2E20-420850D0803B}" dt="2022-10-25T12:25:57.895" v="177" actId="1076"/>
          <ac:spMkLst>
            <pc:docMk/>
            <pc:sldMk cId="2339687150" sldId="258"/>
            <ac:spMk id="5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5:49.629" v="166" actId="1076"/>
          <ac:spMkLst>
            <pc:docMk/>
            <pc:sldMk cId="2339687150" sldId="258"/>
            <ac:spMk id="6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5:49.754" v="172" actId="1076"/>
          <ac:spMkLst>
            <pc:docMk/>
            <pc:sldMk cId="2339687150" sldId="258"/>
            <ac:spMk id="7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5:49.644" v="167" actId="1076"/>
          <ac:spMkLst>
            <pc:docMk/>
            <pc:sldMk cId="2339687150" sldId="258"/>
            <ac:spMk id="8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5:49.769" v="173" actId="1076"/>
          <ac:spMkLst>
            <pc:docMk/>
            <pc:sldMk cId="2339687150" sldId="258"/>
            <ac:spMk id="9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5:49.660" v="168" actId="1076"/>
          <ac:spMkLst>
            <pc:docMk/>
            <pc:sldMk cId="2339687150" sldId="258"/>
            <ac:spMk id="10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5:49.801" v="174" actId="1076"/>
          <ac:spMkLst>
            <pc:docMk/>
            <pc:sldMk cId="2339687150" sldId="258"/>
            <ac:spMk id="11" creationId="{00000000-0000-0000-0000-000000000000}"/>
          </ac:spMkLst>
        </pc:spChg>
        <pc:spChg chg="mod">
          <ac:chgData name="Marko Rajevic" userId="S::m.rajevic@levi9.com::997488e5-777a-4bc5-b296-64532f7dfc16" providerId="AD" clId="Web-{03886A9A-71AB-CB27-2E20-420850D0803B}" dt="2022-10-25T12:26:43.412" v="180" actId="1076"/>
          <ac:spMkLst>
            <pc:docMk/>
            <pc:sldMk cId="2339687150" sldId="258"/>
            <ac:spMk id="12" creationId="{00000000-0000-0000-0000-000000000000}"/>
          </ac:spMkLst>
        </pc:spChg>
        <pc:spChg chg="add mod">
          <ac:chgData name="Marko Rajevic" userId="S::m.rajevic@levi9.com::997488e5-777a-4bc5-b296-64532f7dfc16" providerId="AD" clId="Web-{03886A9A-71AB-CB27-2E20-420850D0803B}" dt="2022-10-25T12:25:49.816" v="175" actId="1076"/>
          <ac:spMkLst>
            <pc:docMk/>
            <pc:sldMk cId="2339687150" sldId="258"/>
            <ac:spMk id="13" creationId="{8A84F242-6364-E71A-23FC-2CBCCBAD7995}"/>
          </ac:spMkLst>
        </pc:spChg>
        <pc:spChg chg="add mod">
          <ac:chgData name="Marko Rajevic" userId="S::m.rajevic@levi9.com::997488e5-777a-4bc5-b296-64532f7dfc16" providerId="AD" clId="Web-{03886A9A-71AB-CB27-2E20-420850D0803B}" dt="2022-10-25T12:26:48.006" v="181" actId="1076"/>
          <ac:spMkLst>
            <pc:docMk/>
            <pc:sldMk cId="2339687150" sldId="258"/>
            <ac:spMk id="15" creationId="{27307C5C-CA7A-D299-064F-C58F7CE2BD9A}"/>
          </ac:spMkLst>
        </pc:spChg>
        <pc:spChg chg="add mod">
          <ac:chgData name="Marko Rajevic" userId="S::m.rajevic@levi9.com::997488e5-777a-4bc5-b296-64532f7dfc16" providerId="AD" clId="Web-{03886A9A-71AB-CB27-2E20-420850D0803B}" dt="2022-10-25T12:25:49.832" v="176" actId="1076"/>
          <ac:spMkLst>
            <pc:docMk/>
            <pc:sldMk cId="2339687150" sldId="258"/>
            <ac:spMk id="16" creationId="{05944F33-460A-D5E3-6628-59745D04BF0E}"/>
          </ac:spMkLst>
        </pc:spChg>
        <pc:spChg chg="add mod">
          <ac:chgData name="Marko Rajevic" userId="S::m.rajevic@levi9.com::997488e5-777a-4bc5-b296-64532f7dfc16" providerId="AD" clId="Web-{03886A9A-71AB-CB27-2E20-420850D0803B}" dt="2022-10-25T12:25:49.738" v="171" actId="1076"/>
          <ac:spMkLst>
            <pc:docMk/>
            <pc:sldMk cId="2339687150" sldId="258"/>
            <ac:spMk id="17" creationId="{31D66DD8-7638-D139-8B44-1C51F16C572C}"/>
          </ac:spMkLst>
        </pc:spChg>
        <pc:spChg chg="add mod">
          <ac:chgData name="Marko Rajevic" userId="S::m.rajevic@levi9.com::997488e5-777a-4bc5-b296-64532f7dfc16" providerId="AD" clId="Web-{03886A9A-71AB-CB27-2E20-420850D0803B}" dt="2022-10-25T12:26:15.380" v="179" actId="1076"/>
          <ac:spMkLst>
            <pc:docMk/>
            <pc:sldMk cId="2339687150" sldId="258"/>
            <ac:spMk id="18" creationId="{6CF3B9DC-84BB-732B-F3D7-7F83EF6A6716}"/>
          </ac:spMkLst>
        </pc:spChg>
        <pc:spChg chg="add mod">
          <ac:chgData name="Marko Rajevic" userId="S::m.rajevic@levi9.com::997488e5-777a-4bc5-b296-64532f7dfc16" providerId="AD" clId="Web-{03886A9A-71AB-CB27-2E20-420850D0803B}" dt="2022-10-25T12:26:15.364" v="178" actId="1076"/>
          <ac:spMkLst>
            <pc:docMk/>
            <pc:sldMk cId="2339687150" sldId="258"/>
            <ac:spMk id="19" creationId="{D11BBC83-67DD-6F7B-0368-148E955CDDDC}"/>
          </ac:spMkLst>
        </pc:spChg>
      </pc:sldChg>
    </pc:docChg>
  </pc:docChgLst>
  <pc:docChgLst>
    <pc:chgData name="Marko Tijanic" userId="S::m.tijanic@levi9.com::ac0de538-d777-4c3c-a54a-319c5983a2e0" providerId="AD" clId="Web-{E4213AD1-46BB-76C4-4B28-D3ED56ED3F05}"/>
    <pc:docChg chg="addSld modSld">
      <pc:chgData name="Marko Tijanic" userId="S::m.tijanic@levi9.com::ac0de538-d777-4c3c-a54a-319c5983a2e0" providerId="AD" clId="Web-{E4213AD1-46BB-76C4-4B28-D3ED56ED3F05}" dt="2022-10-21T10:03:07.611" v="536" actId="1076"/>
      <pc:docMkLst>
        <pc:docMk/>
      </pc:docMkLst>
      <pc:sldChg chg="modSp">
        <pc:chgData name="Marko Tijanic" userId="S::m.tijanic@levi9.com::ac0de538-d777-4c3c-a54a-319c5983a2e0" providerId="AD" clId="Web-{E4213AD1-46BB-76C4-4B28-D3ED56ED3F05}" dt="2022-10-21T09:37:06.684" v="373" actId="20577"/>
        <pc:sldMkLst>
          <pc:docMk/>
          <pc:sldMk cId="3110576770" sldId="278"/>
        </pc:sldMkLst>
        <pc:spChg chg="mod">
          <ac:chgData name="Marko Tijanic" userId="S::m.tijanic@levi9.com::ac0de538-d777-4c3c-a54a-319c5983a2e0" providerId="AD" clId="Web-{E4213AD1-46BB-76C4-4B28-D3ED56ED3F05}" dt="2022-10-21T09:37:06.684" v="373" actId="20577"/>
          <ac:spMkLst>
            <pc:docMk/>
            <pc:sldMk cId="3110576770" sldId="278"/>
            <ac:spMk id="2" creationId="{8BA3B52B-0854-79AB-D209-A328DB5F6B32}"/>
          </ac:spMkLst>
        </pc:spChg>
      </pc:sldChg>
      <pc:sldChg chg="addSp modSp new">
        <pc:chgData name="Marko Tijanic" userId="S::m.tijanic@levi9.com::ac0de538-d777-4c3c-a54a-319c5983a2e0" providerId="AD" clId="Web-{E4213AD1-46BB-76C4-4B28-D3ED56ED3F05}" dt="2022-10-21T09:38:53.346" v="406" actId="1076"/>
        <pc:sldMkLst>
          <pc:docMk/>
          <pc:sldMk cId="3243216896" sldId="289"/>
        </pc:sldMkLst>
        <pc:spChg chg="mod">
          <ac:chgData name="Marko Tijanic" userId="S::m.tijanic@levi9.com::ac0de538-d777-4c3c-a54a-319c5983a2e0" providerId="AD" clId="Web-{E4213AD1-46BB-76C4-4B28-D3ED56ED3F05}" dt="2022-10-21T09:38:20.563" v="401" actId="20577"/>
          <ac:spMkLst>
            <pc:docMk/>
            <pc:sldMk cId="3243216896" sldId="289"/>
            <ac:spMk id="3" creationId="{16806B51-BF02-2FE3-A7C2-8142B887148B}"/>
          </ac:spMkLst>
        </pc:spChg>
        <pc:picChg chg="add mod">
          <ac:chgData name="Marko Tijanic" userId="S::m.tijanic@levi9.com::ac0de538-d777-4c3c-a54a-319c5983a2e0" providerId="AD" clId="Web-{E4213AD1-46BB-76C4-4B28-D3ED56ED3F05}" dt="2022-10-21T09:38:53.346" v="406" actId="1076"/>
          <ac:picMkLst>
            <pc:docMk/>
            <pc:sldMk cId="3243216896" sldId="289"/>
            <ac:picMk id="6" creationId="{C6CA8800-465F-AAD1-250B-4687595B4F85}"/>
          </ac:picMkLst>
        </pc:picChg>
      </pc:sldChg>
      <pc:sldChg chg="addSp modSp new">
        <pc:chgData name="Marko Tijanic" userId="S::m.tijanic@levi9.com::ac0de538-d777-4c3c-a54a-319c5983a2e0" providerId="AD" clId="Web-{E4213AD1-46BB-76C4-4B28-D3ED56ED3F05}" dt="2022-10-21T10:03:07.611" v="536" actId="1076"/>
        <pc:sldMkLst>
          <pc:docMk/>
          <pc:sldMk cId="713422965" sldId="290"/>
        </pc:sldMkLst>
        <pc:spChg chg="mod">
          <ac:chgData name="Marko Tijanic" userId="S::m.tijanic@levi9.com::ac0de538-d777-4c3c-a54a-319c5983a2e0" providerId="AD" clId="Web-{E4213AD1-46BB-76C4-4B28-D3ED56ED3F05}" dt="2022-10-21T10:02:56.361" v="532" actId="20577"/>
          <ac:spMkLst>
            <pc:docMk/>
            <pc:sldMk cId="713422965" sldId="290"/>
            <ac:spMk id="2" creationId="{43385DB4-310C-CDC6-9D17-F5C250A88CC0}"/>
          </ac:spMkLst>
        </pc:spChg>
        <pc:spChg chg="mod">
          <ac:chgData name="Marko Tijanic" userId="S::m.tijanic@levi9.com::ac0de538-d777-4c3c-a54a-319c5983a2e0" providerId="AD" clId="Web-{E4213AD1-46BB-76C4-4B28-D3ED56ED3F05}" dt="2022-10-21T09:47:23.404" v="413" actId="20577"/>
          <ac:spMkLst>
            <pc:docMk/>
            <pc:sldMk cId="713422965" sldId="290"/>
            <ac:spMk id="3" creationId="{08C4C2C3-1250-A03F-F2CC-FDC36580FC7F}"/>
          </ac:spMkLst>
        </pc:spChg>
        <pc:picChg chg="add mod">
          <ac:chgData name="Marko Tijanic" userId="S::m.tijanic@levi9.com::ac0de538-d777-4c3c-a54a-319c5983a2e0" providerId="AD" clId="Web-{E4213AD1-46BB-76C4-4B28-D3ED56ED3F05}" dt="2022-10-21T10:03:07.611" v="536" actId="1076"/>
          <ac:picMkLst>
            <pc:docMk/>
            <pc:sldMk cId="713422965" sldId="290"/>
            <ac:picMk id="6" creationId="{B0913EBA-D06B-CBE3-AA1A-FE248F5A5094}"/>
          </ac:picMkLst>
        </pc:picChg>
      </pc:sldChg>
    </pc:docChg>
  </pc:docChgLst>
  <pc:docChgLst>
    <pc:chgData name="Marko Tijanic" userId="S::m.tijanic@levi9.com::ac0de538-d777-4c3c-a54a-319c5983a2e0" providerId="AD" clId="Web-{5A1116C5-5479-134E-E4DB-C10FBBF997C4}"/>
    <pc:docChg chg="addSld delSld modSld sldOrd">
      <pc:chgData name="Marko Tijanic" userId="S::m.tijanic@levi9.com::ac0de538-d777-4c3c-a54a-319c5983a2e0" providerId="AD" clId="Web-{5A1116C5-5479-134E-E4DB-C10FBBF997C4}" dt="2022-10-19T14:23:13.797" v="2271" actId="14100"/>
      <pc:docMkLst>
        <pc:docMk/>
      </pc:docMkLst>
      <pc:sldChg chg="delSp modSp new del">
        <pc:chgData name="Marko Tijanic" userId="S::m.tijanic@levi9.com::ac0de538-d777-4c3c-a54a-319c5983a2e0" providerId="AD" clId="Web-{5A1116C5-5479-134E-E4DB-C10FBBF997C4}" dt="2022-10-19T07:06:38.961" v="84"/>
        <pc:sldMkLst>
          <pc:docMk/>
          <pc:sldMk cId="3026690590" sldId="259"/>
        </pc:sldMkLst>
        <pc:spChg chg="mod">
          <ac:chgData name="Marko Tijanic" userId="S::m.tijanic@levi9.com::ac0de538-d777-4c3c-a54a-319c5983a2e0" providerId="AD" clId="Web-{5A1116C5-5479-134E-E4DB-C10FBBF997C4}" dt="2022-10-19T07:03:48.657" v="5" actId="14100"/>
          <ac:spMkLst>
            <pc:docMk/>
            <pc:sldMk cId="3026690590" sldId="259"/>
            <ac:spMk id="2" creationId="{57D2F7B0-9E1B-83C0-761A-C5429E282DCF}"/>
          </ac:spMkLst>
        </pc:spChg>
        <pc:spChg chg="del mod">
          <ac:chgData name="Marko Tijanic" userId="S::m.tijanic@levi9.com::ac0de538-d777-4c3c-a54a-319c5983a2e0" providerId="AD" clId="Web-{5A1116C5-5479-134E-E4DB-C10FBBF997C4}" dt="2022-10-19T07:06:22.460" v="83"/>
          <ac:spMkLst>
            <pc:docMk/>
            <pc:sldMk cId="3026690590" sldId="259"/>
            <ac:spMk id="4" creationId="{2B7B1AC4-F95E-7801-4A99-F033FBDBFDA9}"/>
          </ac:spMkLst>
        </pc:spChg>
      </pc:sldChg>
      <pc:sldChg chg="modSp new ord">
        <pc:chgData name="Marko Tijanic" userId="S::m.tijanic@levi9.com::ac0de538-d777-4c3c-a54a-319c5983a2e0" providerId="AD" clId="Web-{5A1116C5-5479-134E-E4DB-C10FBBF997C4}" dt="2022-10-19T07:48:00.615" v="303" actId="20577"/>
        <pc:sldMkLst>
          <pc:docMk/>
          <pc:sldMk cId="3454024113" sldId="259"/>
        </pc:sldMkLst>
        <pc:spChg chg="mod">
          <ac:chgData name="Marko Tijanic" userId="S::m.tijanic@levi9.com::ac0de538-d777-4c3c-a54a-319c5983a2e0" providerId="AD" clId="Web-{5A1116C5-5479-134E-E4DB-C10FBBF997C4}" dt="2022-10-19T07:31:07.547" v="272" actId="20577"/>
          <ac:spMkLst>
            <pc:docMk/>
            <pc:sldMk cId="3454024113" sldId="259"/>
            <ac:spMk id="2" creationId="{D8DEAE66-6568-E149-12A2-E28D892E6FDE}"/>
          </ac:spMkLst>
        </pc:spChg>
        <pc:spChg chg="mod">
          <ac:chgData name="Marko Tijanic" userId="S::m.tijanic@levi9.com::ac0de538-d777-4c3c-a54a-319c5983a2e0" providerId="AD" clId="Web-{5A1116C5-5479-134E-E4DB-C10FBBF997C4}" dt="2022-10-19T07:48:00.615" v="303" actId="20577"/>
          <ac:spMkLst>
            <pc:docMk/>
            <pc:sldMk cId="3454024113" sldId="259"/>
            <ac:spMk id="3" creationId="{4F4F2B31-3D4F-32DE-2A67-756DFE0793FF}"/>
          </ac:spMkLst>
        </pc:spChg>
      </pc:sldChg>
      <pc:sldChg chg="modSp new">
        <pc:chgData name="Marko Tijanic" userId="S::m.tijanic@levi9.com::ac0de538-d777-4c3c-a54a-319c5983a2e0" providerId="AD" clId="Web-{5A1116C5-5479-134E-E4DB-C10FBBF997C4}" dt="2022-10-19T08:06:43.954" v="557" actId="20577"/>
        <pc:sldMkLst>
          <pc:docMk/>
          <pc:sldMk cId="3265594563" sldId="260"/>
        </pc:sldMkLst>
        <pc:spChg chg="mod">
          <ac:chgData name="Marko Tijanic" userId="S::m.tijanic@levi9.com::ac0de538-d777-4c3c-a54a-319c5983a2e0" providerId="AD" clId="Web-{5A1116C5-5479-134E-E4DB-C10FBBF997C4}" dt="2022-10-19T08:06:43.954" v="557" actId="20577"/>
          <ac:spMkLst>
            <pc:docMk/>
            <pc:sldMk cId="3265594563" sldId="260"/>
            <ac:spMk id="2" creationId="{7D46237D-7937-0413-D11B-FC80AC6ADD08}"/>
          </ac:spMkLst>
        </pc:spChg>
        <pc:spChg chg="mod">
          <ac:chgData name="Marko Tijanic" userId="S::m.tijanic@levi9.com::ac0de538-d777-4c3c-a54a-319c5983a2e0" providerId="AD" clId="Web-{5A1116C5-5479-134E-E4DB-C10FBBF997C4}" dt="2022-10-19T07:47:07.395" v="281" actId="20577"/>
          <ac:spMkLst>
            <pc:docMk/>
            <pc:sldMk cId="3265594563" sldId="260"/>
            <ac:spMk id="3" creationId="{584AC945-51C0-7D35-ED90-E759A7664599}"/>
          </ac:spMkLst>
        </pc:spChg>
      </pc:sldChg>
      <pc:sldChg chg="modSp new">
        <pc:chgData name="Marko Tijanic" userId="S::m.tijanic@levi9.com::ac0de538-d777-4c3c-a54a-319c5983a2e0" providerId="AD" clId="Web-{5A1116C5-5479-134E-E4DB-C10FBBF997C4}" dt="2022-10-19T13:07:53.891" v="2015" actId="20577"/>
        <pc:sldMkLst>
          <pc:docMk/>
          <pc:sldMk cId="3440920462" sldId="261"/>
        </pc:sldMkLst>
        <pc:spChg chg="mod">
          <ac:chgData name="Marko Tijanic" userId="S::m.tijanic@levi9.com::ac0de538-d777-4c3c-a54a-319c5983a2e0" providerId="AD" clId="Web-{5A1116C5-5479-134E-E4DB-C10FBBF997C4}" dt="2022-10-19T08:13:42.501" v="889" actId="20577"/>
          <ac:spMkLst>
            <pc:docMk/>
            <pc:sldMk cId="3440920462" sldId="261"/>
            <ac:spMk id="2" creationId="{D379769D-93EF-D973-345E-848BF770C6AE}"/>
          </ac:spMkLst>
        </pc:spChg>
        <pc:spChg chg="mod">
          <ac:chgData name="Marko Tijanic" userId="S::m.tijanic@levi9.com::ac0de538-d777-4c3c-a54a-319c5983a2e0" providerId="AD" clId="Web-{5A1116C5-5479-134E-E4DB-C10FBBF997C4}" dt="2022-10-19T13:07:53.891" v="2015" actId="20577"/>
          <ac:spMkLst>
            <pc:docMk/>
            <pc:sldMk cId="3440920462" sldId="261"/>
            <ac:spMk id="3" creationId="{FF181C6D-FFF4-716B-A444-DE64B4158B7A}"/>
          </ac:spMkLst>
        </pc:spChg>
      </pc:sldChg>
      <pc:sldChg chg="modSp new">
        <pc:chgData name="Marko Tijanic" userId="S::m.tijanic@levi9.com::ac0de538-d777-4c3c-a54a-319c5983a2e0" providerId="AD" clId="Web-{5A1116C5-5479-134E-E4DB-C10FBBF997C4}" dt="2022-10-19T13:07:36.235" v="2013" actId="20577"/>
        <pc:sldMkLst>
          <pc:docMk/>
          <pc:sldMk cId="612352647" sldId="262"/>
        </pc:sldMkLst>
        <pc:spChg chg="mod">
          <ac:chgData name="Marko Tijanic" userId="S::m.tijanic@levi9.com::ac0de538-d777-4c3c-a54a-319c5983a2e0" providerId="AD" clId="Web-{5A1116C5-5479-134E-E4DB-C10FBBF997C4}" dt="2022-10-19T08:20:35.016" v="1222" actId="20577"/>
          <ac:spMkLst>
            <pc:docMk/>
            <pc:sldMk cId="612352647" sldId="262"/>
            <ac:spMk id="2" creationId="{8E83A63B-2A39-3C7B-63C5-36912244239C}"/>
          </ac:spMkLst>
        </pc:spChg>
        <pc:spChg chg="mod">
          <ac:chgData name="Marko Tijanic" userId="S::m.tijanic@levi9.com::ac0de538-d777-4c3c-a54a-319c5983a2e0" providerId="AD" clId="Web-{5A1116C5-5479-134E-E4DB-C10FBBF997C4}" dt="2022-10-19T13:07:36.235" v="2013" actId="20577"/>
          <ac:spMkLst>
            <pc:docMk/>
            <pc:sldMk cId="612352647" sldId="262"/>
            <ac:spMk id="3" creationId="{08E55736-FDDA-BEF3-0ABC-76B3A828F5F1}"/>
          </ac:spMkLst>
        </pc:spChg>
      </pc:sldChg>
      <pc:sldChg chg="modSp new">
        <pc:chgData name="Marko Tijanic" userId="S::m.tijanic@levi9.com::ac0de538-d777-4c3c-a54a-319c5983a2e0" providerId="AD" clId="Web-{5A1116C5-5479-134E-E4DB-C10FBBF997C4}" dt="2022-10-19T13:07:28.719" v="2012" actId="20577"/>
        <pc:sldMkLst>
          <pc:docMk/>
          <pc:sldMk cId="340185921" sldId="263"/>
        </pc:sldMkLst>
        <pc:spChg chg="mod">
          <ac:chgData name="Marko Tijanic" userId="S::m.tijanic@levi9.com::ac0de538-d777-4c3c-a54a-319c5983a2e0" providerId="AD" clId="Web-{5A1116C5-5479-134E-E4DB-C10FBBF997C4}" dt="2022-10-19T10:54:25.322" v="1552" actId="20577"/>
          <ac:spMkLst>
            <pc:docMk/>
            <pc:sldMk cId="340185921" sldId="263"/>
            <ac:spMk id="2" creationId="{0F22E067-4EFA-AE4C-B60B-7CFD25CC4A57}"/>
          </ac:spMkLst>
        </pc:spChg>
        <pc:spChg chg="mod">
          <ac:chgData name="Marko Tijanic" userId="S::m.tijanic@levi9.com::ac0de538-d777-4c3c-a54a-319c5983a2e0" providerId="AD" clId="Web-{5A1116C5-5479-134E-E4DB-C10FBBF997C4}" dt="2022-10-19T10:56:24.809" v="1635" actId="20577"/>
          <ac:spMkLst>
            <pc:docMk/>
            <pc:sldMk cId="340185921" sldId="263"/>
            <ac:spMk id="3" creationId="{9DD516B7-94B4-1774-7D9B-05D41CEE5B4C}"/>
          </ac:spMkLst>
        </pc:spChg>
        <pc:spChg chg="mod">
          <ac:chgData name="Marko Tijanic" userId="S::m.tijanic@levi9.com::ac0de538-d777-4c3c-a54a-319c5983a2e0" providerId="AD" clId="Web-{5A1116C5-5479-134E-E4DB-C10FBBF997C4}" dt="2022-10-19T13:07:28.719" v="2012" actId="20577"/>
          <ac:spMkLst>
            <pc:docMk/>
            <pc:sldMk cId="340185921" sldId="263"/>
            <ac:spMk id="4" creationId="{7E160CE8-27DA-9ACB-BF7E-D5932C0C4AC7}"/>
          </ac:spMkLst>
        </pc:spChg>
      </pc:sldChg>
      <pc:sldChg chg="modSp new del">
        <pc:chgData name="Marko Tijanic" userId="S::m.tijanic@levi9.com::ac0de538-d777-4c3c-a54a-319c5983a2e0" providerId="AD" clId="Web-{5A1116C5-5479-134E-E4DB-C10FBBF997C4}" dt="2022-10-19T10:45:16.593" v="1246"/>
        <pc:sldMkLst>
          <pc:docMk/>
          <pc:sldMk cId="4147634187" sldId="263"/>
        </pc:sldMkLst>
        <pc:spChg chg="mod">
          <ac:chgData name="Marko Tijanic" userId="S::m.tijanic@levi9.com::ac0de538-d777-4c3c-a54a-319c5983a2e0" providerId="AD" clId="Web-{5A1116C5-5479-134E-E4DB-C10FBBF997C4}" dt="2022-10-19T10:44:51.139" v="1245" actId="20577"/>
          <ac:spMkLst>
            <pc:docMk/>
            <pc:sldMk cId="4147634187" sldId="263"/>
            <ac:spMk id="3" creationId="{4815AA35-23AB-9FBA-4AF1-AD4C52C824F1}"/>
          </ac:spMkLst>
        </pc:spChg>
      </pc:sldChg>
      <pc:sldChg chg="addSp modSp new">
        <pc:chgData name="Marko Tijanic" userId="S::m.tijanic@levi9.com::ac0de538-d777-4c3c-a54a-319c5983a2e0" providerId="AD" clId="Web-{5A1116C5-5479-134E-E4DB-C10FBBF997C4}" dt="2022-10-19T11:04:20.990" v="1656" actId="20577"/>
        <pc:sldMkLst>
          <pc:docMk/>
          <pc:sldMk cId="397341066" sldId="264"/>
        </pc:sldMkLst>
        <pc:spChg chg="mod">
          <ac:chgData name="Marko Tijanic" userId="S::m.tijanic@levi9.com::ac0de538-d777-4c3c-a54a-319c5983a2e0" providerId="AD" clId="Web-{5A1116C5-5479-134E-E4DB-C10FBBF997C4}" dt="2022-10-19T11:04:20.990" v="1656" actId="20577"/>
          <ac:spMkLst>
            <pc:docMk/>
            <pc:sldMk cId="397341066" sldId="264"/>
            <ac:spMk id="2" creationId="{7B03111A-2EF3-B49D-58E3-4490E747B3F1}"/>
          </ac:spMkLst>
        </pc:spChg>
        <pc:spChg chg="mod">
          <ac:chgData name="Marko Tijanic" userId="S::m.tijanic@levi9.com::ac0de538-d777-4c3c-a54a-319c5983a2e0" providerId="AD" clId="Web-{5A1116C5-5479-134E-E4DB-C10FBBF997C4}" dt="2022-10-19T11:03:18.895" v="1640" actId="20577"/>
          <ac:spMkLst>
            <pc:docMk/>
            <pc:sldMk cId="397341066" sldId="264"/>
            <ac:spMk id="3" creationId="{80AA6068-FCBF-DCE4-34E1-11F193304288}"/>
          </ac:spMkLst>
        </pc:spChg>
        <pc:picChg chg="add mod">
          <ac:chgData name="Marko Tijanic" userId="S::m.tijanic@levi9.com::ac0de538-d777-4c3c-a54a-319c5983a2e0" providerId="AD" clId="Web-{5A1116C5-5479-134E-E4DB-C10FBBF997C4}" dt="2022-10-19T11:03:52.677" v="1647" actId="14100"/>
          <ac:picMkLst>
            <pc:docMk/>
            <pc:sldMk cId="397341066" sldId="264"/>
            <ac:picMk id="6" creationId="{031511C0-5BC9-CE84-C6C3-ABFD4D2531A3}"/>
          </ac:picMkLst>
        </pc:picChg>
      </pc:sldChg>
      <pc:sldChg chg="modSp new">
        <pc:chgData name="Marko Tijanic" userId="S::m.tijanic@levi9.com::ac0de538-d777-4c3c-a54a-319c5983a2e0" providerId="AD" clId="Web-{5A1116C5-5479-134E-E4DB-C10FBBF997C4}" dt="2022-10-19T11:25:01.202" v="1758" actId="20577"/>
        <pc:sldMkLst>
          <pc:docMk/>
          <pc:sldMk cId="2736520374" sldId="265"/>
        </pc:sldMkLst>
        <pc:spChg chg="mod">
          <ac:chgData name="Marko Tijanic" userId="S::m.tijanic@levi9.com::ac0de538-d777-4c3c-a54a-319c5983a2e0" providerId="AD" clId="Web-{5A1116C5-5479-134E-E4DB-C10FBBF997C4}" dt="2022-10-19T11:25:01.202" v="1758" actId="20577"/>
          <ac:spMkLst>
            <pc:docMk/>
            <pc:sldMk cId="2736520374" sldId="265"/>
            <ac:spMk id="2" creationId="{8B02FDE4-B741-C5F0-F4F6-213CAF21B3B3}"/>
          </ac:spMkLst>
        </pc:spChg>
        <pc:spChg chg="mod">
          <ac:chgData name="Marko Tijanic" userId="S::m.tijanic@levi9.com::ac0de538-d777-4c3c-a54a-319c5983a2e0" providerId="AD" clId="Web-{5A1116C5-5479-134E-E4DB-C10FBBF997C4}" dt="2022-10-19T11:22:38.262" v="1668" actId="20577"/>
          <ac:spMkLst>
            <pc:docMk/>
            <pc:sldMk cId="2736520374" sldId="265"/>
            <ac:spMk id="3" creationId="{68A426EB-D52C-7263-07A0-AE4937581753}"/>
          </ac:spMkLst>
        </pc:spChg>
      </pc:sldChg>
      <pc:sldChg chg="addSp modSp new">
        <pc:chgData name="Marko Tijanic" userId="S::m.tijanic@levi9.com::ac0de538-d777-4c3c-a54a-319c5983a2e0" providerId="AD" clId="Web-{5A1116C5-5479-134E-E4DB-C10FBBF997C4}" dt="2022-10-19T13:01:49.257" v="1996" actId="20577"/>
        <pc:sldMkLst>
          <pc:docMk/>
          <pc:sldMk cId="1434705533" sldId="266"/>
        </pc:sldMkLst>
        <pc:spChg chg="mod">
          <ac:chgData name="Marko Tijanic" userId="S::m.tijanic@levi9.com::ac0de538-d777-4c3c-a54a-319c5983a2e0" providerId="AD" clId="Web-{5A1116C5-5479-134E-E4DB-C10FBBF997C4}" dt="2022-10-19T13:01:49.257" v="1996" actId="20577"/>
          <ac:spMkLst>
            <pc:docMk/>
            <pc:sldMk cId="1434705533" sldId="266"/>
            <ac:spMk id="2" creationId="{63F977C8-9B86-0767-9DC4-2901B3F31E2C}"/>
          </ac:spMkLst>
        </pc:spChg>
        <pc:spChg chg="mod">
          <ac:chgData name="Marko Tijanic" userId="S::m.tijanic@levi9.com::ac0de538-d777-4c3c-a54a-319c5983a2e0" providerId="AD" clId="Web-{5A1116C5-5479-134E-E4DB-C10FBBF997C4}" dt="2022-10-19T12:43:22.041" v="1775" actId="20577"/>
          <ac:spMkLst>
            <pc:docMk/>
            <pc:sldMk cId="1434705533" sldId="266"/>
            <ac:spMk id="3" creationId="{CF8AE218-1075-F39F-D0BC-EDCCA88E49A8}"/>
          </ac:spMkLst>
        </pc:spChg>
        <pc:picChg chg="add mod">
          <ac:chgData name="Marko Tijanic" userId="S::m.tijanic@levi9.com::ac0de538-d777-4c3c-a54a-319c5983a2e0" providerId="AD" clId="Web-{5A1116C5-5479-134E-E4DB-C10FBBF997C4}" dt="2022-10-19T13:01:23.803" v="1965" actId="1076"/>
          <ac:picMkLst>
            <pc:docMk/>
            <pc:sldMk cId="1434705533" sldId="266"/>
            <ac:picMk id="6" creationId="{AFDA8EEF-5381-75FE-95B1-C91B8E5A2036}"/>
          </ac:picMkLst>
        </pc:picChg>
      </pc:sldChg>
      <pc:sldChg chg="addSp modSp new">
        <pc:chgData name="Marko Tijanic" userId="S::m.tijanic@levi9.com::ac0de538-d777-4c3c-a54a-319c5983a2e0" providerId="AD" clId="Web-{5A1116C5-5479-134E-E4DB-C10FBBF997C4}" dt="2022-10-19T13:27:25.827" v="2245" actId="14100"/>
        <pc:sldMkLst>
          <pc:docMk/>
          <pc:sldMk cId="1529168888" sldId="267"/>
        </pc:sldMkLst>
        <pc:spChg chg="mod">
          <ac:chgData name="Marko Tijanic" userId="S::m.tijanic@levi9.com::ac0de538-d777-4c3c-a54a-319c5983a2e0" providerId="AD" clId="Web-{5A1116C5-5479-134E-E4DB-C10FBBF997C4}" dt="2022-10-19T13:26:51.530" v="2235" actId="20577"/>
          <ac:spMkLst>
            <pc:docMk/>
            <pc:sldMk cId="1529168888" sldId="267"/>
            <ac:spMk id="2" creationId="{D3AABA0F-2856-3A6E-E034-8C81553FF742}"/>
          </ac:spMkLst>
        </pc:spChg>
        <pc:spChg chg="mod">
          <ac:chgData name="Marko Tijanic" userId="S::m.tijanic@levi9.com::ac0de538-d777-4c3c-a54a-319c5983a2e0" providerId="AD" clId="Web-{5A1116C5-5479-134E-E4DB-C10FBBF997C4}" dt="2022-10-19T13:07:17.078" v="2008" actId="20577"/>
          <ac:spMkLst>
            <pc:docMk/>
            <pc:sldMk cId="1529168888" sldId="267"/>
            <ac:spMk id="3" creationId="{29E00745-E79B-425C-6211-4CFFCFFBA929}"/>
          </ac:spMkLst>
        </pc:spChg>
        <pc:picChg chg="add mod">
          <ac:chgData name="Marko Tijanic" userId="S::m.tijanic@levi9.com::ac0de538-d777-4c3c-a54a-319c5983a2e0" providerId="AD" clId="Web-{5A1116C5-5479-134E-E4DB-C10FBBF997C4}" dt="2022-10-19T13:27:25.827" v="2245" actId="14100"/>
          <ac:picMkLst>
            <pc:docMk/>
            <pc:sldMk cId="1529168888" sldId="267"/>
            <ac:picMk id="6" creationId="{0DA37666-FA91-8D25-5EE8-2767E518AEF0}"/>
          </ac:picMkLst>
        </pc:picChg>
      </pc:sldChg>
      <pc:sldChg chg="addSp modSp new">
        <pc:chgData name="Marko Tijanic" userId="S::m.tijanic@levi9.com::ac0de538-d777-4c3c-a54a-319c5983a2e0" providerId="AD" clId="Web-{5A1116C5-5479-134E-E4DB-C10FBBF997C4}" dt="2022-10-19T14:23:13.797" v="2271" actId="14100"/>
        <pc:sldMkLst>
          <pc:docMk/>
          <pc:sldMk cId="3578158723" sldId="268"/>
        </pc:sldMkLst>
        <pc:spChg chg="mod">
          <ac:chgData name="Marko Tijanic" userId="S::m.tijanic@levi9.com::ac0de538-d777-4c3c-a54a-319c5983a2e0" providerId="AD" clId="Web-{5A1116C5-5479-134E-E4DB-C10FBBF997C4}" dt="2022-10-19T14:23:03.828" v="2269" actId="20577"/>
          <ac:spMkLst>
            <pc:docMk/>
            <pc:sldMk cId="3578158723" sldId="268"/>
            <ac:spMk id="2" creationId="{9F26C4B6-0535-6CD4-9D74-549AD45D6CE7}"/>
          </ac:spMkLst>
        </pc:spChg>
        <pc:spChg chg="mod">
          <ac:chgData name="Marko Tijanic" userId="S::m.tijanic@levi9.com::ac0de538-d777-4c3c-a54a-319c5983a2e0" providerId="AD" clId="Web-{5A1116C5-5479-134E-E4DB-C10FBBF997C4}" dt="2022-10-19T14:22:57.656" v="2267" actId="20577"/>
          <ac:spMkLst>
            <pc:docMk/>
            <pc:sldMk cId="3578158723" sldId="268"/>
            <ac:spMk id="3" creationId="{D5B9FB88-4394-8BD5-3433-9306D51F6506}"/>
          </ac:spMkLst>
        </pc:spChg>
        <pc:picChg chg="add mod">
          <ac:chgData name="Marko Tijanic" userId="S::m.tijanic@levi9.com::ac0de538-d777-4c3c-a54a-319c5983a2e0" providerId="AD" clId="Web-{5A1116C5-5479-134E-E4DB-C10FBBF997C4}" dt="2022-10-19T14:23:13.797" v="2271" actId="14100"/>
          <ac:picMkLst>
            <pc:docMk/>
            <pc:sldMk cId="3578158723" sldId="268"/>
            <ac:picMk id="6" creationId="{D43AA536-6BFB-2704-23E6-1BFFE630284B}"/>
          </ac:picMkLst>
        </pc:picChg>
      </pc:sldChg>
    </pc:docChg>
  </pc:docChgLst>
  <pc:docChgLst>
    <pc:chgData name="Marko Rajevic" userId="S::m.rajevic@levi9.com::997488e5-777a-4bc5-b296-64532f7dfc16" providerId="AD" clId="Web-{B5B0156A-0F5B-42FB-BA56-7945520256DA}"/>
    <pc:docChg chg="addSld delSld modSld addMainMaster modMainMaster">
      <pc:chgData name="Marko Rajevic" userId="S::m.rajevic@levi9.com::997488e5-777a-4bc5-b296-64532f7dfc16" providerId="AD" clId="Web-{B5B0156A-0F5B-42FB-BA56-7945520256DA}" dt="2022-10-16T18:33:48.203" v="104" actId="20577"/>
      <pc:docMkLst>
        <pc:docMk/>
      </pc:docMkLst>
      <pc:sldChg chg="del">
        <pc:chgData name="Marko Rajevic" userId="S::m.rajevic@levi9.com::997488e5-777a-4bc5-b296-64532f7dfc16" providerId="AD" clId="Web-{B5B0156A-0F5B-42FB-BA56-7945520256DA}" dt="2022-10-16T17:58:06.278" v="1"/>
        <pc:sldMkLst>
          <pc:docMk/>
          <pc:sldMk cId="109857222" sldId="256"/>
        </pc:sldMkLst>
      </pc:sldChg>
      <pc:sldChg chg="modSp add">
        <pc:chgData name="Marko Rajevic" userId="S::m.rajevic@levi9.com::997488e5-777a-4bc5-b296-64532f7dfc16" providerId="AD" clId="Web-{B5B0156A-0F5B-42FB-BA56-7945520256DA}" dt="2022-10-16T17:59:44.921" v="12" actId="20577"/>
        <pc:sldMkLst>
          <pc:docMk/>
          <pc:sldMk cId="2774780349" sldId="257"/>
        </pc:sldMkLst>
        <pc:spChg chg="mod">
          <ac:chgData name="Marko Rajevic" userId="S::m.rajevic@levi9.com::997488e5-777a-4bc5-b296-64532f7dfc16" providerId="AD" clId="Web-{B5B0156A-0F5B-42FB-BA56-7945520256DA}" dt="2022-10-16T17:59:44.921" v="12" actId="20577"/>
          <ac:spMkLst>
            <pc:docMk/>
            <pc:sldMk cId="2774780349" sldId="257"/>
            <ac:spMk id="2" creationId="{00000000-0000-0000-0000-000000000000}"/>
          </ac:spMkLst>
        </pc:spChg>
      </pc:sldChg>
      <pc:sldChg chg="modSp add">
        <pc:chgData name="Marko Rajevic" userId="S::m.rajevic@levi9.com::997488e5-777a-4bc5-b296-64532f7dfc16" providerId="AD" clId="Web-{B5B0156A-0F5B-42FB-BA56-7945520256DA}" dt="2022-10-16T18:33:48.203" v="104" actId="20577"/>
        <pc:sldMkLst>
          <pc:docMk/>
          <pc:sldMk cId="2339687150" sldId="258"/>
        </pc:sldMkLst>
        <pc:spChg chg="mod">
          <ac:chgData name="Marko Rajevic" userId="S::m.rajevic@levi9.com::997488e5-777a-4bc5-b296-64532f7dfc16" providerId="AD" clId="Web-{B5B0156A-0F5B-42FB-BA56-7945520256DA}" dt="2022-10-16T18:00:13.234" v="15" actId="20577"/>
          <ac:spMkLst>
            <pc:docMk/>
            <pc:sldMk cId="2339687150" sldId="258"/>
            <ac:spMk id="2" creationId="{00000000-0000-0000-0000-000000000000}"/>
          </ac:spMkLst>
        </pc:spChg>
        <pc:spChg chg="mod">
          <ac:chgData name="Marko Rajevic" userId="S::m.rajevic@levi9.com::997488e5-777a-4bc5-b296-64532f7dfc16" providerId="AD" clId="Web-{B5B0156A-0F5B-42FB-BA56-7945520256DA}" dt="2022-10-16T18:22:12.546" v="31" actId="20577"/>
          <ac:spMkLst>
            <pc:docMk/>
            <pc:sldMk cId="2339687150" sldId="258"/>
            <ac:spMk id="6" creationId="{00000000-0000-0000-0000-000000000000}"/>
          </ac:spMkLst>
        </pc:spChg>
        <pc:spChg chg="mod">
          <ac:chgData name="Marko Rajevic" userId="S::m.rajevic@levi9.com::997488e5-777a-4bc5-b296-64532f7dfc16" providerId="AD" clId="Web-{B5B0156A-0F5B-42FB-BA56-7945520256DA}" dt="2022-10-16T18:31:41.872" v="94" actId="20577"/>
          <ac:spMkLst>
            <pc:docMk/>
            <pc:sldMk cId="2339687150" sldId="258"/>
            <ac:spMk id="8" creationId="{00000000-0000-0000-0000-000000000000}"/>
          </ac:spMkLst>
        </pc:spChg>
        <pc:spChg chg="mod">
          <ac:chgData name="Marko Rajevic" userId="S::m.rajevic@levi9.com::997488e5-777a-4bc5-b296-64532f7dfc16" providerId="AD" clId="Web-{B5B0156A-0F5B-42FB-BA56-7945520256DA}" dt="2022-10-16T18:33:46.234" v="102" actId="20577"/>
          <ac:spMkLst>
            <pc:docMk/>
            <pc:sldMk cId="2339687150" sldId="258"/>
            <ac:spMk id="10" creationId="{00000000-0000-0000-0000-000000000000}"/>
          </ac:spMkLst>
        </pc:spChg>
        <pc:spChg chg="mod">
          <ac:chgData name="Marko Rajevic" userId="S::m.rajevic@levi9.com::997488e5-777a-4bc5-b296-64532f7dfc16" providerId="AD" clId="Web-{B5B0156A-0F5B-42FB-BA56-7945520256DA}" dt="2022-10-16T18:33:48.203" v="104" actId="20577"/>
          <ac:spMkLst>
            <pc:docMk/>
            <pc:sldMk cId="2339687150" sldId="258"/>
            <ac:spMk id="12" creationId="{00000000-0000-0000-0000-000000000000}"/>
          </ac:spMkLst>
        </pc:spChg>
      </pc:sldChg>
      <pc:sldMasterChg chg="modSldLayout">
        <pc:chgData name="Marko Rajevic" userId="S::m.rajevic@levi9.com::997488e5-777a-4bc5-b296-64532f7dfc16" providerId="AD" clId="Web-{B5B0156A-0F5B-42FB-BA56-7945520256DA}" dt="2022-10-16T17:58:00.716" v="0"/>
        <pc:sldMasterMkLst>
          <pc:docMk/>
          <pc:sldMasterMk cId="2460954070" sldId="2147483660"/>
        </pc:sldMasterMkLst>
        <pc:sldLayoutChg chg="replI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2460954070" sldId="2147483660"/>
            <pc:sldLayoutMk cId="949138452" sldId="2147483791"/>
          </pc:sldLayoutMkLst>
        </pc:sldLayoutChg>
      </pc:sldMasterChg>
      <pc:sldMasterChg chg="add addSldLayout">
        <pc:chgData name="Marko Rajevic" userId="S::m.rajevic@levi9.com::997488e5-777a-4bc5-b296-64532f7dfc16" providerId="AD" clId="Web-{B5B0156A-0F5B-42FB-BA56-7945520256DA}" dt="2022-10-16T17:58:00.716" v="0"/>
        <pc:sldMasterMkLst>
          <pc:docMk/>
          <pc:sldMasterMk cId="4239967618" sldId="2147483662"/>
        </pc:sldMasterMkLst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366038194" sldId="2147483685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978896134" sldId="2147483696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206252193" sldId="2147483697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866622124" sldId="2147483700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00660199" sldId="2147483702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881190752" sldId="2147483706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987376461" sldId="2147483721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4208732469" sldId="2147483731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69400526" sldId="2147483743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4240039020" sldId="2147483744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801778077" sldId="2147483745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777056863" sldId="2147483747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794017717" sldId="2147483748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271953649" sldId="2147483749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09524034" sldId="2147483750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701947345" sldId="2147483751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124144814" sldId="2147483752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77227173" sldId="2147483756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078829238" sldId="2147483757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096244541" sldId="2147483758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975278574" sldId="2147483759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996306597" sldId="2147483761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39078694" sldId="2147483762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405233284" sldId="2147483763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60905006" sldId="2147483764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648383986" sldId="2147483765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538866037" sldId="2147483766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212176910" sldId="2147483774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343138239" sldId="2147483775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232688389" sldId="2147483776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447797739" sldId="2147483777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141115196" sldId="2147483778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325192203" sldId="2147483779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475486452" sldId="2147483780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580219197" sldId="2147483781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925069010" sldId="2147483782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244000877" sldId="2147483783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072674366" sldId="2147483784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4239532615" sldId="2147483785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1049711330" sldId="2147483786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340886131" sldId="2147483787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53447704" sldId="2147483788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2163460683" sldId="2147483789"/>
          </pc:sldLayoutMkLst>
        </pc:sldLayoutChg>
        <pc:sldLayoutChg chg="add">
          <pc:chgData name="Marko Rajevic" userId="S::m.rajevic@levi9.com::997488e5-777a-4bc5-b296-64532f7dfc16" providerId="AD" clId="Web-{B5B0156A-0F5B-42FB-BA56-7945520256DA}" dt="2022-10-16T17:58:00.716" v="0"/>
          <pc:sldLayoutMkLst>
            <pc:docMk/>
            <pc:sldMasterMk cId="4239967618" sldId="2147483662"/>
            <pc:sldLayoutMk cId="315285556" sldId="2147483790"/>
          </pc:sldLayoutMkLst>
        </pc:sldLayoutChg>
      </pc:sldMasterChg>
    </pc:docChg>
  </pc:docChgLst>
  <pc:docChgLst>
    <pc:chgData name="Marko Rajevic" userId="S::m.rajevic@levi9.com::997488e5-777a-4bc5-b296-64532f7dfc16" providerId="AD" clId="Web-{B37D6353-D4DF-74A3-EC9B-AC3A6391BE31}"/>
    <pc:docChg chg="modSld">
      <pc:chgData name="Marko Rajevic" userId="S::m.rajevic@levi9.com::997488e5-777a-4bc5-b296-64532f7dfc16" providerId="AD" clId="Web-{B37D6353-D4DF-74A3-EC9B-AC3A6391BE31}" dt="2022-10-21T10:10:15.604" v="6" actId="1076"/>
      <pc:docMkLst>
        <pc:docMk/>
      </pc:docMkLst>
      <pc:sldChg chg="modSp">
        <pc:chgData name="Marko Rajevic" userId="S::m.rajevic@levi9.com::997488e5-777a-4bc5-b296-64532f7dfc16" providerId="AD" clId="Web-{B37D6353-D4DF-74A3-EC9B-AC3A6391BE31}" dt="2022-10-21T10:09:07.101" v="2" actId="20577"/>
        <pc:sldMkLst>
          <pc:docMk/>
          <pc:sldMk cId="3110576770" sldId="278"/>
        </pc:sldMkLst>
        <pc:spChg chg="mod">
          <ac:chgData name="Marko Rajevic" userId="S::m.rajevic@levi9.com::997488e5-777a-4bc5-b296-64532f7dfc16" providerId="AD" clId="Web-{B37D6353-D4DF-74A3-EC9B-AC3A6391BE31}" dt="2022-10-21T10:09:07.101" v="2" actId="20577"/>
          <ac:spMkLst>
            <pc:docMk/>
            <pc:sldMk cId="3110576770" sldId="278"/>
            <ac:spMk id="2" creationId="{8BA3B52B-0854-79AB-D209-A328DB5F6B32}"/>
          </ac:spMkLst>
        </pc:spChg>
      </pc:sldChg>
      <pc:sldChg chg="addSp modSp">
        <pc:chgData name="Marko Rajevic" userId="S::m.rajevic@levi9.com::997488e5-777a-4bc5-b296-64532f7dfc16" providerId="AD" clId="Web-{B37D6353-D4DF-74A3-EC9B-AC3A6391BE31}" dt="2022-10-21T10:10:15.604" v="6" actId="1076"/>
        <pc:sldMkLst>
          <pc:docMk/>
          <pc:sldMk cId="713965007" sldId="281"/>
        </pc:sldMkLst>
        <pc:picChg chg="add mod">
          <ac:chgData name="Marko Rajevic" userId="S::m.rajevic@levi9.com::997488e5-777a-4bc5-b296-64532f7dfc16" providerId="AD" clId="Web-{B37D6353-D4DF-74A3-EC9B-AC3A6391BE31}" dt="2022-10-21T10:10:15.604" v="6" actId="1076"/>
          <ac:picMkLst>
            <pc:docMk/>
            <pc:sldMk cId="713965007" sldId="281"/>
            <ac:picMk id="6" creationId="{22B98F91-F626-5EF6-C42D-F02107CDBF23}"/>
          </ac:picMkLst>
        </pc:picChg>
      </pc:sldChg>
    </pc:docChg>
  </pc:docChgLst>
  <pc:docChgLst>
    <pc:chgData name="Marko Tijanic" userId="S::m.tijanic@levi9.com::ac0de538-d777-4c3c-a54a-319c5983a2e0" providerId="AD" clId="Web-{774313FF-95CD-3515-698D-D3D407139BD7}"/>
    <pc:docChg chg="addSld delSld modSld">
      <pc:chgData name="Marko Tijanic" userId="S::m.tijanic@levi9.com::ac0de538-d777-4c3c-a54a-319c5983a2e0" providerId="AD" clId="Web-{774313FF-95CD-3515-698D-D3D407139BD7}" dt="2022-10-20T13:46:24.090" v="1742" actId="20577"/>
      <pc:docMkLst>
        <pc:docMk/>
      </pc:docMkLst>
      <pc:sldChg chg="modSp new">
        <pc:chgData name="Marko Tijanic" userId="S::m.tijanic@levi9.com::ac0de538-d777-4c3c-a54a-319c5983a2e0" providerId="AD" clId="Web-{774313FF-95CD-3515-698D-D3D407139BD7}" dt="2022-10-20T07:55:19.902" v="258" actId="20577"/>
        <pc:sldMkLst>
          <pc:docMk/>
          <pc:sldMk cId="2450424300" sldId="269"/>
        </pc:sldMkLst>
        <pc:spChg chg="mod">
          <ac:chgData name="Marko Tijanic" userId="S::m.tijanic@levi9.com::ac0de538-d777-4c3c-a54a-319c5983a2e0" providerId="AD" clId="Web-{774313FF-95CD-3515-698D-D3D407139BD7}" dt="2022-10-20T07:55:19.902" v="258" actId="20577"/>
          <ac:spMkLst>
            <pc:docMk/>
            <pc:sldMk cId="2450424300" sldId="269"/>
            <ac:spMk id="2" creationId="{991BBE0B-93DB-AA30-709E-066DCC205FF4}"/>
          </ac:spMkLst>
        </pc:spChg>
        <pc:spChg chg="mod">
          <ac:chgData name="Marko Tijanic" userId="S::m.tijanic@levi9.com::ac0de538-d777-4c3c-a54a-319c5983a2e0" providerId="AD" clId="Web-{774313FF-95CD-3515-698D-D3D407139BD7}" dt="2022-10-20T07:47:11.938" v="10" actId="20577"/>
          <ac:spMkLst>
            <pc:docMk/>
            <pc:sldMk cId="2450424300" sldId="269"/>
            <ac:spMk id="3" creationId="{6FAC699B-2AF2-A8FC-A5A8-A634E6AD2608}"/>
          </ac:spMkLst>
        </pc:spChg>
      </pc:sldChg>
      <pc:sldChg chg="addSp modSp new">
        <pc:chgData name="Marko Tijanic" userId="S::m.tijanic@levi9.com::ac0de538-d777-4c3c-a54a-319c5983a2e0" providerId="AD" clId="Web-{774313FF-95CD-3515-698D-D3D407139BD7}" dt="2022-10-20T07:59:13.813" v="277" actId="20577"/>
        <pc:sldMkLst>
          <pc:docMk/>
          <pc:sldMk cId="473439043" sldId="270"/>
        </pc:sldMkLst>
        <pc:spChg chg="mod">
          <ac:chgData name="Marko Tijanic" userId="S::m.tijanic@levi9.com::ac0de538-d777-4c3c-a54a-319c5983a2e0" providerId="AD" clId="Web-{774313FF-95CD-3515-698D-D3D407139BD7}" dt="2022-10-20T07:59:13.813" v="277" actId="20577"/>
          <ac:spMkLst>
            <pc:docMk/>
            <pc:sldMk cId="473439043" sldId="270"/>
            <ac:spMk id="2" creationId="{991DBD05-3B55-629B-109F-C8D8FCE69902}"/>
          </ac:spMkLst>
        </pc:spChg>
        <pc:spChg chg="mod">
          <ac:chgData name="Marko Tijanic" userId="S::m.tijanic@levi9.com::ac0de538-d777-4c3c-a54a-319c5983a2e0" providerId="AD" clId="Web-{774313FF-95CD-3515-698D-D3D407139BD7}" dt="2022-10-20T07:58:48.125" v="267" actId="20577"/>
          <ac:spMkLst>
            <pc:docMk/>
            <pc:sldMk cId="473439043" sldId="270"/>
            <ac:spMk id="3" creationId="{439A105B-FD95-157A-39C6-6C52072E9059}"/>
          </ac:spMkLst>
        </pc:spChg>
        <pc:picChg chg="add mod">
          <ac:chgData name="Marko Tijanic" userId="S::m.tijanic@levi9.com::ac0de538-d777-4c3c-a54a-319c5983a2e0" providerId="AD" clId="Web-{774313FF-95CD-3515-698D-D3D407139BD7}" dt="2022-10-20T07:59:08.298" v="273" actId="14100"/>
          <ac:picMkLst>
            <pc:docMk/>
            <pc:sldMk cId="473439043" sldId="270"/>
            <ac:picMk id="6" creationId="{AE369605-2197-5BE7-1B22-AE5E85BB7C6F}"/>
          </ac:picMkLst>
        </pc:picChg>
      </pc:sldChg>
      <pc:sldChg chg="modSp new">
        <pc:chgData name="Marko Tijanic" userId="S::m.tijanic@levi9.com::ac0de538-d777-4c3c-a54a-319c5983a2e0" providerId="AD" clId="Web-{774313FF-95CD-3515-698D-D3D407139BD7}" dt="2022-10-20T08:05:25.493" v="379" actId="20577"/>
        <pc:sldMkLst>
          <pc:docMk/>
          <pc:sldMk cId="2142738736" sldId="271"/>
        </pc:sldMkLst>
        <pc:spChg chg="mod">
          <ac:chgData name="Marko Tijanic" userId="S::m.tijanic@levi9.com::ac0de538-d777-4c3c-a54a-319c5983a2e0" providerId="AD" clId="Web-{774313FF-95CD-3515-698D-D3D407139BD7}" dt="2022-10-20T08:05:25.493" v="379" actId="20577"/>
          <ac:spMkLst>
            <pc:docMk/>
            <pc:sldMk cId="2142738736" sldId="271"/>
            <ac:spMk id="2" creationId="{6EC56279-D689-5B48-03FE-68FEAAA79102}"/>
          </ac:spMkLst>
        </pc:spChg>
        <pc:spChg chg="mod">
          <ac:chgData name="Marko Tijanic" userId="S::m.tijanic@levi9.com::ac0de538-d777-4c3c-a54a-319c5983a2e0" providerId="AD" clId="Web-{774313FF-95CD-3515-698D-D3D407139BD7}" dt="2022-10-20T08:03:37.632" v="282" actId="20577"/>
          <ac:spMkLst>
            <pc:docMk/>
            <pc:sldMk cId="2142738736" sldId="271"/>
            <ac:spMk id="3" creationId="{85E74562-FC4F-7A2B-C14C-EEB29B2A4522}"/>
          </ac:spMkLst>
        </pc:spChg>
      </pc:sldChg>
      <pc:sldChg chg="addSp modSp new">
        <pc:chgData name="Marko Tijanic" userId="S::m.tijanic@levi9.com::ac0de538-d777-4c3c-a54a-319c5983a2e0" providerId="AD" clId="Web-{774313FF-95CD-3515-698D-D3D407139BD7}" dt="2022-10-20T11:15:37.493" v="462" actId="1076"/>
        <pc:sldMkLst>
          <pc:docMk/>
          <pc:sldMk cId="2508016132" sldId="272"/>
        </pc:sldMkLst>
        <pc:spChg chg="mod">
          <ac:chgData name="Marko Tijanic" userId="S::m.tijanic@levi9.com::ac0de538-d777-4c3c-a54a-319c5983a2e0" providerId="AD" clId="Web-{774313FF-95CD-3515-698D-D3D407139BD7}" dt="2022-10-20T11:15:31.274" v="461" actId="20577"/>
          <ac:spMkLst>
            <pc:docMk/>
            <pc:sldMk cId="2508016132" sldId="272"/>
            <ac:spMk id="2" creationId="{60BB4991-7733-8147-656B-5C9F191CD1FE}"/>
          </ac:spMkLst>
        </pc:spChg>
        <pc:spChg chg="mod">
          <ac:chgData name="Marko Tijanic" userId="S::m.tijanic@levi9.com::ac0de538-d777-4c3c-a54a-319c5983a2e0" providerId="AD" clId="Web-{774313FF-95CD-3515-698D-D3D407139BD7}" dt="2022-10-20T08:38:39.829" v="412" actId="20577"/>
          <ac:spMkLst>
            <pc:docMk/>
            <pc:sldMk cId="2508016132" sldId="272"/>
            <ac:spMk id="3" creationId="{471B283F-0140-3759-D868-75963E907B12}"/>
          </ac:spMkLst>
        </pc:spChg>
        <pc:picChg chg="add mod">
          <ac:chgData name="Marko Tijanic" userId="S::m.tijanic@levi9.com::ac0de538-d777-4c3c-a54a-319c5983a2e0" providerId="AD" clId="Web-{774313FF-95CD-3515-698D-D3D407139BD7}" dt="2022-10-20T11:15:37.493" v="462" actId="1076"/>
          <ac:picMkLst>
            <pc:docMk/>
            <pc:sldMk cId="2508016132" sldId="272"/>
            <ac:picMk id="6" creationId="{DF30E74B-0AE9-6BCD-BFC1-C1A892DDD500}"/>
          </ac:picMkLst>
        </pc:picChg>
      </pc:sldChg>
      <pc:sldChg chg="modSp new">
        <pc:chgData name="Marko Tijanic" userId="S::m.tijanic@levi9.com::ac0de538-d777-4c3c-a54a-319c5983a2e0" providerId="AD" clId="Web-{774313FF-95CD-3515-698D-D3D407139BD7}" dt="2022-10-20T11:21:07.360" v="661" actId="20577"/>
        <pc:sldMkLst>
          <pc:docMk/>
          <pc:sldMk cId="880378663" sldId="273"/>
        </pc:sldMkLst>
        <pc:spChg chg="mod">
          <ac:chgData name="Marko Tijanic" userId="S::m.tijanic@levi9.com::ac0de538-d777-4c3c-a54a-319c5983a2e0" providerId="AD" clId="Web-{774313FF-95CD-3515-698D-D3D407139BD7}" dt="2022-10-20T11:21:07.360" v="661" actId="20577"/>
          <ac:spMkLst>
            <pc:docMk/>
            <pc:sldMk cId="880378663" sldId="273"/>
            <ac:spMk id="2" creationId="{DC95F32A-4975-8DC2-AE2F-D18637C5A99A}"/>
          </ac:spMkLst>
        </pc:spChg>
        <pc:spChg chg="mod">
          <ac:chgData name="Marko Tijanic" userId="S::m.tijanic@levi9.com::ac0de538-d777-4c3c-a54a-319c5983a2e0" providerId="AD" clId="Web-{774313FF-95CD-3515-698D-D3D407139BD7}" dt="2022-10-20T11:17:18.547" v="478" actId="20577"/>
          <ac:spMkLst>
            <pc:docMk/>
            <pc:sldMk cId="880378663" sldId="273"/>
            <ac:spMk id="3" creationId="{730AD4F8-C9A6-2B12-56C3-59391A3F304D}"/>
          </ac:spMkLst>
        </pc:spChg>
      </pc:sldChg>
      <pc:sldChg chg="modSp new">
        <pc:chgData name="Marko Tijanic" userId="S::m.tijanic@levi9.com::ac0de538-d777-4c3c-a54a-319c5983a2e0" providerId="AD" clId="Web-{774313FF-95CD-3515-698D-D3D407139BD7}" dt="2022-10-20T13:02:13.321" v="856" actId="20577"/>
        <pc:sldMkLst>
          <pc:docMk/>
          <pc:sldMk cId="792986964" sldId="274"/>
        </pc:sldMkLst>
        <pc:spChg chg="mod">
          <ac:chgData name="Marko Tijanic" userId="S::m.tijanic@levi9.com::ac0de538-d777-4c3c-a54a-319c5983a2e0" providerId="AD" clId="Web-{774313FF-95CD-3515-698D-D3D407139BD7}" dt="2022-10-20T13:02:13.321" v="856" actId="20577"/>
          <ac:spMkLst>
            <pc:docMk/>
            <pc:sldMk cId="792986964" sldId="274"/>
            <ac:spMk id="2" creationId="{4C62EC55-0EC9-67E5-E8ED-B5E2D7E65CC0}"/>
          </ac:spMkLst>
        </pc:spChg>
        <pc:spChg chg="mod">
          <ac:chgData name="Marko Tijanic" userId="S::m.tijanic@levi9.com::ac0de538-d777-4c3c-a54a-319c5983a2e0" providerId="AD" clId="Web-{774313FF-95CD-3515-698D-D3D407139BD7}" dt="2022-10-20T12:25:57.759" v="670" actId="20577"/>
          <ac:spMkLst>
            <pc:docMk/>
            <pc:sldMk cId="792986964" sldId="274"/>
            <ac:spMk id="3" creationId="{A4CA165C-F948-F74F-5E9A-23A308A19733}"/>
          </ac:spMkLst>
        </pc:spChg>
      </pc:sldChg>
      <pc:sldChg chg="addSp delSp modSp new del">
        <pc:chgData name="Marko Tijanic" userId="S::m.tijanic@levi9.com::ac0de538-d777-4c3c-a54a-319c5983a2e0" providerId="AD" clId="Web-{774313FF-95CD-3515-698D-D3D407139BD7}" dt="2022-10-20T13:08:47.474" v="904"/>
        <pc:sldMkLst>
          <pc:docMk/>
          <pc:sldMk cId="1420961510" sldId="275"/>
        </pc:sldMkLst>
        <pc:spChg chg="mod">
          <ac:chgData name="Marko Tijanic" userId="S::m.tijanic@levi9.com::ac0de538-d777-4c3c-a54a-319c5983a2e0" providerId="AD" clId="Web-{774313FF-95CD-3515-698D-D3D407139BD7}" dt="2022-10-20T13:08:08.894" v="896" actId="20577"/>
          <ac:spMkLst>
            <pc:docMk/>
            <pc:sldMk cId="1420961510" sldId="275"/>
            <ac:spMk id="2" creationId="{52997D69-36F8-C774-271C-F723F578A32A}"/>
          </ac:spMkLst>
        </pc:spChg>
        <pc:spChg chg="mod">
          <ac:chgData name="Marko Tijanic" userId="S::m.tijanic@levi9.com::ac0de538-d777-4c3c-a54a-319c5983a2e0" providerId="AD" clId="Web-{774313FF-95CD-3515-698D-D3D407139BD7}" dt="2022-10-20T13:05:39.827" v="891" actId="20577"/>
          <ac:spMkLst>
            <pc:docMk/>
            <pc:sldMk cId="1420961510" sldId="275"/>
            <ac:spMk id="3" creationId="{1938FEBF-0A18-4A56-D577-AA8F606FC131}"/>
          </ac:spMkLst>
        </pc:spChg>
        <pc:picChg chg="add del mod">
          <ac:chgData name="Marko Tijanic" userId="S::m.tijanic@levi9.com::ac0de538-d777-4c3c-a54a-319c5983a2e0" providerId="AD" clId="Web-{774313FF-95CD-3515-698D-D3D407139BD7}" dt="2022-10-20T13:08:40.286" v="903"/>
          <ac:picMkLst>
            <pc:docMk/>
            <pc:sldMk cId="1420961510" sldId="275"/>
            <ac:picMk id="6" creationId="{CFB5C595-58BF-F150-6DB8-EFF1FD55B8A3}"/>
          </ac:picMkLst>
        </pc:picChg>
      </pc:sldChg>
      <pc:sldChg chg="addSp modSp new">
        <pc:chgData name="Marko Tijanic" userId="S::m.tijanic@levi9.com::ac0de538-d777-4c3c-a54a-319c5983a2e0" providerId="AD" clId="Web-{774313FF-95CD-3515-698D-D3D407139BD7}" dt="2022-10-20T13:16:59.208" v="1301" actId="1076"/>
        <pc:sldMkLst>
          <pc:docMk/>
          <pc:sldMk cId="3361260617" sldId="275"/>
        </pc:sldMkLst>
        <pc:spChg chg="mod">
          <ac:chgData name="Marko Tijanic" userId="S::m.tijanic@levi9.com::ac0de538-d777-4c3c-a54a-319c5983a2e0" providerId="AD" clId="Web-{774313FF-95CD-3515-698D-D3D407139BD7}" dt="2022-10-20T13:16:29.379" v="1293" actId="20577"/>
          <ac:spMkLst>
            <pc:docMk/>
            <pc:sldMk cId="3361260617" sldId="275"/>
            <ac:spMk id="2" creationId="{57761C4D-6272-3C29-7A90-83D7F69CECBF}"/>
          </ac:spMkLst>
        </pc:spChg>
        <pc:spChg chg="mod">
          <ac:chgData name="Marko Tijanic" userId="S::m.tijanic@levi9.com::ac0de538-d777-4c3c-a54a-319c5983a2e0" providerId="AD" clId="Web-{774313FF-95CD-3515-698D-D3D407139BD7}" dt="2022-10-20T13:09:00.693" v="926" actId="20577"/>
          <ac:spMkLst>
            <pc:docMk/>
            <pc:sldMk cId="3361260617" sldId="275"/>
            <ac:spMk id="3" creationId="{B0FA08E2-2E7A-699C-AE2D-ED1ECA6A911E}"/>
          </ac:spMkLst>
        </pc:spChg>
        <pc:picChg chg="add mod">
          <ac:chgData name="Marko Tijanic" userId="S::m.tijanic@levi9.com::ac0de538-d777-4c3c-a54a-319c5983a2e0" providerId="AD" clId="Web-{774313FF-95CD-3515-698D-D3D407139BD7}" dt="2022-10-20T13:16:59.208" v="1301" actId="1076"/>
          <ac:picMkLst>
            <pc:docMk/>
            <pc:sldMk cId="3361260617" sldId="275"/>
            <ac:picMk id="6" creationId="{1A6C5D27-C39F-01F7-6845-BBF7FE6A7E39}"/>
          </ac:picMkLst>
        </pc:picChg>
      </pc:sldChg>
      <pc:sldChg chg="addSp modSp new">
        <pc:chgData name="Marko Tijanic" userId="S::m.tijanic@levi9.com::ac0de538-d777-4c3c-a54a-319c5983a2e0" providerId="AD" clId="Web-{774313FF-95CD-3515-698D-D3D407139BD7}" dt="2022-10-20T13:27:03.929" v="1491" actId="20577"/>
        <pc:sldMkLst>
          <pc:docMk/>
          <pc:sldMk cId="118700821" sldId="276"/>
        </pc:sldMkLst>
        <pc:spChg chg="mod">
          <ac:chgData name="Marko Tijanic" userId="S::m.tijanic@levi9.com::ac0de538-d777-4c3c-a54a-319c5983a2e0" providerId="AD" clId="Web-{774313FF-95CD-3515-698D-D3D407139BD7}" dt="2022-10-20T13:27:03.929" v="1491" actId="20577"/>
          <ac:spMkLst>
            <pc:docMk/>
            <pc:sldMk cId="118700821" sldId="276"/>
            <ac:spMk id="3" creationId="{406E3BAC-2661-AFDE-6DF2-1D17298691D1}"/>
          </ac:spMkLst>
        </pc:spChg>
        <pc:spChg chg="mod">
          <ac:chgData name="Marko Tijanic" userId="S::m.tijanic@levi9.com::ac0de538-d777-4c3c-a54a-319c5983a2e0" providerId="AD" clId="Web-{774313FF-95CD-3515-698D-D3D407139BD7}" dt="2022-10-20T13:21:34.607" v="1315" actId="20577"/>
          <ac:spMkLst>
            <pc:docMk/>
            <pc:sldMk cId="118700821" sldId="276"/>
            <ac:spMk id="4" creationId="{C7BACC16-A64D-2B8F-9F5A-69F49F88386C}"/>
          </ac:spMkLst>
        </pc:spChg>
        <pc:picChg chg="add mod">
          <ac:chgData name="Marko Tijanic" userId="S::m.tijanic@levi9.com::ac0de538-d777-4c3c-a54a-319c5983a2e0" providerId="AD" clId="Web-{774313FF-95CD-3515-698D-D3D407139BD7}" dt="2022-10-20T13:22:24.218" v="1322" actId="14100"/>
          <ac:picMkLst>
            <pc:docMk/>
            <pc:sldMk cId="118700821" sldId="276"/>
            <ac:picMk id="7" creationId="{08931600-C4F3-E79C-DB16-62475427E8EF}"/>
          </ac:picMkLst>
        </pc:picChg>
      </pc:sldChg>
      <pc:sldChg chg="addSp modSp new">
        <pc:chgData name="Marko Tijanic" userId="S::m.tijanic@levi9.com::ac0de538-d777-4c3c-a54a-319c5983a2e0" providerId="AD" clId="Web-{774313FF-95CD-3515-698D-D3D407139BD7}" dt="2022-10-20T13:45:23.588" v="1717" actId="20577"/>
        <pc:sldMkLst>
          <pc:docMk/>
          <pc:sldMk cId="3829672125" sldId="277"/>
        </pc:sldMkLst>
        <pc:spChg chg="mod">
          <ac:chgData name="Marko Tijanic" userId="S::m.tijanic@levi9.com::ac0de538-d777-4c3c-a54a-319c5983a2e0" providerId="AD" clId="Web-{774313FF-95CD-3515-698D-D3D407139BD7}" dt="2022-10-20T13:45:23.588" v="1717" actId="20577"/>
          <ac:spMkLst>
            <pc:docMk/>
            <pc:sldMk cId="3829672125" sldId="277"/>
            <ac:spMk id="3" creationId="{1B4CE1DB-5B1F-D062-2653-D76CD102384D}"/>
          </ac:spMkLst>
        </pc:spChg>
        <pc:spChg chg="mod">
          <ac:chgData name="Marko Tijanic" userId="S::m.tijanic@levi9.com::ac0de538-d777-4c3c-a54a-319c5983a2e0" providerId="AD" clId="Web-{774313FF-95CD-3515-698D-D3D407139BD7}" dt="2022-10-20T13:28:12.338" v="1514" actId="20577"/>
          <ac:spMkLst>
            <pc:docMk/>
            <pc:sldMk cId="3829672125" sldId="277"/>
            <ac:spMk id="4" creationId="{094CCA16-FBEE-7F98-1985-4A0CC1A1D002}"/>
          </ac:spMkLst>
        </pc:spChg>
        <pc:picChg chg="add mod">
          <ac:chgData name="Marko Tijanic" userId="S::m.tijanic@levi9.com::ac0de538-d777-4c3c-a54a-319c5983a2e0" providerId="AD" clId="Web-{774313FF-95CD-3515-698D-D3D407139BD7}" dt="2022-10-20T13:29:22.090" v="1517" actId="14100"/>
          <ac:picMkLst>
            <pc:docMk/>
            <pc:sldMk cId="3829672125" sldId="277"/>
            <ac:picMk id="7" creationId="{0A3038DB-D568-F707-DFBB-44F4D3E90B85}"/>
          </ac:picMkLst>
        </pc:picChg>
      </pc:sldChg>
      <pc:sldChg chg="modSp new">
        <pc:chgData name="Marko Tijanic" userId="S::m.tijanic@levi9.com::ac0de538-d777-4c3c-a54a-319c5983a2e0" providerId="AD" clId="Web-{774313FF-95CD-3515-698D-D3D407139BD7}" dt="2022-10-20T13:46:24.090" v="1742" actId="20577"/>
        <pc:sldMkLst>
          <pc:docMk/>
          <pc:sldMk cId="3110576770" sldId="278"/>
        </pc:sldMkLst>
        <pc:spChg chg="mod">
          <ac:chgData name="Marko Tijanic" userId="S::m.tijanic@levi9.com::ac0de538-d777-4c3c-a54a-319c5983a2e0" providerId="AD" clId="Web-{774313FF-95CD-3515-698D-D3D407139BD7}" dt="2022-10-20T13:46:24.090" v="1742" actId="20577"/>
          <ac:spMkLst>
            <pc:docMk/>
            <pc:sldMk cId="3110576770" sldId="278"/>
            <ac:spMk id="3" creationId="{850E5E0D-3505-0959-BA8D-3BD6DD54AB98}"/>
          </ac:spMkLst>
        </pc:spChg>
      </pc:sldChg>
    </pc:docChg>
  </pc:docChgLst>
  <pc:docChgLst>
    <pc:chgData name="Marko Tijanic" userId="S::m.tijanic@levi9.com::ac0de538-d777-4c3c-a54a-319c5983a2e0" providerId="AD" clId="Web-{1309A04B-EF63-EC9B-3D3B-EE68319647B4}"/>
    <pc:docChg chg="modSld">
      <pc:chgData name="Marko Tijanic" userId="S::m.tijanic@levi9.com::ac0de538-d777-4c3c-a54a-319c5983a2e0" providerId="AD" clId="Web-{1309A04B-EF63-EC9B-3D3B-EE68319647B4}" dt="2022-10-25T14:01:30.934" v="1" actId="20577"/>
      <pc:docMkLst>
        <pc:docMk/>
      </pc:docMkLst>
      <pc:sldChg chg="modSp">
        <pc:chgData name="Marko Tijanic" userId="S::m.tijanic@levi9.com::ac0de538-d777-4c3c-a54a-319c5983a2e0" providerId="AD" clId="Web-{1309A04B-EF63-EC9B-3D3B-EE68319647B4}" dt="2022-10-25T14:01:30.934" v="1" actId="20577"/>
        <pc:sldMkLst>
          <pc:docMk/>
          <pc:sldMk cId="3361260617" sldId="275"/>
        </pc:sldMkLst>
        <pc:spChg chg="mod">
          <ac:chgData name="Marko Tijanic" userId="S::m.tijanic@levi9.com::ac0de538-d777-4c3c-a54a-319c5983a2e0" providerId="AD" clId="Web-{1309A04B-EF63-EC9B-3D3B-EE68319647B4}" dt="2022-10-25T14:01:30.934" v="1" actId="20577"/>
          <ac:spMkLst>
            <pc:docMk/>
            <pc:sldMk cId="3361260617" sldId="275"/>
            <ac:spMk id="2" creationId="{57761C4D-6272-3C29-7A90-83D7F69CECBF}"/>
          </ac:spMkLst>
        </pc:spChg>
      </pc:sldChg>
    </pc:docChg>
  </pc:docChgLst>
  <pc:docChgLst>
    <pc:chgData name="Marko Tijanic" userId="S::m.tijanic@levi9.com::ac0de538-d777-4c3c-a54a-319c5983a2e0" providerId="AD" clId="Web-{FB212CD9-AD8B-5A70-0160-BCF859830575}"/>
    <pc:docChg chg="modSld">
      <pc:chgData name="Marko Tijanic" userId="S::m.tijanic@levi9.com::ac0de538-d777-4c3c-a54a-319c5983a2e0" providerId="AD" clId="Web-{FB212CD9-AD8B-5A70-0160-BCF859830575}" dt="2022-10-25T08:42:33.636" v="13" actId="20577"/>
      <pc:docMkLst>
        <pc:docMk/>
      </pc:docMkLst>
      <pc:sldChg chg="modSp">
        <pc:chgData name="Marko Tijanic" userId="S::m.tijanic@levi9.com::ac0de538-d777-4c3c-a54a-319c5983a2e0" providerId="AD" clId="Web-{FB212CD9-AD8B-5A70-0160-BCF859830575}" dt="2022-10-25T07:51:15.703" v="3" actId="20577"/>
        <pc:sldMkLst>
          <pc:docMk/>
          <pc:sldMk cId="1434705533" sldId="266"/>
        </pc:sldMkLst>
        <pc:spChg chg="mod">
          <ac:chgData name="Marko Tijanic" userId="S::m.tijanic@levi9.com::ac0de538-d777-4c3c-a54a-319c5983a2e0" providerId="AD" clId="Web-{FB212CD9-AD8B-5A70-0160-BCF859830575}" dt="2022-10-25T07:51:15.703" v="3" actId="20577"/>
          <ac:spMkLst>
            <pc:docMk/>
            <pc:sldMk cId="1434705533" sldId="266"/>
            <ac:spMk id="2" creationId="{63F977C8-9B86-0767-9DC4-2901B3F31E2C}"/>
          </ac:spMkLst>
        </pc:spChg>
      </pc:sldChg>
      <pc:sldChg chg="modSp">
        <pc:chgData name="Marko Tijanic" userId="S::m.tijanic@levi9.com::ac0de538-d777-4c3c-a54a-319c5983a2e0" providerId="AD" clId="Web-{FB212CD9-AD8B-5A70-0160-BCF859830575}" dt="2022-10-25T08:42:16.979" v="5" actId="20577"/>
        <pc:sldMkLst>
          <pc:docMk/>
          <pc:sldMk cId="3361260617" sldId="275"/>
        </pc:sldMkLst>
        <pc:spChg chg="mod">
          <ac:chgData name="Marko Tijanic" userId="S::m.tijanic@levi9.com::ac0de538-d777-4c3c-a54a-319c5983a2e0" providerId="AD" clId="Web-{FB212CD9-AD8B-5A70-0160-BCF859830575}" dt="2022-10-25T08:42:16.979" v="5" actId="20577"/>
          <ac:spMkLst>
            <pc:docMk/>
            <pc:sldMk cId="3361260617" sldId="275"/>
            <ac:spMk id="3" creationId="{B0FA08E2-2E7A-699C-AE2D-ED1ECA6A911E}"/>
          </ac:spMkLst>
        </pc:spChg>
      </pc:sldChg>
      <pc:sldChg chg="modSp">
        <pc:chgData name="Marko Tijanic" userId="S::m.tijanic@levi9.com::ac0de538-d777-4c3c-a54a-319c5983a2e0" providerId="AD" clId="Web-{FB212CD9-AD8B-5A70-0160-BCF859830575}" dt="2022-10-25T08:42:27.198" v="9" actId="20577"/>
        <pc:sldMkLst>
          <pc:docMk/>
          <pc:sldMk cId="118700821" sldId="276"/>
        </pc:sldMkLst>
        <pc:spChg chg="mod">
          <ac:chgData name="Marko Tijanic" userId="S::m.tijanic@levi9.com::ac0de538-d777-4c3c-a54a-319c5983a2e0" providerId="AD" clId="Web-{FB212CD9-AD8B-5A70-0160-BCF859830575}" dt="2022-10-25T08:42:27.198" v="9" actId="20577"/>
          <ac:spMkLst>
            <pc:docMk/>
            <pc:sldMk cId="118700821" sldId="276"/>
            <ac:spMk id="4" creationId="{C7BACC16-A64D-2B8F-9F5A-69F49F88386C}"/>
          </ac:spMkLst>
        </pc:spChg>
      </pc:sldChg>
      <pc:sldChg chg="modSp">
        <pc:chgData name="Marko Tijanic" userId="S::m.tijanic@levi9.com::ac0de538-d777-4c3c-a54a-319c5983a2e0" providerId="AD" clId="Web-{FB212CD9-AD8B-5A70-0160-BCF859830575}" dt="2022-10-25T08:42:33.636" v="13" actId="20577"/>
        <pc:sldMkLst>
          <pc:docMk/>
          <pc:sldMk cId="3829672125" sldId="277"/>
        </pc:sldMkLst>
        <pc:spChg chg="mod">
          <ac:chgData name="Marko Tijanic" userId="S::m.tijanic@levi9.com::ac0de538-d777-4c3c-a54a-319c5983a2e0" providerId="AD" clId="Web-{FB212CD9-AD8B-5A70-0160-BCF859830575}" dt="2022-10-25T08:42:33.636" v="13" actId="20577"/>
          <ac:spMkLst>
            <pc:docMk/>
            <pc:sldMk cId="3829672125" sldId="277"/>
            <ac:spMk id="4" creationId="{094CCA16-FBEE-7F98-1985-4A0CC1A1D002}"/>
          </ac:spMkLst>
        </pc:spChg>
      </pc:sldChg>
    </pc:docChg>
  </pc:docChgLst>
  <pc:docChgLst>
    <pc:chgData name="Marko Tijanic" userId="S::m.tijanic@levi9.com::ac0de538-d777-4c3c-a54a-319c5983a2e0" providerId="AD" clId="Web-{1C26AB26-0D3C-2C8D-B331-3521FB31F114}"/>
    <pc:docChg chg="modSld">
      <pc:chgData name="Marko Tijanic" userId="S::m.tijanic@levi9.com::ac0de538-d777-4c3c-a54a-319c5983a2e0" providerId="AD" clId="Web-{1C26AB26-0D3C-2C8D-B331-3521FB31F114}" dt="2022-10-24T07:09:11.996" v="1" actId="20577"/>
      <pc:docMkLst>
        <pc:docMk/>
      </pc:docMkLst>
      <pc:sldChg chg="modSp">
        <pc:chgData name="Marko Tijanic" userId="S::m.tijanic@levi9.com::ac0de538-d777-4c3c-a54a-319c5983a2e0" providerId="AD" clId="Web-{1C26AB26-0D3C-2C8D-B331-3521FB31F114}" dt="2022-10-24T07:09:11.996" v="1" actId="20577"/>
        <pc:sldMkLst>
          <pc:docMk/>
          <pc:sldMk cId="2774780349" sldId="257"/>
        </pc:sldMkLst>
        <pc:spChg chg="mod">
          <ac:chgData name="Marko Tijanic" userId="S::m.tijanic@levi9.com::ac0de538-d777-4c3c-a54a-319c5983a2e0" providerId="AD" clId="Web-{1C26AB26-0D3C-2C8D-B331-3521FB31F114}" dt="2022-10-24T07:09:11.996" v="1" actId="20577"/>
          <ac:spMkLst>
            <pc:docMk/>
            <pc:sldMk cId="2774780349" sldId="257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3329637"/>
            <a:ext cx="9013826" cy="1274902"/>
          </a:xfrm>
        </p:spPr>
        <p:txBody>
          <a:bodyPr/>
          <a:lstStyle/>
          <a:p>
            <a:r>
              <a:rPr lang="en-GB" b="0">
                <a:ea typeface="+mj-lt"/>
                <a:cs typeface="+mj-lt"/>
              </a:rPr>
              <a:t>EC2 – Elastic Compute cloud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Beograd, 25.10.2022.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7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2FDE4-B741-C5F0-F4F6-213CAF21B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Pokrenućemo</a:t>
            </a:r>
            <a:r>
              <a:rPr lang="en-US"/>
              <a:t> </a:t>
            </a:r>
            <a:r>
              <a:rPr lang="en-US" err="1"/>
              <a:t>prvi</a:t>
            </a:r>
            <a:r>
              <a:rPr lang="en-US"/>
              <a:t> </a:t>
            </a:r>
            <a:r>
              <a:rPr lang="en-US" err="1"/>
              <a:t>virtuelni</a:t>
            </a:r>
            <a:r>
              <a:rPr lang="en-US"/>
              <a:t> server </a:t>
            </a:r>
            <a:r>
              <a:rPr lang="en-US" err="1"/>
              <a:t>koristeće</a:t>
            </a:r>
            <a:r>
              <a:rPr lang="en-US"/>
              <a:t> AWS </a:t>
            </a:r>
            <a:r>
              <a:rPr lang="en-US" err="1"/>
              <a:t>konzolu</a:t>
            </a:r>
          </a:p>
          <a:p>
            <a:endParaRPr lang="en-US"/>
          </a:p>
          <a:p>
            <a:r>
              <a:rPr lang="en-US"/>
              <a:t>Linux </a:t>
            </a:r>
            <a:r>
              <a:rPr lang="en-US" err="1"/>
              <a:t>instanca</a:t>
            </a:r>
          </a:p>
          <a:p>
            <a:endParaRPr lang="en-US"/>
          </a:p>
          <a:p>
            <a:r>
              <a:rPr lang="en-US" err="1"/>
              <a:t>Pomoću</a:t>
            </a:r>
            <a:r>
              <a:rPr lang="en-US"/>
              <a:t> EC2 user data </a:t>
            </a:r>
            <a:r>
              <a:rPr lang="en-US" err="1"/>
              <a:t>pokrenućemo</a:t>
            </a:r>
            <a:r>
              <a:rPr lang="en-US"/>
              <a:t> web server</a:t>
            </a:r>
          </a:p>
          <a:p>
            <a:endParaRPr lang="en-US"/>
          </a:p>
          <a:p>
            <a:r>
              <a:rPr lang="en-US" err="1"/>
              <a:t>Videćemo</a:t>
            </a:r>
            <a:r>
              <a:rPr lang="en-US"/>
              <a:t> </a:t>
            </a:r>
            <a:r>
              <a:rPr lang="en-US" err="1"/>
              <a:t>kako</a:t>
            </a:r>
            <a:r>
              <a:rPr lang="en-US"/>
              <a:t> da </a:t>
            </a:r>
            <a:r>
              <a:rPr lang="en-US" err="1"/>
              <a:t>pokrenemo</a:t>
            </a:r>
            <a:r>
              <a:rPr lang="en-US"/>
              <a:t> - </a:t>
            </a:r>
            <a:r>
              <a:rPr lang="en-US" err="1"/>
              <a:t>stopiramo</a:t>
            </a:r>
            <a:r>
              <a:rPr lang="en-US"/>
              <a:t> - </a:t>
            </a:r>
            <a:r>
              <a:rPr lang="en-US" err="1"/>
              <a:t>uništimo</a:t>
            </a:r>
            <a:r>
              <a:rPr lang="en-US"/>
              <a:t> </a:t>
            </a:r>
            <a:r>
              <a:rPr lang="en-US" err="1"/>
              <a:t>instancu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426EB-D52C-7263-07A0-AE493758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Pokretanje</a:t>
            </a:r>
            <a:r>
              <a:rPr lang="en-US"/>
              <a:t>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69DB-93B3-5725-8119-C618B8BA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7A1E-2275-3B0C-6A18-54011FE36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7365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977C8-9B86-0767-9DC4-2901B3F31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Osnova</a:t>
            </a:r>
            <a:r>
              <a:rPr lang="en-US" dirty="0"/>
              <a:t> </a:t>
            </a:r>
            <a:r>
              <a:rPr lang="en-US" dirty="0" err="1"/>
              <a:t>mrežne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u AWS</a:t>
            </a:r>
          </a:p>
          <a:p>
            <a:endParaRPr lang="en-US"/>
          </a:p>
          <a:p>
            <a:pPr algn="just"/>
            <a:r>
              <a:rPr lang="en-US" dirty="0"/>
              <a:t>One </a:t>
            </a:r>
            <a:r>
              <a:rPr lang="en-US" dirty="0" err="1"/>
              <a:t>kontrolišu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je od </a:t>
            </a:r>
            <a:r>
              <a:rPr lang="en-US" dirty="0" err="1"/>
              <a:t>saobraćaja</a:t>
            </a:r>
            <a:r>
              <a:rPr lang="en-US" dirty="0"/>
              <a:t> </a:t>
            </a:r>
            <a:r>
              <a:rPr lang="en-US" dirty="0" err="1"/>
              <a:t>dozvoljeno</a:t>
            </a:r>
            <a:r>
              <a:rPr lang="en-US" dirty="0"/>
              <a:t> ka EC2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nje</a:t>
            </a:r>
            <a:endParaRPr lang="en-US" dirty="0"/>
          </a:p>
          <a:p>
            <a:pPr algn="just"/>
            <a:endParaRPr lang="en-US"/>
          </a:p>
          <a:p>
            <a:pPr algn="just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dirty="0" err="1"/>
              <a:t>Sigurnosne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allow </a:t>
            </a:r>
            <a:r>
              <a:rPr lang="en-US" dirty="0" err="1"/>
              <a:t>pravila</a:t>
            </a:r>
            <a:br>
              <a:rPr lang="en-US"/>
            </a:br>
            <a:br>
              <a:rPr lang="en-US"/>
            </a:b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sigurnosnih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referencirati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IP 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sigurnosnih</a:t>
            </a:r>
            <a:r>
              <a:rPr lang="en-US" dirty="0"/>
              <a:t> </a:t>
            </a:r>
            <a:r>
              <a:rPr lang="en-US" dirty="0" err="1"/>
              <a:t>grupa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8AE218-1075-F39F-D0BC-EDCCA88E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Uvod</a:t>
            </a:r>
            <a:r>
              <a:rPr lang="en-US"/>
              <a:t> u </a:t>
            </a:r>
            <a:r>
              <a:rPr lang="en-US" err="1"/>
              <a:t>sigurnosne</a:t>
            </a:r>
            <a:r>
              <a:rPr lang="en-US"/>
              <a:t> </a:t>
            </a:r>
            <a:r>
              <a:rPr lang="en-US" err="1"/>
              <a:t>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DBE6-4D82-633F-9DB0-987E9474A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07B-5373-61DB-152B-D3DE8ADD7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DA8EEF-5381-75FE-95B1-C91B8E5A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25" y="2778493"/>
            <a:ext cx="5037761" cy="15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ABA0F-2856-3A6E-E034-8C81553F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Sigurnosne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se </a:t>
            </a:r>
            <a:r>
              <a:rPr lang="en-US" dirty="0" err="1"/>
              <a:t>ponašaju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"firewall" </a:t>
            </a:r>
            <a:r>
              <a:rPr lang="en-US" dirty="0" err="1"/>
              <a:t>na</a:t>
            </a:r>
            <a:r>
              <a:rPr lang="en-US" dirty="0"/>
              <a:t> EC2 </a:t>
            </a:r>
            <a:r>
              <a:rPr lang="en-US" dirty="0" err="1"/>
              <a:t>instancama</a:t>
            </a:r>
            <a:endParaRPr lang="en-US" dirty="0"/>
          </a:p>
          <a:p>
            <a:br>
              <a:rPr lang="en-US" dirty="0"/>
            </a:br>
            <a:r>
              <a:rPr lang="en-US" dirty="0"/>
              <a:t>One </a:t>
            </a:r>
            <a:r>
              <a:rPr lang="en-US" dirty="0" err="1"/>
              <a:t>regulišu</a:t>
            </a:r>
            <a:r>
              <a:rPr lang="en-US" dirty="0"/>
              <a:t>:</a:t>
            </a:r>
          </a:p>
          <a:p>
            <a:r>
              <a:rPr lang="en-US" dirty="0"/>
              <a:t>    *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portovima</a:t>
            </a:r>
            <a:endParaRPr lang="en-US" dirty="0"/>
          </a:p>
          <a:p>
            <a:r>
              <a:rPr lang="en-US" dirty="0"/>
              <a:t>    * </a:t>
            </a:r>
            <a:r>
              <a:rPr lang="en-US" dirty="0" err="1"/>
              <a:t>Autorizuju</a:t>
            </a:r>
            <a:r>
              <a:rPr lang="en-US" dirty="0"/>
              <a:t> IP </a:t>
            </a:r>
            <a:r>
              <a:rPr lang="en-US" dirty="0" err="1"/>
              <a:t>adrese</a:t>
            </a:r>
            <a:r>
              <a:rPr lang="en-US" dirty="0"/>
              <a:t> - IPv4 </a:t>
            </a:r>
            <a:r>
              <a:rPr lang="en-US" dirty="0" err="1"/>
              <a:t>i</a:t>
            </a:r>
            <a:r>
              <a:rPr lang="en-US" dirty="0"/>
              <a:t> IPv6</a:t>
            </a:r>
          </a:p>
          <a:p>
            <a:r>
              <a:rPr lang="en-US" dirty="0"/>
              <a:t>    * </a:t>
            </a:r>
            <a:r>
              <a:rPr lang="en-US" dirty="0" err="1"/>
              <a:t>Kontrolišu</a:t>
            </a:r>
            <a:r>
              <a:rPr lang="en-US" dirty="0"/>
              <a:t> inbound network (od </a:t>
            </a:r>
            <a:r>
              <a:rPr lang="en-US" dirty="0" err="1"/>
              <a:t>drugih</a:t>
            </a:r>
            <a:r>
              <a:rPr lang="en-US" dirty="0"/>
              <a:t> ka </a:t>
            </a:r>
            <a:r>
              <a:rPr lang="en-US" dirty="0" err="1"/>
              <a:t>instanci</a:t>
            </a:r>
            <a:r>
              <a:rPr lang="en-US" dirty="0"/>
              <a:t>)</a:t>
            </a:r>
          </a:p>
          <a:p>
            <a:r>
              <a:rPr lang="en-US" dirty="0"/>
              <a:t>    * </a:t>
            </a:r>
            <a:r>
              <a:rPr lang="en-US" dirty="0" err="1"/>
              <a:t>Kontrolišu</a:t>
            </a:r>
            <a:r>
              <a:rPr lang="en-US" dirty="0"/>
              <a:t> outbound network (od instance ka </a:t>
            </a:r>
            <a:r>
              <a:rPr lang="en-US" dirty="0" err="1"/>
              <a:t>drugima</a:t>
            </a:r>
            <a:r>
              <a:rPr lang="en-US" dirty="0"/>
              <a:t>)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00745-E79B-425C-6211-4CFFCFFB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Sigurnosne</a:t>
            </a:r>
            <a:r>
              <a:rPr lang="en-US"/>
              <a:t> </a:t>
            </a:r>
            <a:r>
              <a:rPr lang="en-US" err="1"/>
              <a:t>grupe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844CF-364E-0315-360E-27EBA014F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2C18-8B2B-4D1D-6DD2-C284DA21B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DA37666-FA91-8D25-5EE8-2767E518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6" y="4404421"/>
            <a:ext cx="9155984" cy="13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6C4B6-0535-6CD4-9D74-549AD45D6C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Primer: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9FB88-4394-8BD5-3433-9306D51F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sigurnosne</a:t>
            </a:r>
            <a:r>
              <a:rPr lang="en-US"/>
              <a:t> </a:t>
            </a:r>
            <a:r>
              <a:rPr lang="en-US" err="1"/>
              <a:t>grupe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94DB-3330-F859-CF42-02F1715B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7A29-BE59-6DD8-84C0-09305D7D8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43AA536-6BFB-2704-23E6-1BFFE630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1" y="1978406"/>
            <a:ext cx="9121738" cy="41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BBE0B-93DB-AA30-709E-066DCC205F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Mogu</a:t>
            </a:r>
            <a:r>
              <a:rPr lang="en-US"/>
              <a:t>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en-US" err="1"/>
              <a:t>prikačene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više</a:t>
            </a:r>
            <a:r>
              <a:rPr lang="en-US"/>
              <a:t> </a:t>
            </a:r>
            <a:r>
              <a:rPr lang="en-US" err="1"/>
              <a:t>instanci</a:t>
            </a:r>
            <a:br>
              <a:rPr lang="en-US"/>
            </a:br>
            <a:endParaRPr lang="en-US"/>
          </a:p>
          <a:p>
            <a:r>
              <a:rPr lang="en-US"/>
              <a:t>"</a:t>
            </a:r>
            <a:r>
              <a:rPr lang="en-US" err="1"/>
              <a:t>Živi</a:t>
            </a:r>
            <a:r>
              <a:rPr lang="en-US"/>
              <a:t>" </a:t>
            </a:r>
            <a:r>
              <a:rPr lang="en-US" err="1"/>
              <a:t>izvan</a:t>
            </a:r>
            <a:r>
              <a:rPr lang="en-US"/>
              <a:t> EC2 – </a:t>
            </a:r>
            <a:r>
              <a:rPr lang="en-US" err="1"/>
              <a:t>ako</a:t>
            </a:r>
            <a:r>
              <a:rPr lang="en-US"/>
              <a:t> je </a:t>
            </a:r>
            <a:r>
              <a:rPr lang="en-US" err="1"/>
              <a:t>saobraćaj</a:t>
            </a:r>
            <a:r>
              <a:rPr lang="en-US"/>
              <a:t> </a:t>
            </a:r>
            <a:r>
              <a:rPr lang="en-US" err="1"/>
              <a:t>blokiran</a:t>
            </a:r>
            <a:r>
              <a:rPr lang="en-US"/>
              <a:t> EC2 </a:t>
            </a:r>
            <a:r>
              <a:rPr lang="en-US" err="1"/>
              <a:t>instanca</a:t>
            </a:r>
            <a:r>
              <a:rPr lang="en-US"/>
              <a:t> je </a:t>
            </a:r>
            <a:r>
              <a:rPr lang="en-US" err="1"/>
              <a:t>neće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videti</a:t>
            </a:r>
            <a:br>
              <a:rPr lang="en-US"/>
            </a:br>
            <a:br>
              <a:rPr lang="en-US"/>
            </a:br>
            <a:r>
              <a:rPr lang="en-US" err="1"/>
              <a:t>Preporuka</a:t>
            </a:r>
            <a:r>
              <a:rPr lang="en-US"/>
              <a:t> je </a:t>
            </a:r>
            <a:r>
              <a:rPr lang="en-US" err="1"/>
              <a:t>držati</a:t>
            </a:r>
            <a:r>
              <a:rPr lang="en-US"/>
              <a:t> </a:t>
            </a:r>
            <a:r>
              <a:rPr lang="en-US" err="1"/>
              <a:t>jednu</a:t>
            </a:r>
            <a:r>
              <a:rPr lang="en-US"/>
              <a:t> </a:t>
            </a:r>
            <a:r>
              <a:rPr lang="en-US" err="1"/>
              <a:t>odvojenu</a:t>
            </a:r>
            <a:r>
              <a:rPr lang="en-US"/>
              <a:t> </a:t>
            </a:r>
            <a:r>
              <a:rPr lang="en-US" err="1"/>
              <a:t>sigurnosnu</a:t>
            </a:r>
            <a:r>
              <a:rPr lang="en-US"/>
              <a:t> </a:t>
            </a:r>
            <a:r>
              <a:rPr lang="en-US" err="1"/>
              <a:t>grupu</a:t>
            </a:r>
            <a:r>
              <a:rPr lang="en-US"/>
              <a:t> za SSH </a:t>
            </a:r>
            <a:r>
              <a:rPr lang="en-US" err="1"/>
              <a:t>pristup</a:t>
            </a:r>
            <a:endParaRPr lang="en-US"/>
          </a:p>
          <a:p>
            <a:endParaRPr lang="en-US"/>
          </a:p>
          <a:p>
            <a:r>
              <a:rPr lang="en-US"/>
              <a:t>Ako ne </a:t>
            </a:r>
            <a:r>
              <a:rPr lang="en-US" err="1"/>
              <a:t>možete</a:t>
            </a:r>
            <a:r>
              <a:rPr lang="en-US"/>
              <a:t> </a:t>
            </a:r>
            <a:r>
              <a:rPr lang="en-US" err="1"/>
              <a:t>pristupiti</a:t>
            </a:r>
            <a:r>
              <a:rPr lang="en-US"/>
              <a:t> </a:t>
            </a:r>
            <a:r>
              <a:rPr lang="en-US" err="1"/>
              <a:t>svojoj</a:t>
            </a:r>
            <a:r>
              <a:rPr lang="en-US"/>
              <a:t> </a:t>
            </a:r>
            <a:r>
              <a:rPr lang="en-US" err="1"/>
              <a:t>aplikaciji</a:t>
            </a:r>
            <a:r>
              <a:rPr lang="en-US"/>
              <a:t> (time out), </a:t>
            </a:r>
            <a:r>
              <a:rPr lang="en-US" err="1"/>
              <a:t>onda</a:t>
            </a:r>
            <a:r>
              <a:rPr lang="en-US"/>
              <a:t> je to problem </a:t>
            </a:r>
            <a:r>
              <a:rPr lang="en-US" err="1"/>
              <a:t>sigurnosne</a:t>
            </a:r>
            <a:r>
              <a:rPr lang="en-US"/>
              <a:t> </a:t>
            </a:r>
            <a:r>
              <a:rPr lang="en-US" err="1"/>
              <a:t>grupe</a:t>
            </a:r>
            <a:endParaRPr lang="en-US"/>
          </a:p>
          <a:p>
            <a:endParaRPr lang="en-US"/>
          </a:p>
          <a:p>
            <a:r>
              <a:rPr lang="en-US"/>
              <a:t>Sav </a:t>
            </a:r>
            <a:r>
              <a:rPr lang="en-US">
                <a:solidFill>
                  <a:srgbClr val="FF0000"/>
                </a:solidFill>
              </a:rPr>
              <a:t>inbound </a:t>
            </a:r>
            <a:r>
              <a:rPr lang="en-US" err="1">
                <a:solidFill>
                  <a:schemeClr val="accent1"/>
                </a:solidFill>
              </a:rPr>
              <a:t>saobraćaj</a:t>
            </a:r>
            <a:r>
              <a:rPr lang="en-US">
                <a:solidFill>
                  <a:schemeClr val="accent1"/>
                </a:solidFill>
              </a:rPr>
              <a:t> je </a:t>
            </a:r>
            <a:r>
              <a:rPr lang="en-US" err="1">
                <a:solidFill>
                  <a:schemeClr val="accent1"/>
                </a:solidFill>
              </a:rPr>
              <a:t>podrazumevano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blokiran</a:t>
            </a:r>
          </a:p>
          <a:p>
            <a:r>
              <a:rPr lang="en-US"/>
              <a:t>Sav </a:t>
            </a:r>
            <a:r>
              <a:rPr lang="en-US">
                <a:solidFill>
                  <a:srgbClr val="00B050"/>
                </a:solidFill>
              </a:rPr>
              <a:t>outbound </a:t>
            </a:r>
            <a:r>
              <a:rPr lang="en-US" err="1"/>
              <a:t>saobraćaj</a:t>
            </a:r>
            <a:r>
              <a:rPr lang="en-US"/>
              <a:t> je </a:t>
            </a:r>
            <a:r>
              <a:rPr lang="en-US" err="1"/>
              <a:t>podrazumevano</a:t>
            </a:r>
            <a:r>
              <a:rPr lang="en-US"/>
              <a:t> </a:t>
            </a:r>
            <a:r>
              <a:rPr lang="en-US" err="1">
                <a:solidFill>
                  <a:srgbClr val="00B050"/>
                </a:solidFill>
              </a:rPr>
              <a:t>dozvoljen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C699B-2AF2-A8FC-A5A8-A634E6A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Sigurnosne</a:t>
            </a:r>
            <a:r>
              <a:rPr lang="en-US"/>
              <a:t> </a:t>
            </a:r>
            <a:r>
              <a:rPr lang="en-US" err="1"/>
              <a:t>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2448-C061-7980-6F1E-2EAEC2DA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F1B6-D01F-4699-F67C-BEDE22C7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45042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DBD05-3B55-629B-109F-C8D8FCE699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Primer: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9A105B-FD95-157A-39C6-6C52072E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Sigurnosne</a:t>
            </a:r>
            <a:r>
              <a:rPr lang="en-US"/>
              <a:t> </a:t>
            </a:r>
            <a:r>
              <a:rPr lang="en-US" err="1"/>
              <a:t>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45966-18B2-39AB-9B7F-1EEF4615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9773-2299-E1E5-5C2C-207A5124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E369605-2197-5BE7-1B22-AE5E85BB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4" y="2060448"/>
            <a:ext cx="7828907" cy="3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56279-D689-5B48-03FE-68FEAAA791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22 = SSH (Secure Shell)</a:t>
            </a:r>
          </a:p>
          <a:p>
            <a:endParaRPr lang="en-US"/>
          </a:p>
          <a:p>
            <a:r>
              <a:rPr lang="en-US"/>
              <a:t>21 = FTP (File Transfer Protocol)</a:t>
            </a:r>
          </a:p>
          <a:p>
            <a:endParaRPr lang="en-US"/>
          </a:p>
          <a:p>
            <a:r>
              <a:rPr lang="en-US"/>
              <a:t>22 = SFTP (Secure File Transfer Protocol)</a:t>
            </a:r>
          </a:p>
          <a:p>
            <a:endParaRPr lang="en-US"/>
          </a:p>
          <a:p>
            <a:r>
              <a:rPr lang="en-US"/>
              <a:t>80 = HTTP</a:t>
            </a:r>
          </a:p>
          <a:p>
            <a:endParaRPr lang="en-US"/>
          </a:p>
          <a:p>
            <a:r>
              <a:rPr lang="en-US"/>
              <a:t>443 = HTTPS</a:t>
            </a:r>
          </a:p>
          <a:p>
            <a:endParaRPr lang="en-US"/>
          </a:p>
          <a:p>
            <a:r>
              <a:rPr lang="en-US"/>
              <a:t>3389 = RDP (Remote Desktop Protocol) - log into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E74562-FC4F-7A2B-C14C-EEB29B2A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portovi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714-93C7-C747-9C18-3733C7F69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A264-EE1F-3522-6862-C4A1DBD11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14273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1-7733-8147-656B-5C9F191CD1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Način</a:t>
            </a:r>
            <a:r>
              <a:rPr lang="en-US"/>
              <a:t> da </a:t>
            </a:r>
            <a:r>
              <a:rPr lang="en-US" err="1"/>
              <a:t>kontrolišete</a:t>
            </a:r>
            <a:r>
              <a:rPr lang="en-US"/>
              <a:t> </a:t>
            </a:r>
            <a:r>
              <a:rPr lang="en-US" err="1"/>
              <a:t>udaljene</a:t>
            </a:r>
            <a:r>
              <a:rPr lang="en-US"/>
              <a:t> </a:t>
            </a:r>
            <a:r>
              <a:rPr lang="en-US" err="1"/>
              <a:t>mašine</a:t>
            </a:r>
            <a:r>
              <a:rPr lang="en-US"/>
              <a:t> </a:t>
            </a:r>
            <a:r>
              <a:rPr lang="en-US" err="1"/>
              <a:t>koristeći</a:t>
            </a:r>
            <a:r>
              <a:rPr lang="en-US"/>
              <a:t> </a:t>
            </a:r>
            <a:r>
              <a:rPr lang="en-US" err="1"/>
              <a:t>komandnu</a:t>
            </a:r>
            <a:r>
              <a:rPr lang="en-US"/>
              <a:t> </a:t>
            </a:r>
            <a:r>
              <a:rPr lang="en-US" err="1"/>
              <a:t>liniju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B283F-0140-3759-D868-75963E90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1E67-EA6F-0326-6842-235F4C53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A6FB-A2DB-8673-5161-41CB50F8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F30E74B-0AE9-6BCD-BFC1-C1A892DD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2042299"/>
            <a:ext cx="8633716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1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5F32A-4975-8DC2-AE2F-D18637C5A9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Način</a:t>
            </a:r>
            <a:r>
              <a:rPr lang="en-US"/>
              <a:t> da se </a:t>
            </a:r>
            <a:r>
              <a:rPr lang="en-US" err="1"/>
              <a:t>konektujete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svoju</a:t>
            </a:r>
            <a:r>
              <a:rPr lang="en-US"/>
              <a:t> EC2 </a:t>
            </a:r>
            <a:r>
              <a:rPr lang="en-US" err="1"/>
              <a:t>instancu</a:t>
            </a:r>
            <a:r>
              <a:rPr lang="en-US"/>
              <a:t> </a:t>
            </a:r>
            <a:r>
              <a:rPr lang="en-US" err="1"/>
              <a:t>preko</a:t>
            </a:r>
            <a:r>
              <a:rPr lang="en-US"/>
              <a:t> </a:t>
            </a:r>
            <a:r>
              <a:rPr lang="en-US" err="1"/>
              <a:t>pretraživača</a:t>
            </a:r>
          </a:p>
          <a:p>
            <a:endParaRPr lang="en-US"/>
          </a:p>
          <a:p>
            <a:r>
              <a:rPr lang="en-US"/>
              <a:t>Ne </a:t>
            </a:r>
            <a:r>
              <a:rPr lang="en-US" err="1"/>
              <a:t>moramo</a:t>
            </a:r>
            <a:r>
              <a:rPr lang="en-US"/>
              <a:t> da </a:t>
            </a:r>
            <a:r>
              <a:rPr lang="en-US" err="1"/>
              <a:t>koristimo</a:t>
            </a:r>
            <a:r>
              <a:rPr lang="en-US"/>
              <a:t> key file koji </a:t>
            </a:r>
            <a:r>
              <a:rPr lang="en-US" err="1"/>
              <a:t>smo</a:t>
            </a:r>
            <a:r>
              <a:rPr lang="en-US"/>
              <a:t> </a:t>
            </a:r>
            <a:r>
              <a:rPr lang="en-US" err="1"/>
              <a:t>skinuli</a:t>
            </a:r>
            <a:endParaRPr lang="en-US"/>
          </a:p>
          <a:p>
            <a:endParaRPr lang="en-US"/>
          </a:p>
          <a:p>
            <a:r>
              <a:rPr lang="en-US"/>
              <a:t>"</a:t>
            </a:r>
            <a:r>
              <a:rPr lang="en-US" err="1"/>
              <a:t>Magija</a:t>
            </a:r>
            <a:r>
              <a:rPr lang="en-US"/>
              <a:t>" je u tome da je </a:t>
            </a:r>
            <a:r>
              <a:rPr lang="en-US" err="1"/>
              <a:t>privremeni</a:t>
            </a:r>
            <a:r>
              <a:rPr lang="en-US"/>
              <a:t> </a:t>
            </a:r>
            <a:r>
              <a:rPr lang="en-US" err="1"/>
              <a:t>ključ</a:t>
            </a:r>
            <a:r>
              <a:rPr lang="en-US"/>
              <a:t> </a:t>
            </a:r>
            <a:r>
              <a:rPr lang="en-US" err="1"/>
              <a:t>već</a:t>
            </a:r>
            <a:r>
              <a:rPr lang="en-US"/>
              <a:t> u EC2 </a:t>
            </a:r>
            <a:r>
              <a:rPr lang="en-US" err="1"/>
              <a:t>putem</a:t>
            </a:r>
            <a:r>
              <a:rPr lang="en-US"/>
              <a:t> AWS-a</a:t>
            </a:r>
          </a:p>
          <a:p>
            <a:endParaRPr lang="en-US"/>
          </a:p>
          <a:p>
            <a:r>
              <a:rPr lang="en-US"/>
              <a:t>Radi out-of-the-box </a:t>
            </a:r>
            <a:r>
              <a:rPr lang="en-US" err="1"/>
              <a:t>samo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Amazon Linux 2</a:t>
            </a:r>
          </a:p>
          <a:p>
            <a:endParaRPr lang="en-US"/>
          </a:p>
          <a:p>
            <a:r>
              <a:rPr lang="en-US" err="1"/>
              <a:t>Morate</a:t>
            </a:r>
            <a:r>
              <a:rPr lang="en-US"/>
              <a:t> da </a:t>
            </a:r>
            <a:r>
              <a:rPr lang="en-US" err="1"/>
              <a:t>osigurate</a:t>
            </a:r>
            <a:r>
              <a:rPr lang="en-US"/>
              <a:t> da je port 22 I </a:t>
            </a:r>
            <a:r>
              <a:rPr lang="en-US" err="1"/>
              <a:t>dalje</a:t>
            </a:r>
            <a:r>
              <a:rPr lang="en-US"/>
              <a:t> </a:t>
            </a:r>
            <a:r>
              <a:rPr lang="en-US" err="1"/>
              <a:t>otvoren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AD4F8-C9A6-2B12-56C3-59391A3F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Ec2 instance connect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86A1D-E7F6-27B3-6166-7803CF723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CC26-3DF2-A95B-4EE6-C3E2296DF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88037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62EC55-0EC9-67E5-E8ED-B5E2D7E65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Ponekad</a:t>
            </a:r>
            <a:r>
              <a:rPr lang="en-US"/>
              <a:t> </a:t>
            </a:r>
            <a:r>
              <a:rPr lang="en-US" err="1"/>
              <a:t>želimo</a:t>
            </a:r>
            <a:r>
              <a:rPr lang="en-US"/>
              <a:t> da </a:t>
            </a:r>
            <a:r>
              <a:rPr lang="en-US" err="1"/>
              <a:t>kontrolišemo</a:t>
            </a:r>
            <a:r>
              <a:rPr lang="en-US"/>
              <a:t> </a:t>
            </a:r>
            <a:r>
              <a:rPr lang="en-US" err="1"/>
              <a:t>postavljanje</a:t>
            </a:r>
            <a:r>
              <a:rPr lang="en-US"/>
              <a:t> EC2 </a:t>
            </a:r>
            <a:r>
              <a:rPr lang="en-US" err="1"/>
              <a:t>instanci</a:t>
            </a:r>
            <a:endParaRPr lang="en-US"/>
          </a:p>
          <a:p>
            <a:endParaRPr lang="en-US"/>
          </a:p>
          <a:p>
            <a:r>
              <a:rPr lang="en-US"/>
              <a:t>Tu </a:t>
            </a:r>
            <a:r>
              <a:rPr lang="en-US" err="1"/>
              <a:t>strategiju</a:t>
            </a:r>
            <a:r>
              <a:rPr lang="en-US"/>
              <a:t> </a:t>
            </a:r>
            <a:r>
              <a:rPr lang="en-US" err="1"/>
              <a:t>možemo</a:t>
            </a:r>
            <a:r>
              <a:rPr lang="en-US"/>
              <a:t> </a:t>
            </a:r>
            <a:r>
              <a:rPr lang="en-US" err="1"/>
              <a:t>definisati</a:t>
            </a:r>
            <a:r>
              <a:rPr lang="en-US"/>
              <a:t> </a:t>
            </a:r>
            <a:r>
              <a:rPr lang="en-US" err="1"/>
              <a:t>koristeći</a:t>
            </a:r>
            <a:r>
              <a:rPr lang="en-US"/>
              <a:t> </a:t>
            </a:r>
            <a:r>
              <a:rPr lang="en-US" err="1"/>
              <a:t>grupe</a:t>
            </a:r>
            <a:r>
              <a:rPr lang="en-US"/>
              <a:t> </a:t>
            </a:r>
            <a:r>
              <a:rPr lang="en-US" err="1"/>
              <a:t>postavljanja</a:t>
            </a:r>
            <a:endParaRPr lang="en-US"/>
          </a:p>
          <a:p>
            <a:endParaRPr lang="en-US"/>
          </a:p>
          <a:p>
            <a:r>
              <a:rPr lang="en-US"/>
              <a:t>Kada </a:t>
            </a:r>
            <a:r>
              <a:rPr lang="en-US" err="1"/>
              <a:t>kreiramo</a:t>
            </a:r>
            <a:r>
              <a:rPr lang="en-US"/>
              <a:t> </a:t>
            </a:r>
            <a:r>
              <a:rPr lang="en-US" err="1"/>
              <a:t>grupu</a:t>
            </a:r>
            <a:r>
              <a:rPr lang="en-US"/>
              <a:t> </a:t>
            </a:r>
            <a:r>
              <a:rPr lang="en-US" err="1"/>
              <a:t>postavljanja</a:t>
            </a:r>
            <a:r>
              <a:rPr lang="en-US"/>
              <a:t>, </a:t>
            </a:r>
            <a:r>
              <a:rPr lang="en-US" err="1"/>
              <a:t>možemo</a:t>
            </a:r>
            <a:r>
              <a:rPr lang="en-US"/>
              <a:t> </a:t>
            </a:r>
            <a:r>
              <a:rPr lang="en-US" err="1"/>
              <a:t>izabrati</a:t>
            </a:r>
            <a:r>
              <a:rPr lang="en-US"/>
              <a:t> </a:t>
            </a:r>
            <a:r>
              <a:rPr lang="en-US" err="1"/>
              <a:t>strategiju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   * Cluster</a:t>
            </a:r>
          </a:p>
          <a:p>
            <a:endParaRPr lang="en-US"/>
          </a:p>
          <a:p>
            <a:r>
              <a:rPr lang="en-US"/>
              <a:t>   * Spread</a:t>
            </a:r>
          </a:p>
          <a:p>
            <a:endParaRPr lang="en-US"/>
          </a:p>
          <a:p>
            <a:r>
              <a:rPr lang="en-US"/>
              <a:t>   * Partition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A165C-F948-F74F-5E9A-23A308A1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Grupe </a:t>
            </a:r>
            <a:r>
              <a:rPr lang="en-US" err="1"/>
              <a:t>postavljanja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1BFA-F898-A158-A309-9E6CC458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8692-8D43-2860-7C0E-737E35882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79298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54572" y="1147189"/>
            <a:ext cx="1150937" cy="957261"/>
          </a:xfrm>
        </p:spPr>
        <p:txBody>
          <a:bodyPr/>
          <a:lstStyle/>
          <a:p>
            <a:r>
              <a:rPr lang="en-GB" sz="5400"/>
              <a:t>01</a:t>
            </a:r>
            <a:endParaRPr lang="nl-NL" sz="54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32203" y="1626522"/>
            <a:ext cx="6485151" cy="5278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EC2 - UVOD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154571" y="1830731"/>
            <a:ext cx="1082082" cy="1361212"/>
          </a:xfrm>
        </p:spPr>
        <p:txBody>
          <a:bodyPr/>
          <a:lstStyle/>
          <a:p>
            <a:r>
              <a:rPr lang="en-GB" sz="5400"/>
              <a:t>02</a:t>
            </a:r>
            <a:endParaRPr lang="nl-NL" sz="5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32203" y="2281112"/>
            <a:ext cx="9046665" cy="45649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KREIRANJE I KONFIGURACIJA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54571" y="2509682"/>
            <a:ext cx="1164708" cy="957261"/>
          </a:xfrm>
        </p:spPr>
        <p:txBody>
          <a:bodyPr/>
          <a:lstStyle/>
          <a:p>
            <a:r>
              <a:rPr lang="en-GB" sz="5400"/>
              <a:t>03</a:t>
            </a:r>
            <a:endParaRPr lang="nl-NL" sz="5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132203" y="2986195"/>
            <a:ext cx="4684990" cy="5074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j-lt"/>
                <a:cs typeface="+mj-lt"/>
              </a:rPr>
              <a:t>TIPOVI INSTANCI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54571" y="3188633"/>
            <a:ext cx="1164708" cy="957261"/>
          </a:xfrm>
        </p:spPr>
        <p:txBody>
          <a:bodyPr/>
          <a:lstStyle/>
          <a:p>
            <a:r>
              <a:rPr lang="en-GB" sz="5400"/>
              <a:t>04</a:t>
            </a:r>
            <a:endParaRPr lang="nl-NL" sz="54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104660" y="3664259"/>
            <a:ext cx="6043736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j-lt"/>
                <a:cs typeface="+mj-lt"/>
              </a:rPr>
              <a:t>SIGURNOSNE GRUPE I KONEKCIJA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A84F242-6364-E71A-23FC-2CBCCBAD7995}"/>
              </a:ext>
            </a:extLst>
          </p:cNvPr>
          <p:cNvSpPr txBox="1">
            <a:spLocks/>
          </p:cNvSpPr>
          <p:nvPr/>
        </p:nvSpPr>
        <p:spPr bwMode="auto">
          <a:xfrm>
            <a:off x="1155489" y="3887286"/>
            <a:ext cx="1164708" cy="9664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05</a:t>
            </a:r>
            <a:endParaRPr lang="nl-NL" sz="540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7307C5C-CA7A-D299-064F-C58F7CE2BD9A}"/>
              </a:ext>
            </a:extLst>
          </p:cNvPr>
          <p:cNvSpPr txBox="1">
            <a:spLocks/>
          </p:cNvSpPr>
          <p:nvPr/>
        </p:nvSpPr>
        <p:spPr bwMode="auto">
          <a:xfrm>
            <a:off x="2105578" y="4367503"/>
            <a:ext cx="8449085" cy="675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j-lt"/>
                <a:cs typeface="+mj-lt"/>
              </a:rPr>
              <a:t>GRUPE POSTAVLJANJA (PLACEMENT GROUPS)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5944F33-460A-D5E3-6628-59745D04BF0E}"/>
              </a:ext>
            </a:extLst>
          </p:cNvPr>
          <p:cNvSpPr txBox="1">
            <a:spLocks/>
          </p:cNvSpPr>
          <p:nvPr/>
        </p:nvSpPr>
        <p:spPr bwMode="auto">
          <a:xfrm>
            <a:off x="1155489" y="4566660"/>
            <a:ext cx="1164708" cy="9664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06</a:t>
            </a:r>
            <a:endParaRPr lang="nl-NL" sz="540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1D66DD8-7638-D139-8B44-1C51F16C572C}"/>
              </a:ext>
            </a:extLst>
          </p:cNvPr>
          <p:cNvSpPr txBox="1">
            <a:spLocks/>
          </p:cNvSpPr>
          <p:nvPr/>
        </p:nvSpPr>
        <p:spPr bwMode="auto">
          <a:xfrm>
            <a:off x="2133120" y="5046877"/>
            <a:ext cx="8449085" cy="675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j-lt"/>
                <a:cs typeface="+mj-lt"/>
              </a:rPr>
              <a:t>AUTOSCALING GROUPS</a:t>
            </a:r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CF3B9DC-84BB-732B-F3D7-7F83EF6A6716}"/>
              </a:ext>
            </a:extLst>
          </p:cNvPr>
          <p:cNvSpPr txBox="1">
            <a:spLocks/>
          </p:cNvSpPr>
          <p:nvPr/>
        </p:nvSpPr>
        <p:spPr bwMode="auto">
          <a:xfrm>
            <a:off x="1150899" y="5232263"/>
            <a:ext cx="1150937" cy="9664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07</a:t>
            </a:r>
            <a:endParaRPr lang="nl-NL" sz="540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1BBC83-67DD-6F7B-0368-148E955CDDDC}"/>
              </a:ext>
            </a:extLst>
          </p:cNvPr>
          <p:cNvSpPr txBox="1">
            <a:spLocks/>
          </p:cNvSpPr>
          <p:nvPr/>
        </p:nvSpPr>
        <p:spPr bwMode="auto">
          <a:xfrm>
            <a:off x="2105578" y="5712480"/>
            <a:ext cx="8435314" cy="675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j-lt"/>
                <a:cs typeface="+mj-lt"/>
              </a:rPr>
              <a:t>LOAD BALANSERI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61C4D-6272-3C29-7A90-83D7F69C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 err="1"/>
              <a:t>Prednosti</a:t>
            </a:r>
            <a:r>
              <a:rPr lang="en-US" dirty="0"/>
              <a:t>: Velika </a:t>
            </a:r>
            <a:r>
              <a:rPr lang="en-US" dirty="0" err="1"/>
              <a:t>mreža</a:t>
            </a:r>
            <a:r>
              <a:rPr lang="en-US" dirty="0"/>
              <a:t> (10 Gbps </a:t>
            </a:r>
            <a:r>
              <a:rPr lang="en-US" dirty="0" err="1"/>
              <a:t>protoka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uključenim</a:t>
            </a:r>
            <a:r>
              <a:rPr lang="en-US" dirty="0"/>
              <a:t> </a:t>
            </a:r>
            <a:r>
              <a:rPr lang="en-US" dirty="0" err="1"/>
              <a:t>unapređenim</a:t>
            </a:r>
            <a:r>
              <a:rPr lang="en-US" dirty="0"/>
              <a:t> </a:t>
            </a:r>
            <a:r>
              <a:rPr lang="en-US" dirty="0" err="1"/>
              <a:t>umrežavanjem</a:t>
            </a:r>
            <a:r>
              <a:rPr lang="en-US" dirty="0"/>
              <a:t> - Enhanced Networking)</a:t>
            </a:r>
          </a:p>
          <a:p>
            <a:r>
              <a:rPr lang="en-US" dirty="0"/>
              <a:t>Mane: Ako </a:t>
            </a:r>
            <a:r>
              <a:rPr lang="en-US" dirty="0" err="1"/>
              <a:t>postolje</a:t>
            </a:r>
            <a:r>
              <a:rPr lang="en-US" dirty="0"/>
              <a:t> (rack) </a:t>
            </a:r>
            <a:r>
              <a:rPr lang="en-US" dirty="0" err="1"/>
              <a:t>padne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instance </a:t>
            </a:r>
            <a:r>
              <a:rPr lang="en-US" dirty="0" err="1"/>
              <a:t>padaju</a:t>
            </a:r>
            <a:r>
              <a:rPr lang="en-US" dirty="0"/>
              <a:t>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vreme</a:t>
            </a:r>
            <a:endParaRPr lang="en-US" dirty="0"/>
          </a:p>
          <a:p>
            <a:r>
              <a:rPr lang="en-US" dirty="0" err="1"/>
              <a:t>Slučajevi</a:t>
            </a:r>
            <a:r>
              <a:rPr lang="en-US" dirty="0"/>
              <a:t> </a:t>
            </a:r>
            <a:r>
              <a:rPr lang="en-US" dirty="0" err="1"/>
              <a:t>upotrebe</a:t>
            </a:r>
            <a:r>
              <a:rPr lang="en-US" dirty="0"/>
              <a:t>: </a:t>
            </a:r>
          </a:p>
          <a:p>
            <a:r>
              <a:rPr lang="en-US" dirty="0"/>
              <a:t>  * </a:t>
            </a:r>
            <a:r>
              <a:rPr lang="en-US" dirty="0" err="1"/>
              <a:t>Poslovi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(Big data) koji </a:t>
            </a:r>
            <a:r>
              <a:rPr lang="en-US" dirty="0" err="1"/>
              <a:t>moraju</a:t>
            </a:r>
            <a:r>
              <a:rPr lang="en-US" dirty="0"/>
              <a:t> da se </a:t>
            </a:r>
            <a:r>
              <a:rPr lang="en-US" dirty="0" err="1"/>
              <a:t>završe</a:t>
            </a:r>
            <a:r>
              <a:rPr lang="en-US" dirty="0"/>
              <a:t> </a:t>
            </a:r>
            <a:r>
              <a:rPr lang="en-US" dirty="0" err="1"/>
              <a:t>brzo</a:t>
            </a:r>
            <a:endParaRPr lang="en-US" dirty="0"/>
          </a:p>
          <a:p>
            <a:r>
              <a:rPr lang="en-US" dirty="0"/>
              <a:t>  * </a:t>
            </a:r>
            <a:r>
              <a:rPr lang="en-US" dirty="0" err="1"/>
              <a:t>Aplikacije</a:t>
            </a:r>
            <a:r>
              <a:rPr lang="en-US" dirty="0"/>
              <a:t> </a:t>
            </a:r>
            <a:r>
              <a:rPr lang="en-US" dirty="0" err="1"/>
              <a:t>kojima</a:t>
            </a:r>
            <a:r>
              <a:rPr lang="en-US" dirty="0"/>
              <a:t> 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ekstremno</a:t>
            </a:r>
            <a:r>
              <a:rPr lang="en-US" dirty="0"/>
              <a:t> </a:t>
            </a:r>
            <a:r>
              <a:rPr lang="en-US" dirty="0" err="1"/>
              <a:t>niska</a:t>
            </a:r>
            <a:r>
              <a:rPr lang="en-US" dirty="0"/>
              <a:t> </a:t>
            </a:r>
            <a:r>
              <a:rPr lang="en-US" dirty="0" err="1"/>
              <a:t>kašnjenja</a:t>
            </a:r>
            <a:r>
              <a:rPr lang="en-US" dirty="0"/>
              <a:t> (low latency) I </a:t>
            </a:r>
            <a:r>
              <a:rPr lang="en-US" dirty="0" err="1"/>
              <a:t>propusnost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en-US" dirty="0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FA08E2-2E7A-699C-AE2D-ED1ECA6A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Grupe </a:t>
            </a:r>
            <a:r>
              <a:rPr lang="en-US" dirty="0" err="1"/>
              <a:t>postavljanja</a:t>
            </a:r>
            <a:r>
              <a:rPr lang="en-US" dirty="0"/>
              <a:t> -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5DC96-4F26-78C1-FF0E-1C396E56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7D1F-2021-B448-C110-B88AE0438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A6C5D27-C39F-01F7-6845-BBF7FE6A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22" y="1143410"/>
            <a:ext cx="6869986" cy="15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9562D4-2C77-DD3A-DA4C-8F0495615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3BAC-2661-AFDE-6DF2-1D1729869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Prednosti</a:t>
            </a:r>
            <a:r>
              <a:rPr lang="en-US"/>
              <a:t>: </a:t>
            </a:r>
          </a:p>
          <a:p>
            <a:r>
              <a:rPr lang="en-US"/>
              <a:t>  * </a:t>
            </a:r>
            <a:r>
              <a:rPr lang="en-US" err="1"/>
              <a:t>Mogu</a:t>
            </a:r>
            <a:r>
              <a:rPr lang="en-US"/>
              <a:t> </a:t>
            </a:r>
            <a:r>
              <a:rPr lang="en-US" err="1"/>
              <a:t>prelaziti</a:t>
            </a:r>
            <a:r>
              <a:rPr lang="en-US"/>
              <a:t> </a:t>
            </a:r>
            <a:r>
              <a:rPr lang="en-US" err="1"/>
              <a:t>preko</a:t>
            </a:r>
            <a:r>
              <a:rPr lang="en-US"/>
              <a:t> </a:t>
            </a:r>
            <a:r>
              <a:rPr lang="en-US" err="1"/>
              <a:t>više</a:t>
            </a:r>
            <a:r>
              <a:rPr lang="en-US"/>
              <a:t> Availability Zones (AZ)</a:t>
            </a:r>
          </a:p>
          <a:p>
            <a:r>
              <a:rPr lang="en-US"/>
              <a:t>  * </a:t>
            </a:r>
            <a:r>
              <a:rPr lang="en-US" err="1"/>
              <a:t>Smanjuje</a:t>
            </a:r>
            <a:r>
              <a:rPr lang="en-US"/>
              <a:t> se </a:t>
            </a:r>
            <a:r>
              <a:rPr lang="en-US" err="1"/>
              <a:t>rizik</a:t>
            </a:r>
            <a:r>
              <a:rPr lang="en-US"/>
              <a:t> </a:t>
            </a:r>
            <a:r>
              <a:rPr lang="en-US" err="1"/>
              <a:t>istovremenog</a:t>
            </a:r>
            <a:r>
              <a:rPr lang="en-US"/>
              <a:t> pada</a:t>
            </a:r>
          </a:p>
          <a:p>
            <a:r>
              <a:rPr lang="en-US"/>
              <a:t>  * EC2 instance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različitim</a:t>
            </a:r>
            <a:r>
              <a:rPr lang="en-US"/>
              <a:t> </a:t>
            </a:r>
            <a:r>
              <a:rPr lang="en-US" err="1"/>
              <a:t>fizičkim</a:t>
            </a:r>
            <a:r>
              <a:rPr lang="en-US"/>
              <a:t> </a:t>
            </a:r>
            <a:r>
              <a:rPr lang="en-US" err="1"/>
              <a:t>hardverima</a:t>
            </a:r>
            <a:endParaRPr lang="en-US"/>
          </a:p>
          <a:p>
            <a:endParaRPr lang="en-US"/>
          </a:p>
          <a:p>
            <a:r>
              <a:rPr lang="en-US"/>
              <a:t>Mane: </a:t>
            </a:r>
          </a:p>
          <a:p>
            <a:r>
              <a:rPr lang="en-US"/>
              <a:t>  * Limit od 7 </a:t>
            </a:r>
            <a:r>
              <a:rPr lang="en-US" err="1"/>
              <a:t>instanci</a:t>
            </a:r>
            <a:r>
              <a:rPr lang="en-US"/>
              <a:t> po AZ po </a:t>
            </a:r>
            <a:r>
              <a:rPr lang="en-US" err="1"/>
              <a:t>grupi</a:t>
            </a:r>
            <a:r>
              <a:rPr lang="en-US"/>
              <a:t> </a:t>
            </a:r>
            <a:r>
              <a:rPr lang="en-US" err="1"/>
              <a:t>postavljanja</a:t>
            </a:r>
            <a:endParaRPr lang="en-US"/>
          </a:p>
          <a:p>
            <a:endParaRPr lang="en-US"/>
          </a:p>
          <a:p>
            <a:r>
              <a:rPr lang="en-US" err="1"/>
              <a:t>Slučajevi</a:t>
            </a:r>
            <a:r>
              <a:rPr lang="en-US"/>
              <a:t> </a:t>
            </a:r>
            <a:r>
              <a:rPr lang="en-US" err="1"/>
              <a:t>upotrebe</a:t>
            </a:r>
            <a:r>
              <a:rPr lang="en-US"/>
              <a:t>: </a:t>
            </a:r>
            <a:r>
              <a:rPr lang="en-US" err="1"/>
              <a:t>Aplikacije</a:t>
            </a:r>
            <a:r>
              <a:rPr lang="en-US"/>
              <a:t> </a:t>
            </a:r>
            <a:r>
              <a:rPr lang="en-US" err="1"/>
              <a:t>kojima</a:t>
            </a:r>
            <a:r>
              <a:rPr lang="en-US"/>
              <a:t> je </a:t>
            </a:r>
            <a:r>
              <a:rPr lang="en-US" err="1"/>
              <a:t>potrebna</a:t>
            </a:r>
            <a:r>
              <a:rPr lang="en-US"/>
              <a:t> </a:t>
            </a:r>
            <a:r>
              <a:rPr lang="en-US" err="1"/>
              <a:t>maksimalna</a:t>
            </a:r>
            <a:r>
              <a:rPr lang="en-US"/>
              <a:t> </a:t>
            </a:r>
            <a:r>
              <a:rPr lang="en-US" err="1"/>
              <a:t>dostupnost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ACC16-A64D-2B8F-9F5A-69F49F88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Grupe </a:t>
            </a:r>
            <a:r>
              <a:rPr lang="en-US" dirty="0" err="1"/>
              <a:t>postavljanja</a:t>
            </a:r>
            <a:r>
              <a:rPr lang="en-US" dirty="0"/>
              <a:t> - spread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C34CD-2184-1649-C468-C109A8F47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4551A-75DA-012D-1AEC-465189B5A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7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8931600-C4F3-E79C-DB16-62475427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9" y="1506089"/>
            <a:ext cx="5251806" cy="44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E8E624-FD40-6AD7-F35D-EC92EC2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E1DB-5B1F-D062-2653-D76CD1023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* Do 7 </a:t>
            </a:r>
            <a:r>
              <a:rPr lang="en-US" err="1"/>
              <a:t>podela</a:t>
            </a:r>
            <a:r>
              <a:rPr lang="en-US"/>
              <a:t> po AZ</a:t>
            </a:r>
          </a:p>
          <a:p>
            <a:r>
              <a:rPr lang="en-US"/>
              <a:t>* </a:t>
            </a:r>
            <a:r>
              <a:rPr lang="en-US" err="1"/>
              <a:t>Mogu</a:t>
            </a:r>
            <a:r>
              <a:rPr lang="en-US"/>
              <a:t> se </a:t>
            </a:r>
            <a:r>
              <a:rPr lang="en-US" err="1"/>
              <a:t>prostirati</a:t>
            </a:r>
            <a:r>
              <a:rPr lang="en-US"/>
              <a:t> </a:t>
            </a:r>
            <a:r>
              <a:rPr lang="en-US" err="1"/>
              <a:t>kroz</a:t>
            </a:r>
            <a:r>
              <a:rPr lang="en-US"/>
              <a:t> </a:t>
            </a:r>
            <a:r>
              <a:rPr lang="en-US" err="1"/>
              <a:t>više</a:t>
            </a:r>
            <a:r>
              <a:rPr lang="en-US"/>
              <a:t> AZ u </a:t>
            </a:r>
            <a:r>
              <a:rPr lang="en-US" err="1"/>
              <a:t>istom</a:t>
            </a:r>
            <a:r>
              <a:rPr lang="en-US"/>
              <a:t> </a:t>
            </a:r>
            <a:r>
              <a:rPr lang="en-US" err="1"/>
              <a:t>regionu</a:t>
            </a:r>
            <a:endParaRPr lang="en-US"/>
          </a:p>
          <a:p>
            <a:r>
              <a:rPr lang="en-US"/>
              <a:t>* Do </a:t>
            </a:r>
            <a:r>
              <a:rPr lang="en-US" err="1"/>
              <a:t>stotinu</a:t>
            </a:r>
            <a:r>
              <a:rPr lang="en-US"/>
              <a:t> EC2 </a:t>
            </a:r>
            <a:r>
              <a:rPr lang="en-US" err="1"/>
              <a:t>instanci</a:t>
            </a:r>
            <a:endParaRPr lang="en-US"/>
          </a:p>
          <a:p>
            <a:r>
              <a:rPr lang="en-US"/>
              <a:t>* Instance u </a:t>
            </a:r>
            <a:r>
              <a:rPr lang="en-US" err="1"/>
              <a:t>jednoj</a:t>
            </a:r>
            <a:r>
              <a:rPr lang="en-US"/>
              <a:t> </a:t>
            </a:r>
            <a:r>
              <a:rPr lang="en-US" err="1"/>
              <a:t>grupi</a:t>
            </a:r>
            <a:r>
              <a:rPr lang="en-US"/>
              <a:t> </a:t>
            </a:r>
            <a:r>
              <a:rPr lang="en-US" err="1"/>
              <a:t>podele</a:t>
            </a:r>
            <a:r>
              <a:rPr lang="en-US"/>
              <a:t> ne dele police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instancama</a:t>
            </a:r>
            <a:r>
              <a:rPr lang="en-US"/>
              <a:t> </a:t>
            </a:r>
            <a:r>
              <a:rPr lang="en-US" err="1"/>
              <a:t>druge</a:t>
            </a:r>
            <a:r>
              <a:rPr lang="en-US"/>
              <a:t> </a:t>
            </a:r>
            <a:r>
              <a:rPr lang="en-US" err="1"/>
              <a:t>grupe</a:t>
            </a:r>
            <a:r>
              <a:rPr lang="en-US"/>
              <a:t> </a:t>
            </a:r>
            <a:r>
              <a:rPr lang="en-US" err="1"/>
              <a:t>podele</a:t>
            </a:r>
          </a:p>
          <a:p>
            <a:r>
              <a:rPr lang="en-US"/>
              <a:t>* EC2 instance </a:t>
            </a:r>
            <a:r>
              <a:rPr lang="en-US" err="1"/>
              <a:t>dobijaju</a:t>
            </a:r>
            <a:r>
              <a:rPr lang="en-US"/>
              <a:t> </a:t>
            </a:r>
            <a:r>
              <a:rPr lang="en-US" err="1"/>
              <a:t>pristup</a:t>
            </a:r>
            <a:r>
              <a:rPr lang="en-US"/>
              <a:t> </a:t>
            </a:r>
            <a:r>
              <a:rPr lang="en-US" err="1"/>
              <a:t>informacijama</a:t>
            </a:r>
            <a:r>
              <a:rPr lang="en-US"/>
              <a:t> </a:t>
            </a:r>
            <a:r>
              <a:rPr lang="en-US" err="1"/>
              <a:t>drugih</a:t>
            </a:r>
            <a:r>
              <a:rPr lang="en-US"/>
              <a:t> </a:t>
            </a:r>
            <a:r>
              <a:rPr lang="en-US" err="1"/>
              <a:t>delova</a:t>
            </a:r>
            <a:r>
              <a:rPr lang="en-US"/>
              <a:t> </a:t>
            </a:r>
            <a:r>
              <a:rPr lang="en-US" err="1"/>
              <a:t>kao</a:t>
            </a:r>
            <a:r>
              <a:rPr lang="en-US"/>
              <a:t> </a:t>
            </a:r>
            <a:r>
              <a:rPr lang="en-US" err="1"/>
              <a:t>metapodaci</a:t>
            </a:r>
            <a:endParaRPr lang="en-US"/>
          </a:p>
          <a:p>
            <a:endParaRPr lang="en-US"/>
          </a:p>
          <a:p>
            <a:r>
              <a:rPr lang="en-US" err="1"/>
              <a:t>Slučajevi</a:t>
            </a:r>
            <a:r>
              <a:rPr lang="en-US"/>
              <a:t> </a:t>
            </a:r>
            <a:r>
              <a:rPr lang="en-US" err="1"/>
              <a:t>upotrebe</a:t>
            </a:r>
            <a:r>
              <a:rPr lang="en-US"/>
              <a:t>: HBase, Cassandra, Kafka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CCA16-FBEE-7F98-1985-4A0CC1A1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Grupe </a:t>
            </a:r>
            <a:r>
              <a:rPr lang="en-US" dirty="0" err="1"/>
              <a:t>postavljanja</a:t>
            </a:r>
            <a:r>
              <a:rPr lang="en-US" dirty="0"/>
              <a:t> - partition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DB9A-5F67-B8FE-997C-BB9AC53C6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BA1D-3D6D-9AFF-BEA6-C3F72C10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3038DB-D568-F707-DFBB-44F4D3E9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9" y="1504655"/>
            <a:ext cx="5286053" cy="45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7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Elastic Block Store Volume je </a:t>
            </a:r>
            <a:r>
              <a:rPr lang="en-US" err="1"/>
              <a:t>mrežni</a:t>
            </a:r>
            <a:r>
              <a:rPr lang="en-US"/>
              <a:t> disk koji </a:t>
            </a:r>
            <a:r>
              <a:rPr lang="en-US" err="1"/>
              <a:t>možete</a:t>
            </a:r>
            <a:r>
              <a:rPr lang="en-US"/>
              <a:t> </a:t>
            </a:r>
            <a:r>
              <a:rPr lang="en-US" err="1"/>
              <a:t>prikačiti</a:t>
            </a:r>
            <a:r>
              <a:rPr lang="en-US"/>
              <a:t> </a:t>
            </a:r>
            <a:r>
              <a:rPr lang="en-US" err="1"/>
              <a:t>svojoj</a:t>
            </a:r>
            <a:r>
              <a:rPr lang="en-US"/>
              <a:t> </a:t>
            </a:r>
            <a:r>
              <a:rPr lang="en-US" err="1"/>
              <a:t>instanci</a:t>
            </a:r>
            <a:r>
              <a:rPr lang="en-US"/>
              <a:t> </a:t>
            </a:r>
            <a:r>
              <a:rPr lang="en-US" err="1"/>
              <a:t>dok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pokrenute</a:t>
            </a:r>
            <a:endParaRPr lang="en-US"/>
          </a:p>
          <a:p>
            <a:endParaRPr lang="en-US"/>
          </a:p>
          <a:p>
            <a:r>
              <a:rPr lang="en-US" err="1"/>
              <a:t>Omogućuju</a:t>
            </a:r>
            <a:r>
              <a:rPr lang="en-US"/>
              <a:t> </a:t>
            </a:r>
            <a:r>
              <a:rPr lang="en-US" err="1"/>
              <a:t>instancama</a:t>
            </a:r>
            <a:r>
              <a:rPr lang="en-US"/>
              <a:t> da </a:t>
            </a:r>
            <a:r>
              <a:rPr lang="en-US" err="1"/>
              <a:t>čuvaju</a:t>
            </a:r>
            <a:r>
              <a:rPr lang="en-US"/>
              <a:t> </a:t>
            </a:r>
            <a:r>
              <a:rPr lang="en-US" err="1"/>
              <a:t>podatke</a:t>
            </a:r>
            <a:r>
              <a:rPr lang="en-US"/>
              <a:t> </a:t>
            </a:r>
            <a:r>
              <a:rPr lang="en-US" err="1"/>
              <a:t>čak</a:t>
            </a:r>
            <a:r>
              <a:rPr lang="en-US"/>
              <a:t> i nakon </a:t>
            </a:r>
            <a:r>
              <a:rPr lang="en-US" err="1"/>
              <a:t>njihovog</a:t>
            </a:r>
            <a:r>
              <a:rPr lang="en-US"/>
              <a:t> </a:t>
            </a:r>
            <a:r>
              <a:rPr lang="en-US" err="1"/>
              <a:t>brisanja</a:t>
            </a:r>
            <a:endParaRPr lang="en-US"/>
          </a:p>
          <a:p>
            <a:endParaRPr lang="en-US"/>
          </a:p>
          <a:p>
            <a:r>
              <a:rPr lang="en-US" err="1"/>
              <a:t>Mogu</a:t>
            </a:r>
            <a:r>
              <a:rPr lang="en-US"/>
              <a:t>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en-US" err="1"/>
              <a:t>nakakačene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samo</a:t>
            </a:r>
            <a:r>
              <a:rPr lang="en-US"/>
              <a:t> </a:t>
            </a:r>
            <a:r>
              <a:rPr lang="en-US" err="1"/>
              <a:t>jednu</a:t>
            </a:r>
            <a:r>
              <a:rPr lang="en-US"/>
              <a:t> </a:t>
            </a:r>
            <a:r>
              <a:rPr lang="en-US" err="1"/>
              <a:t>instancu</a:t>
            </a:r>
            <a:r>
              <a:rPr lang="en-US"/>
              <a:t> </a:t>
            </a:r>
          </a:p>
          <a:p>
            <a:endParaRPr lang="en-US"/>
          </a:p>
          <a:p>
            <a:r>
              <a:rPr lang="en-US" err="1"/>
              <a:t>Vezane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 za </a:t>
            </a:r>
            <a:r>
              <a:rPr lang="en-US" err="1"/>
              <a:t>specifičnu</a:t>
            </a:r>
            <a:r>
              <a:rPr lang="en-US"/>
              <a:t> availability </a:t>
            </a:r>
            <a:r>
              <a:rPr lang="en-US" err="1"/>
              <a:t>zonu</a:t>
            </a:r>
            <a:endParaRPr lang="en-US"/>
          </a:p>
          <a:p>
            <a:endParaRPr lang="en-US"/>
          </a:p>
          <a:p>
            <a:r>
              <a:rPr lang="en-US" err="1"/>
              <a:t>Analogija</a:t>
            </a:r>
            <a:r>
              <a:rPr lang="en-US"/>
              <a:t>: </a:t>
            </a:r>
            <a:r>
              <a:rPr lang="en-US" err="1"/>
              <a:t>Mislite</a:t>
            </a:r>
            <a:r>
              <a:rPr lang="en-US"/>
              <a:t> o </a:t>
            </a:r>
            <a:r>
              <a:rPr lang="en-US" err="1"/>
              <a:t>njima</a:t>
            </a:r>
            <a:r>
              <a:rPr lang="en-US"/>
              <a:t> </a:t>
            </a:r>
            <a:r>
              <a:rPr lang="en-US" err="1"/>
              <a:t>kao</a:t>
            </a:r>
            <a:r>
              <a:rPr lang="en-US"/>
              <a:t> o "network USB stick"</a:t>
            </a:r>
          </a:p>
          <a:p>
            <a:r>
              <a:rPr lang="en-US" err="1"/>
              <a:t>Besplatno</a:t>
            </a:r>
            <a:r>
              <a:rPr lang="en-US"/>
              <a:t>: 30GB </a:t>
            </a:r>
            <a:r>
              <a:rPr lang="en-US" err="1"/>
              <a:t>besplatnog</a:t>
            </a:r>
            <a:r>
              <a:rPr lang="en-US"/>
              <a:t> EBS storage </a:t>
            </a:r>
            <a:r>
              <a:rPr lang="en-US" err="1"/>
              <a:t>tipa</a:t>
            </a:r>
            <a:r>
              <a:rPr lang="en-US"/>
              <a:t> General Purpose (SSD) </a:t>
            </a:r>
            <a:r>
              <a:rPr lang="en-US" err="1"/>
              <a:t>ili</a:t>
            </a:r>
            <a:r>
              <a:rPr lang="en-US"/>
              <a:t> Magnetic po </a:t>
            </a:r>
            <a:r>
              <a:rPr lang="en-US" err="1"/>
              <a:t>mesecu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 block store (EBS)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11057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473494-D459-62AF-C035-2F01BE08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06B51-BF02-2FE3-A7C2-8142B887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 block store (EBS)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DB255-2FBF-49AB-D6D5-367B7749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3CD73-4066-F23B-4FE3-0930357BB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6CA8800-465F-AAD1-250B-4687595B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6" y="1486476"/>
            <a:ext cx="8710772" cy="47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16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85DB4-310C-CDC6-9D17-F5C250A88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Način</a:t>
            </a:r>
            <a:r>
              <a:rPr lang="en-US"/>
              <a:t> da se </a:t>
            </a:r>
            <a:r>
              <a:rPr lang="en-US" err="1"/>
              <a:t>napravi</a:t>
            </a:r>
            <a:r>
              <a:rPr lang="en-US"/>
              <a:t> backup(snapshot) </a:t>
            </a:r>
            <a:r>
              <a:rPr lang="en-US" err="1"/>
              <a:t>našeg</a:t>
            </a:r>
            <a:r>
              <a:rPr lang="en-US"/>
              <a:t> EBS volume u </a:t>
            </a:r>
            <a:r>
              <a:rPr lang="en-US" err="1"/>
              <a:t>trenutku</a:t>
            </a:r>
            <a:r>
              <a:rPr lang="en-US"/>
              <a:t> </a:t>
            </a:r>
            <a:r>
              <a:rPr lang="en-US" err="1"/>
              <a:t>vremena</a:t>
            </a:r>
          </a:p>
          <a:p>
            <a:endParaRPr lang="en-US"/>
          </a:p>
          <a:p>
            <a:r>
              <a:rPr lang="en-US"/>
              <a:t>Snapshots se </a:t>
            </a:r>
            <a:r>
              <a:rPr lang="en-US" err="1"/>
              <a:t>mogu</a:t>
            </a:r>
            <a:r>
              <a:rPr lang="en-US"/>
              <a:t> </a:t>
            </a:r>
            <a:r>
              <a:rPr lang="en-US" err="1"/>
              <a:t>kopirati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druge</a:t>
            </a:r>
            <a:r>
              <a:rPr lang="en-US"/>
              <a:t> AZ </a:t>
            </a:r>
            <a:r>
              <a:rPr lang="en-US" err="1"/>
              <a:t>ili</a:t>
            </a:r>
            <a:r>
              <a:rPr lang="en-US"/>
              <a:t> </a:t>
            </a:r>
            <a:r>
              <a:rPr lang="en-US" err="1"/>
              <a:t>Regije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4C2C3-1250-A03F-F2CC-FDC36580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EBS Snapshots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F368-A541-6C8C-4AE3-A9F2AB95F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A743-B3EB-161E-5AA8-264CEA190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0913EBA-D06B-CBE3-AA1A-FE248F5A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6" y="3164636"/>
            <a:ext cx="7623424" cy="26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28899" cy="447516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 err="1"/>
              <a:t>Opterećenje</a:t>
            </a:r>
            <a:r>
              <a:rPr lang="en-US"/>
              <a:t> </a:t>
            </a:r>
            <a:r>
              <a:rPr lang="en-US" err="1"/>
              <a:t>vašeg</a:t>
            </a:r>
            <a:r>
              <a:rPr lang="en-US"/>
              <a:t> </a:t>
            </a:r>
            <a:r>
              <a:rPr lang="en-US" err="1"/>
              <a:t>servera</a:t>
            </a:r>
            <a:r>
              <a:rPr lang="en-US"/>
              <a:t> (EC2) </a:t>
            </a:r>
            <a:r>
              <a:rPr lang="en-US" err="1"/>
              <a:t>može</a:t>
            </a:r>
            <a:r>
              <a:rPr lang="en-US"/>
              <a:t> da </a:t>
            </a:r>
            <a:r>
              <a:rPr lang="en-US" err="1"/>
              <a:t>varira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/>
              <a:t>Na AWS-u </a:t>
            </a:r>
            <a:r>
              <a:rPr lang="en-US" err="1"/>
              <a:t>vrlo</a:t>
            </a:r>
            <a:r>
              <a:rPr lang="en-US"/>
              <a:t> </a:t>
            </a:r>
            <a:r>
              <a:rPr lang="en-US" err="1"/>
              <a:t>lako</a:t>
            </a:r>
            <a:r>
              <a:rPr lang="en-US"/>
              <a:t> </a:t>
            </a:r>
            <a:r>
              <a:rPr lang="en-US" err="1"/>
              <a:t>možete</a:t>
            </a:r>
            <a:r>
              <a:rPr lang="en-US"/>
              <a:t> da </a:t>
            </a:r>
            <a:r>
              <a:rPr lang="en-US" err="1"/>
              <a:t>kreirate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uništavate</a:t>
            </a:r>
            <a:r>
              <a:rPr lang="en-US"/>
              <a:t> EC2 instance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/>
              <a:t>ASG (Auto Scaling Group) </a:t>
            </a:r>
            <a:r>
              <a:rPr lang="en-US" err="1"/>
              <a:t>obezbeđuje</a:t>
            </a:r>
            <a:r>
              <a:rPr lang="en-US"/>
              <a:t>: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 sz="2400"/>
              <a:t>Scale out (</a:t>
            </a:r>
            <a:r>
              <a:rPr lang="en-US" sz="2400" err="1"/>
              <a:t>dodavanje</a:t>
            </a:r>
            <a:r>
              <a:rPr lang="en-US" sz="2400"/>
              <a:t> </a:t>
            </a:r>
            <a:r>
              <a:rPr lang="en-US" sz="2400" err="1"/>
              <a:t>novih</a:t>
            </a:r>
            <a:r>
              <a:rPr lang="en-US" sz="2400"/>
              <a:t> EC2 </a:t>
            </a:r>
            <a:r>
              <a:rPr lang="en-US" sz="2400" err="1"/>
              <a:t>instanci</a:t>
            </a:r>
            <a:r>
              <a:rPr lang="en-US" sz="2400"/>
              <a:t>) - </a:t>
            </a:r>
            <a:r>
              <a:rPr lang="en-US" sz="2400" err="1"/>
              <a:t>povećan</a:t>
            </a:r>
            <a:r>
              <a:rPr lang="en-US" sz="2400"/>
              <a:t> </a:t>
            </a:r>
            <a:r>
              <a:rPr lang="en-US" sz="2400" err="1"/>
              <a:t>broj</a:t>
            </a:r>
            <a:r>
              <a:rPr lang="en-US" sz="2400"/>
              <a:t> </a:t>
            </a:r>
            <a:r>
              <a:rPr lang="en-US" sz="2400" err="1"/>
              <a:t>zahteva</a:t>
            </a:r>
            <a:endParaRPr lang="en-US" sz="240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 sz="2400"/>
              <a:t>Scale in (</a:t>
            </a:r>
            <a:r>
              <a:rPr lang="en-US" sz="2400" err="1"/>
              <a:t>gašenje</a:t>
            </a:r>
            <a:r>
              <a:rPr lang="en-US" sz="2400"/>
              <a:t> EC2 </a:t>
            </a:r>
            <a:r>
              <a:rPr lang="en-US" sz="2400" err="1"/>
              <a:t>instanci</a:t>
            </a:r>
            <a:r>
              <a:rPr lang="en-US" sz="2400"/>
              <a:t>) - </a:t>
            </a:r>
            <a:r>
              <a:rPr lang="en-US" sz="2400" err="1"/>
              <a:t>smanjen</a:t>
            </a:r>
            <a:r>
              <a:rPr lang="en-US" sz="2400"/>
              <a:t> </a:t>
            </a:r>
            <a:r>
              <a:rPr lang="en-US" sz="2400" err="1"/>
              <a:t>broj</a:t>
            </a:r>
            <a:r>
              <a:rPr lang="en-US" sz="2400"/>
              <a:t> </a:t>
            </a:r>
            <a:r>
              <a:rPr lang="en-US" sz="2400" err="1"/>
              <a:t>zahteva</a:t>
            </a:r>
            <a:endParaRPr lang="en-US" sz="240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 sz="2400"/>
              <a:t>Da </a:t>
            </a:r>
            <a:r>
              <a:rPr lang="en-US" sz="2400" err="1"/>
              <a:t>imamo</a:t>
            </a:r>
            <a:r>
              <a:rPr lang="en-US" sz="2400"/>
              <a:t> </a:t>
            </a:r>
            <a:r>
              <a:rPr lang="en-US" sz="2400" err="1"/>
              <a:t>željeni</a:t>
            </a:r>
            <a:r>
              <a:rPr lang="en-US" sz="2400"/>
              <a:t> </a:t>
            </a:r>
            <a:r>
              <a:rPr lang="en-US" sz="2400" err="1"/>
              <a:t>broj</a:t>
            </a:r>
            <a:r>
              <a:rPr lang="en-US" sz="2400"/>
              <a:t> </a:t>
            </a:r>
            <a:r>
              <a:rPr lang="en-US" sz="2400" err="1"/>
              <a:t>instanci</a:t>
            </a:r>
            <a:r>
              <a:rPr lang="en-US" sz="2400"/>
              <a:t> </a:t>
            </a:r>
            <a:r>
              <a:rPr lang="en-US" sz="2400" err="1"/>
              <a:t>između</a:t>
            </a:r>
            <a:r>
              <a:rPr lang="en-US" sz="2400"/>
              <a:t> min </a:t>
            </a:r>
            <a:r>
              <a:rPr lang="en-US" sz="2400" err="1"/>
              <a:t>i</a:t>
            </a:r>
            <a:r>
              <a:rPr lang="en-US" sz="2400"/>
              <a:t> max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endParaRPr lang="en-US" sz="240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/>
              <a:t>ASG je </a:t>
            </a:r>
            <a:r>
              <a:rPr lang="en-US" err="1"/>
              <a:t>besplatana</a:t>
            </a:r>
            <a:r>
              <a:rPr lang="en-US"/>
              <a:t> </a:t>
            </a:r>
            <a:r>
              <a:rPr lang="en-US" err="1"/>
              <a:t>servis</a:t>
            </a:r>
            <a:r>
              <a:rPr lang="en-US"/>
              <a:t>, </a:t>
            </a:r>
            <a:r>
              <a:rPr lang="en-US" err="1"/>
              <a:t>plaćate</a:t>
            </a:r>
            <a:r>
              <a:rPr lang="en-US"/>
              <a:t> </a:t>
            </a:r>
            <a:r>
              <a:rPr lang="en-US" err="1"/>
              <a:t>jedino</a:t>
            </a:r>
            <a:r>
              <a:rPr lang="en-US"/>
              <a:t> za </a:t>
            </a:r>
            <a:r>
              <a:rPr lang="en-US" err="1"/>
              <a:t>pokrenute</a:t>
            </a:r>
            <a:r>
              <a:rPr lang="en-US"/>
              <a:t> EC2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Auto Scaling </a:t>
            </a:r>
            <a:r>
              <a:rPr lang="en-US" err="1">
                <a:ea typeface="+mj-lt"/>
                <a:cs typeface="+mj-lt"/>
              </a:rPr>
              <a:t>grupa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02953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Auto Scaling </a:t>
            </a:r>
            <a:r>
              <a:rPr lang="en-US" err="1">
                <a:ea typeface="+mj-lt"/>
                <a:cs typeface="+mj-lt"/>
              </a:rPr>
              <a:t>grupa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6CF37F49-20C9-3AA5-E475-F0183A21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8" y="1090331"/>
            <a:ext cx="11065524" cy="52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5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2889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 err="1"/>
              <a:t>Templejt</a:t>
            </a:r>
            <a:r>
              <a:rPr lang="en-US"/>
              <a:t> za </a:t>
            </a:r>
            <a:r>
              <a:rPr lang="en-US" err="1"/>
              <a:t>pokretanje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AMI + Tip instance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EC2 User Data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EBS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Sigurnosne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 Grupe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SSH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+mj-lt"/>
                <a:ea typeface="+mj-lt"/>
                <a:cs typeface="+mj-lt"/>
              </a:rPr>
              <a:t>ključ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IAM role za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vaše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EC2 instance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...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/>
              <a:t>Min, Max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željeni</a:t>
            </a:r>
            <a:r>
              <a:rPr lang="en-US"/>
              <a:t> </a:t>
            </a:r>
            <a:r>
              <a:rPr lang="en-US" err="1"/>
              <a:t>broj</a:t>
            </a:r>
            <a:r>
              <a:rPr lang="en-US"/>
              <a:t> </a:t>
            </a:r>
            <a:r>
              <a:rPr lang="en-US" err="1"/>
              <a:t>instanci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/>
              <a:t>Scaling </a:t>
            </a:r>
            <a:r>
              <a:rPr lang="en-US" err="1"/>
              <a:t>pravila</a:t>
            </a:r>
            <a:r>
              <a:rPr lang="en-US"/>
              <a:t>/</a:t>
            </a:r>
            <a:r>
              <a:rPr lang="en-US" err="1"/>
              <a:t>polise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Auto Scaling </a:t>
            </a:r>
            <a:r>
              <a:rPr lang="en-US" err="1">
                <a:latin typeface="TW Cen MT"/>
                <a:ea typeface="+mj-lt"/>
                <a:cs typeface="+mj-lt"/>
              </a:rPr>
              <a:t>grupa</a:t>
            </a:r>
            <a:r>
              <a:rPr lang="en-US">
                <a:latin typeface="TW Cen MT"/>
                <a:ea typeface="+mj-lt"/>
                <a:cs typeface="+mj-lt"/>
              </a:rPr>
              <a:t> - </a:t>
            </a:r>
            <a:r>
              <a:rPr lang="en-US" err="1">
                <a:ea typeface="+mj-lt"/>
                <a:cs typeface="+mj-lt"/>
              </a:rPr>
              <a:t>Atributi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2B98F91-F626-5EF6-C42D-F02107CD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25" y="1716403"/>
            <a:ext cx="3808163" cy="4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6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28899" cy="447516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 err="1"/>
              <a:t>Postavljanje</a:t>
            </a:r>
            <a:r>
              <a:rPr lang="en-US"/>
              <a:t> </a:t>
            </a:r>
            <a:r>
              <a:rPr lang="en-US" err="1"/>
              <a:t>cilja</a:t>
            </a:r>
            <a:r>
              <a:rPr lang="en-US"/>
              <a:t> za </a:t>
            </a:r>
            <a:r>
              <a:rPr lang="en-US" err="1"/>
              <a:t>skaliranje</a:t>
            </a:r>
            <a:r>
              <a:rPr lang="en-US"/>
              <a:t> (</a:t>
            </a:r>
            <a:r>
              <a:rPr lang="en-US">
                <a:ea typeface="+mj-lt"/>
                <a:cs typeface="+mj-lt"/>
              </a:rPr>
              <a:t>Target Tracking Scaling)</a:t>
            </a:r>
          </a:p>
          <a:p>
            <a:pPr lvl="3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" panose="020B05030201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Na primer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želimo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da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nam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prosečno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ASG CPU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opterećenje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bude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oko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40%</a:t>
            </a:r>
          </a:p>
          <a:p>
            <a:pPr lvl="3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lr>
                <a:srgbClr val="0069B4"/>
              </a:buClr>
              <a:buFont typeface="Courier New" panose="020B0503020102020204" pitchFamily="34" charset="0"/>
              <a:buChar char="o"/>
            </a:pPr>
            <a:endParaRPr lang="en-US">
              <a:solidFill>
                <a:srgbClr val="706F6F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 err="1"/>
              <a:t>Prosto</a:t>
            </a:r>
            <a:r>
              <a:rPr lang="en-US"/>
              <a:t> / </a:t>
            </a:r>
            <a:r>
              <a:rPr lang="en-US" err="1"/>
              <a:t>Skaliranje</a:t>
            </a:r>
            <a:r>
              <a:rPr lang="en-US"/>
              <a:t> u </a:t>
            </a:r>
            <a:r>
              <a:rPr lang="en-US" err="1"/>
              <a:t>koracima</a:t>
            </a:r>
            <a:endParaRPr lang="en-US"/>
          </a:p>
          <a:p>
            <a:pPr lvl="3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CloudWatch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okine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 event za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skaliranje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 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npr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. CPU &gt; 70%),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dodaj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2 instance</a:t>
            </a:r>
          </a:p>
          <a:p>
            <a:pPr lvl="3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CloudWatch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okine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event za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skaliranje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npr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. CPU &lt; 30%), 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ukloni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1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instancu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 err="1"/>
              <a:t>Zadate</a:t>
            </a:r>
            <a:r>
              <a:rPr lang="en-US"/>
              <a:t> </a:t>
            </a:r>
            <a:r>
              <a:rPr lang="en-US" err="1"/>
              <a:t>akcije</a:t>
            </a:r>
            <a:endParaRPr lang="en-US"/>
          </a:p>
          <a:p>
            <a:pPr lvl="3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" panose="020B0604020202020204" pitchFamily="34" charset="0"/>
              <a:buChar char="o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Zadajemo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akcije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skaliranja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na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osnovu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nekog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poznatog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ponašanja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Courier New" panose="020B0604020202020204" pitchFamily="34" charset="0"/>
              <a:buChar char="o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Npr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Povećaj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min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broj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instanci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na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10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petkom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u 17h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ASG - </a:t>
            </a:r>
            <a:r>
              <a:rPr lang="en-US" err="1">
                <a:ea typeface="+mj-lt"/>
                <a:cs typeface="+mj-lt"/>
              </a:rPr>
              <a:t>Dinamičke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polise</a:t>
            </a:r>
            <a:r>
              <a:rPr lang="en-US">
                <a:ea typeface="+mj-lt"/>
                <a:cs typeface="+mj-lt"/>
              </a:rPr>
              <a:t> za </a:t>
            </a:r>
            <a:r>
              <a:rPr lang="en-US" err="1">
                <a:ea typeface="+mj-lt"/>
                <a:cs typeface="+mj-lt"/>
              </a:rPr>
              <a:t>Skaliranje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3135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 EC2 se </a:t>
            </a:r>
            <a:r>
              <a:rPr lang="en-US" err="1">
                <a:ea typeface="+mj-lt"/>
                <a:cs typeface="+mj-lt"/>
              </a:rPr>
              <a:t>sastoji</a:t>
            </a:r>
            <a:r>
              <a:rPr lang="en-US">
                <a:ea typeface="+mj-lt"/>
                <a:cs typeface="+mj-lt"/>
              </a:rPr>
              <a:t> od:</a:t>
            </a:r>
            <a:endParaRPr lang="en-US"/>
          </a:p>
          <a:p>
            <a:r>
              <a:rPr lang="en-US">
                <a:ea typeface="+mj-lt"/>
                <a:cs typeface="+mj-lt"/>
              </a:rPr>
              <a:t>         * </a:t>
            </a:r>
            <a:r>
              <a:rPr lang="en-US" err="1">
                <a:ea typeface="+mj-lt"/>
                <a:cs typeface="+mj-lt"/>
              </a:rPr>
              <a:t>Rentiranja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virtualnih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mašina</a:t>
            </a:r>
            <a:r>
              <a:rPr lang="en-US">
                <a:ea typeface="+mj-lt"/>
                <a:cs typeface="+mj-lt"/>
              </a:rPr>
              <a:t>(EC2)</a:t>
            </a:r>
            <a:endParaRPr lang="en-US"/>
          </a:p>
          <a:p>
            <a:r>
              <a:rPr lang="en-US">
                <a:ea typeface="+mj-lt"/>
                <a:cs typeface="+mj-lt"/>
              </a:rPr>
              <a:t>         * </a:t>
            </a:r>
            <a:r>
              <a:rPr lang="en-US" err="1">
                <a:ea typeface="+mj-lt"/>
                <a:cs typeface="+mj-lt"/>
              </a:rPr>
              <a:t>Skladištenje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podataka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na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virtuelne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diskove</a:t>
            </a:r>
            <a:r>
              <a:rPr lang="en-US">
                <a:ea typeface="+mj-lt"/>
                <a:cs typeface="+mj-lt"/>
              </a:rPr>
              <a:t>(EBS)</a:t>
            </a:r>
            <a:endParaRPr lang="en-US"/>
          </a:p>
          <a:p>
            <a:r>
              <a:rPr lang="en-US">
                <a:ea typeface="+mj-lt"/>
                <a:cs typeface="+mj-lt"/>
              </a:rPr>
              <a:t>         * </a:t>
            </a:r>
            <a:r>
              <a:rPr lang="en-US" err="1">
                <a:ea typeface="+mj-lt"/>
                <a:cs typeface="+mj-lt"/>
              </a:rPr>
              <a:t>Rasporedjivanje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opterećenja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na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mašine</a:t>
            </a:r>
            <a:r>
              <a:rPr lang="en-US">
                <a:ea typeface="+mj-lt"/>
                <a:cs typeface="+mj-lt"/>
              </a:rPr>
              <a:t>(ELB)</a:t>
            </a:r>
            <a:endParaRPr lang="en-US"/>
          </a:p>
          <a:p>
            <a:r>
              <a:rPr lang="en-US">
                <a:ea typeface="+mj-lt"/>
                <a:cs typeface="+mj-lt"/>
              </a:rPr>
              <a:t>         * </a:t>
            </a:r>
            <a:r>
              <a:rPr lang="en-US" err="1">
                <a:ea typeface="+mj-lt"/>
                <a:cs typeface="+mj-lt"/>
              </a:rPr>
              <a:t>Skaliranje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servisa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korišćenjem</a:t>
            </a:r>
            <a:r>
              <a:rPr lang="en-US">
                <a:ea typeface="+mj-lt"/>
                <a:cs typeface="+mj-lt"/>
              </a:rPr>
              <a:t> auto-scaling group(ASG)</a:t>
            </a:r>
          </a:p>
          <a:p>
            <a:r>
              <a:rPr lang="en-US">
                <a:ea typeface="+mj-lt"/>
                <a:cs typeface="+mj-lt"/>
              </a:rPr>
              <a:t>       </a:t>
            </a:r>
          </a:p>
          <a:p>
            <a:r>
              <a:rPr lang="en-US">
                <a:ea typeface="+mj-lt"/>
                <a:cs typeface="+mj-lt"/>
              </a:rPr>
              <a:t>Spada u </a:t>
            </a:r>
            <a:r>
              <a:rPr lang="en-US" err="1">
                <a:ea typeface="+mj-lt"/>
                <a:cs typeface="+mj-lt"/>
              </a:rPr>
              <a:t>grupu</a:t>
            </a:r>
            <a:r>
              <a:rPr lang="en-US">
                <a:ea typeface="+mj-lt"/>
                <a:cs typeface="+mj-lt"/>
              </a:rPr>
              <a:t>: Infrastructure as a Service (IaaS)</a:t>
            </a:r>
            <a:endParaRPr lang="en-US"/>
          </a:p>
          <a:p>
            <a:r>
              <a:rPr lang="en-US">
                <a:ea typeface="+mj-lt"/>
                <a:cs typeface="+mj-lt"/>
              </a:rPr>
              <a:t>       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Rešava</a:t>
            </a:r>
            <a:r>
              <a:rPr lang="en-US">
                <a:ea typeface="+mj-lt"/>
                <a:cs typeface="+mj-lt"/>
              </a:rPr>
              <a:t>: </a:t>
            </a:r>
          </a:p>
          <a:p>
            <a:r>
              <a:rPr lang="en-US">
                <a:ea typeface="+mj-lt"/>
                <a:cs typeface="+mj-lt"/>
              </a:rPr>
              <a:t>         * Web hosting</a:t>
            </a:r>
          </a:p>
          <a:p>
            <a:r>
              <a:rPr lang="en-US">
                <a:ea typeface="+mj-lt"/>
                <a:cs typeface="+mj-lt"/>
              </a:rPr>
              <a:t>         * Baze </a:t>
            </a:r>
            <a:r>
              <a:rPr lang="en-US" err="1">
                <a:ea typeface="+mj-lt"/>
                <a:cs typeface="+mj-lt"/>
              </a:rPr>
              <a:t>podataka</a:t>
            </a:r>
          </a:p>
          <a:p>
            <a:r>
              <a:rPr lang="en-US">
                <a:ea typeface="+mj-lt"/>
                <a:cs typeface="+mj-lt"/>
              </a:rPr>
              <a:t>         * </a:t>
            </a:r>
            <a:r>
              <a:rPr lang="en-US" err="1">
                <a:ea typeface="+mj-lt"/>
                <a:cs typeface="+mj-lt"/>
              </a:rPr>
              <a:t>Autentifikacija</a:t>
            </a:r>
          </a:p>
          <a:p>
            <a:r>
              <a:rPr lang="en-US">
                <a:ea typeface="+mj-lt"/>
                <a:cs typeface="+mj-lt"/>
              </a:rPr>
              <a:t>         * </a:t>
            </a:r>
            <a:r>
              <a:rPr lang="en-US" err="1">
                <a:ea typeface="+mj-lt"/>
                <a:cs typeface="+mj-lt"/>
              </a:rPr>
              <a:t>Sve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što</a:t>
            </a:r>
            <a:r>
              <a:rPr lang="en-US">
                <a:ea typeface="+mj-lt"/>
                <a:cs typeface="+mj-lt"/>
              </a:rPr>
              <a:t> server </a:t>
            </a:r>
            <a:r>
              <a:rPr lang="en-US" err="1">
                <a:ea typeface="+mj-lt"/>
                <a:cs typeface="+mj-lt"/>
              </a:rPr>
              <a:t>može</a:t>
            </a:r>
            <a:r>
              <a:rPr lang="en-US">
                <a:ea typeface="+mj-lt"/>
                <a:cs typeface="+mj-lt"/>
              </a:rPr>
              <a:t> da </a:t>
            </a:r>
            <a:r>
              <a:rPr lang="en-US" err="1">
                <a:ea typeface="+mj-lt"/>
                <a:cs typeface="+mj-lt"/>
              </a:rPr>
              <a:t>uradi</a:t>
            </a:r>
          </a:p>
          <a:p>
            <a:br>
              <a:rPr lang="en-US">
                <a:ea typeface="+mj-lt"/>
                <a:cs typeface="+mj-lt"/>
              </a:rPr>
            </a:b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F2B31-3D4F-32DE-2A67-756DFE07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6" y="370283"/>
            <a:ext cx="8949078" cy="99962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ELASTIC COMPUTE CLOUD (EC2)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45402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404" y="1544638"/>
            <a:ext cx="10733489" cy="118846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 err="1">
                <a:solidFill>
                  <a:srgbClr val="1434A0"/>
                </a:solidFill>
              </a:rPr>
              <a:t>Konstantno</a:t>
            </a:r>
            <a:r>
              <a:rPr lang="en-US">
                <a:solidFill>
                  <a:srgbClr val="1434A0"/>
                </a:solidFill>
              </a:rPr>
              <a:t> se </a:t>
            </a:r>
            <a:r>
              <a:rPr lang="en-US" err="1">
                <a:solidFill>
                  <a:srgbClr val="1434A0"/>
                </a:solidFill>
              </a:rPr>
              <a:t>radi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predviđanje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opterećenja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instanci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i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na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osnovu</a:t>
            </a:r>
            <a:r>
              <a:rPr lang="en-US">
                <a:solidFill>
                  <a:srgbClr val="1434A0"/>
                </a:solidFill>
              </a:rPr>
              <a:t> toga se </a:t>
            </a:r>
            <a:r>
              <a:rPr lang="en-US" err="1">
                <a:solidFill>
                  <a:srgbClr val="1434A0"/>
                </a:solidFill>
              </a:rPr>
              <a:t>radi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skaliranje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ASG – </a:t>
            </a:r>
            <a:r>
              <a:rPr lang="en-US" err="1">
                <a:ea typeface="+mj-lt"/>
                <a:cs typeface="+mj-lt"/>
              </a:rPr>
              <a:t>Skaliranje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na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osnovu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prognoza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20031E61-9773-67DD-DEEB-BBF9FBBB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" y="2436877"/>
            <a:ext cx="10816414" cy="35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56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59F9F9-3D56-600E-97A1-AE90DF7118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794" y="1544638"/>
            <a:ext cx="8961220" cy="73986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Load Balancer je server koji </a:t>
            </a:r>
            <a:r>
              <a:rPr lang="en-US" err="1"/>
              <a:t>prosleđuju</a:t>
            </a:r>
            <a:r>
              <a:rPr lang="en-US"/>
              <a:t> </a:t>
            </a:r>
            <a:r>
              <a:rPr lang="en-US" err="1"/>
              <a:t>saobraćaj</a:t>
            </a:r>
            <a:r>
              <a:rPr lang="en-US"/>
              <a:t> </a:t>
            </a:r>
            <a:r>
              <a:rPr lang="en-US" err="1"/>
              <a:t>drugim</a:t>
            </a:r>
            <a:r>
              <a:rPr lang="en-US"/>
              <a:t> </a:t>
            </a:r>
            <a:r>
              <a:rPr lang="en-US" err="1"/>
              <a:t>serverima</a:t>
            </a:r>
            <a:r>
              <a:rPr lang="en-US"/>
              <a:t> (EC2 instance)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97984-46AA-F227-A0D1-3157DDBA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746E7-EB70-744F-6333-3579DF675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D8BF-335A-F06A-00B9-90A40F7DB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1ACC4F0B-3D42-EAEA-1520-0CCC8AF9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42" y="2465074"/>
            <a:ext cx="8181787" cy="34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68163-DC9F-0776-65C6-AE692C8EC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Raspoređuje</a:t>
            </a:r>
            <a:r>
              <a:rPr lang="en-US"/>
              <a:t> </a:t>
            </a:r>
            <a:r>
              <a:rPr lang="en-US" err="1"/>
              <a:t>zahteve</a:t>
            </a:r>
            <a:r>
              <a:rPr lang="en-US"/>
              <a:t> </a:t>
            </a:r>
            <a:r>
              <a:rPr lang="en-US" err="1"/>
              <a:t>između</a:t>
            </a:r>
            <a:r>
              <a:rPr lang="en-US"/>
              <a:t> </a:t>
            </a:r>
            <a:r>
              <a:rPr lang="en-US" err="1"/>
              <a:t>servera</a:t>
            </a:r>
            <a:r>
              <a:rPr lang="en-US"/>
              <a:t> da ne </a:t>
            </a:r>
            <a:r>
              <a:rPr lang="en-US" err="1"/>
              <a:t>dođe</a:t>
            </a:r>
            <a:r>
              <a:rPr lang="en-US"/>
              <a:t> do </a:t>
            </a:r>
            <a:r>
              <a:rPr lang="en-US" err="1"/>
              <a:t>preopterećenja</a:t>
            </a:r>
            <a:r>
              <a:rPr lang="en-US"/>
              <a:t> </a:t>
            </a:r>
            <a:r>
              <a:rPr lang="en-US" err="1"/>
              <a:t>jednog</a:t>
            </a:r>
            <a:r>
              <a:rPr lang="en-US"/>
              <a:t> </a:t>
            </a:r>
            <a:r>
              <a:rPr lang="en-US" err="1"/>
              <a:t>servera</a:t>
            </a:r>
            <a:endParaRPr lang="en-US"/>
          </a:p>
          <a:p>
            <a:pPr marL="457200" indent="-457200">
              <a:buChar char="•"/>
            </a:pPr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Omogućuje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jednu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tačku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pristupa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vašoj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aplikaciji</a:t>
            </a:r>
            <a:r>
              <a:rPr lang="en-US">
                <a:ea typeface="+mj-lt"/>
                <a:cs typeface="+mj-lt"/>
              </a:rPr>
              <a:t> (DNS)</a:t>
            </a:r>
          </a:p>
          <a:p>
            <a:pPr marL="457200" indent="-457200">
              <a:buChar char="•"/>
            </a:pPr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Rešava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probleme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sa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nezdravim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instancama</a:t>
            </a:r>
          </a:p>
          <a:p>
            <a:pPr marL="457200" indent="-457200">
              <a:buChar char="•"/>
            </a:pPr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Proverava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ispravnost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funkcionisanja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instanci</a:t>
            </a:r>
          </a:p>
          <a:p>
            <a:pPr marL="457200" indent="-457200">
              <a:buChar char="•"/>
            </a:pPr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Omogućava</a:t>
            </a:r>
            <a:r>
              <a:rPr lang="en-US">
                <a:ea typeface="+mj-lt"/>
                <a:cs typeface="+mj-lt"/>
              </a:rPr>
              <a:t> SSL (HTTPS) za </a:t>
            </a:r>
            <a:r>
              <a:rPr lang="en-US" err="1">
                <a:ea typeface="+mj-lt"/>
                <a:cs typeface="+mj-lt"/>
              </a:rPr>
              <a:t>vaš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sajt</a:t>
            </a:r>
            <a:endParaRPr lang="en-US" err="1"/>
          </a:p>
          <a:p>
            <a:pPr marL="457200" indent="-457200">
              <a:buChar char="•"/>
            </a:pPr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Podržava</a:t>
            </a:r>
            <a:r>
              <a:rPr lang="en-US">
                <a:ea typeface="+mj-lt"/>
                <a:cs typeface="+mj-lt"/>
              </a:rPr>
              <a:t> da </a:t>
            </a:r>
            <a:r>
              <a:rPr lang="en-US" err="1">
                <a:ea typeface="+mj-lt"/>
                <a:cs typeface="+mj-lt"/>
              </a:rPr>
              <a:t>jedan</a:t>
            </a:r>
            <a:r>
              <a:rPr lang="en-US">
                <a:ea typeface="+mj-lt"/>
                <a:cs typeface="+mj-lt"/>
              </a:rPr>
              <a:t> user </a:t>
            </a:r>
            <a:r>
              <a:rPr lang="en-US" err="1">
                <a:ea typeface="+mj-lt"/>
                <a:cs typeface="+mj-lt"/>
              </a:rPr>
              <a:t>uvek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bude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prosleđen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istoj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instanci</a:t>
            </a:r>
            <a:r>
              <a:rPr lang="en-US">
                <a:ea typeface="+mj-lt"/>
                <a:cs typeface="+mj-lt"/>
              </a:rPr>
              <a:t> </a:t>
            </a:r>
          </a:p>
          <a:p>
            <a:pPr marL="457200" indent="-457200"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50B9B-7722-1CA1-FBED-269135AE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Zašto</a:t>
            </a:r>
            <a:r>
              <a:rPr lang="en-US"/>
              <a:t> </a:t>
            </a:r>
            <a:r>
              <a:rPr lang="en-US" err="1"/>
              <a:t>koristimo</a:t>
            </a:r>
            <a:r>
              <a:rPr lang="en-US"/>
              <a:t> load balancer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A2BC1-9C14-8627-81D3-E2A8CC02C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E42C-F820-CC22-8E9A-81DACF722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83689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CD2B5A-6A16-3CE6-8306-F1177EA1F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794" y="1544638"/>
            <a:ext cx="8961220" cy="250292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Omogućava</a:t>
            </a:r>
            <a:r>
              <a:rPr lang="en-US"/>
              <a:t> Load Balancer-u da </a:t>
            </a:r>
            <a:r>
              <a:rPr lang="en-US" err="1"/>
              <a:t>zna</a:t>
            </a:r>
            <a:r>
              <a:rPr lang="en-US"/>
              <a:t> da li da </a:t>
            </a:r>
            <a:r>
              <a:rPr lang="en-US" err="1"/>
              <a:t>prosleđuje</a:t>
            </a:r>
            <a:r>
              <a:rPr lang="en-US"/>
              <a:t> </a:t>
            </a:r>
            <a:r>
              <a:rPr lang="en-US" err="1"/>
              <a:t>saobraćaj</a:t>
            </a:r>
            <a:r>
              <a:rPr lang="en-US"/>
              <a:t> </a:t>
            </a:r>
            <a:r>
              <a:rPr lang="en-US" err="1"/>
              <a:t>konkretnoj</a:t>
            </a:r>
            <a:r>
              <a:rPr lang="en-US"/>
              <a:t> </a:t>
            </a:r>
            <a:r>
              <a:rPr lang="en-US" err="1"/>
              <a:t>instanci</a:t>
            </a:r>
            <a:r>
              <a:rPr lang="en-US"/>
              <a:t> </a:t>
            </a:r>
            <a:r>
              <a:rPr lang="en-US" err="1"/>
              <a:t>ili</a:t>
            </a:r>
            <a:r>
              <a:rPr lang="en-US"/>
              <a:t> ne</a:t>
            </a:r>
          </a:p>
          <a:p>
            <a:endParaRPr lang="en-US"/>
          </a:p>
          <a:p>
            <a:r>
              <a:rPr lang="en-US" err="1"/>
              <a:t>Definiše</a:t>
            </a:r>
            <a:r>
              <a:rPr lang="en-US"/>
              <a:t> se </a:t>
            </a:r>
            <a:r>
              <a:rPr lang="en-US" err="1"/>
              <a:t>ruta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 port za </a:t>
            </a:r>
            <a:r>
              <a:rPr lang="en-US" err="1"/>
              <a:t>proveru</a:t>
            </a:r>
            <a:r>
              <a:rPr lang="en-US"/>
              <a:t> "</a:t>
            </a:r>
            <a:r>
              <a:rPr lang="en-US" err="1"/>
              <a:t>zdravlja</a:t>
            </a:r>
            <a:r>
              <a:rPr lang="en-US"/>
              <a:t>" instance (</a:t>
            </a:r>
            <a:r>
              <a:rPr lang="en-US" err="1"/>
              <a:t>najčešće</a:t>
            </a:r>
            <a:r>
              <a:rPr lang="en-US"/>
              <a:t> je to /health)</a:t>
            </a:r>
          </a:p>
          <a:p>
            <a:endParaRPr lang="en-US"/>
          </a:p>
          <a:p>
            <a:r>
              <a:rPr lang="en-US"/>
              <a:t>Ako </a:t>
            </a:r>
            <a:r>
              <a:rPr lang="en-US" err="1"/>
              <a:t>odgovor</a:t>
            </a:r>
            <a:r>
              <a:rPr lang="en-US"/>
              <a:t> </a:t>
            </a:r>
            <a:r>
              <a:rPr lang="en-US" err="1"/>
              <a:t>nije</a:t>
            </a:r>
            <a:r>
              <a:rPr lang="en-US"/>
              <a:t> 200 (OK) </a:t>
            </a:r>
            <a:r>
              <a:rPr lang="en-US" err="1"/>
              <a:t>instanca</a:t>
            </a:r>
            <a:r>
              <a:rPr lang="en-US"/>
              <a:t> je "</a:t>
            </a:r>
            <a:r>
              <a:rPr lang="en-US" err="1"/>
              <a:t>nezdrava</a:t>
            </a:r>
            <a:r>
              <a:rPr lang="en-US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7497D-F6AD-D7A4-E10F-4AE554C4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Proveravanje</a:t>
            </a:r>
            <a:r>
              <a:rPr lang="en-US"/>
              <a:t> "</a:t>
            </a:r>
            <a:r>
              <a:rPr lang="en-US" err="1"/>
              <a:t>zdravlja</a:t>
            </a:r>
            <a:r>
              <a:rPr lang="en-US"/>
              <a:t>"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C112-288C-1447-D511-B899AC5DD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0BFE-6D03-E1F0-B77C-5D64E00CD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DB3EB91-148D-A937-DF70-97927ADC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28" y="4146130"/>
            <a:ext cx="6986493" cy="17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6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0C760-0C82-8ED7-E1B3-F764E765B6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Classic Load Balancer (v1 – </a:t>
            </a:r>
            <a:r>
              <a:rPr lang="en-US" err="1">
                <a:ea typeface="+mj-lt"/>
                <a:cs typeface="+mj-lt"/>
              </a:rPr>
              <a:t>zastareo</a:t>
            </a:r>
            <a:r>
              <a:rPr lang="en-US">
                <a:ea typeface="+mj-lt"/>
                <a:cs typeface="+mj-lt"/>
              </a:rPr>
              <a:t>) - CLB, od 2009.</a:t>
            </a:r>
          </a:p>
          <a:p>
            <a:endParaRPr lang="en-US"/>
          </a:p>
          <a:p>
            <a:r>
              <a:rPr lang="en-US"/>
              <a:t>Application Load Balancer (v2) - ALB, od 2016.</a:t>
            </a:r>
          </a:p>
          <a:p>
            <a:endParaRPr lang="en-US"/>
          </a:p>
          <a:p>
            <a:r>
              <a:rPr lang="en-US"/>
              <a:t>Network Load Balancer (v2) - NLB, od 2017.</a:t>
            </a:r>
          </a:p>
          <a:p>
            <a:endParaRPr lang="en-US"/>
          </a:p>
          <a:p>
            <a:r>
              <a:rPr lang="en-US">
                <a:ea typeface="+mj-lt"/>
                <a:cs typeface="+mj-lt"/>
              </a:rPr>
              <a:t>Gateway Load Balancer – </a:t>
            </a:r>
            <a:r>
              <a:rPr lang="en-US">
                <a:latin typeface="TW Cen MT"/>
                <a:ea typeface="+mj-lt"/>
                <a:cs typeface="+mj-lt"/>
              </a:rPr>
              <a:t>GWLB, od </a:t>
            </a:r>
            <a:r>
              <a:rPr lang="en-US">
                <a:ea typeface="+mj-lt"/>
                <a:cs typeface="+mj-lt"/>
              </a:rPr>
              <a:t>2020.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F391A-D671-F75C-05E3-4EBC2244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Tipovi</a:t>
            </a:r>
            <a:r>
              <a:rPr lang="en-US"/>
              <a:t> Load Balancer-a </a:t>
            </a:r>
            <a:r>
              <a:rPr lang="en-US" err="1"/>
              <a:t>na</a:t>
            </a:r>
            <a:r>
              <a:rPr lang="en-US"/>
              <a:t> AWS-u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0577-1553-2115-9E7B-A8E98E36E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B156-811B-7D8F-B5BD-93D89EB4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45729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E804A-F2BC-2A78-CDE2-3D740BCA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93" y="515833"/>
            <a:ext cx="10017064" cy="854075"/>
          </a:xfrm>
        </p:spPr>
        <p:txBody>
          <a:bodyPr/>
          <a:lstStyle/>
          <a:p>
            <a:r>
              <a:rPr lang="en-US"/>
              <a:t>Auto Scaling </a:t>
            </a:r>
            <a:r>
              <a:rPr lang="en-US" err="1">
                <a:latin typeface="TW Cen MT"/>
              </a:rPr>
              <a:t>grupa</a:t>
            </a:r>
            <a:r>
              <a:rPr lang="en-US">
                <a:latin typeface="TW Cen MT"/>
              </a:rPr>
              <a:t> </a:t>
            </a:r>
            <a:r>
              <a:rPr lang="en-US"/>
              <a:t>I Load Balancer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122C3-7999-25B1-4AAE-582A90D2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D0CF-30BD-E740-BD9A-DB652ECA2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AE0B362-58D7-2DA5-E738-CF48ED7C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5" y="1227198"/>
            <a:ext cx="9287435" cy="48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6237D-7937-0413-D11B-FC80AC6ADD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Operativni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(OS)</a:t>
            </a:r>
          </a:p>
          <a:p>
            <a:pPr marL="457200" indent="-457200">
              <a:buChar char="•"/>
            </a:pPr>
            <a:r>
              <a:rPr lang="en-US" err="1"/>
              <a:t>Procesor</a:t>
            </a:r>
            <a:r>
              <a:rPr lang="en-US"/>
              <a:t> (CPU)</a:t>
            </a:r>
          </a:p>
          <a:p>
            <a:pPr marL="457200" indent="-457200">
              <a:buChar char="•"/>
            </a:pPr>
            <a:r>
              <a:rPr lang="en-US"/>
              <a:t>RAM</a:t>
            </a:r>
          </a:p>
          <a:p>
            <a:pPr marL="457200" indent="-457200">
              <a:buChar char="•"/>
            </a:pPr>
            <a:r>
              <a:rPr lang="en-US"/>
              <a:t>Mesta za </a:t>
            </a:r>
            <a:r>
              <a:rPr lang="en-US" err="1"/>
              <a:t>skladištenje</a:t>
            </a:r>
          </a:p>
          <a:p>
            <a:r>
              <a:rPr lang="en-US"/>
              <a:t>         * Network-attached (EBS &amp; EFS)</a:t>
            </a:r>
          </a:p>
          <a:p>
            <a:r>
              <a:rPr lang="en-US"/>
              <a:t>         * Hardware (EC2 Instance Store)</a:t>
            </a:r>
          </a:p>
          <a:p>
            <a:endParaRPr lang="en-US"/>
          </a:p>
          <a:p>
            <a:pPr marL="457200" indent="-457200">
              <a:buChar char="•"/>
            </a:pPr>
            <a:r>
              <a:rPr lang="en-US" err="1"/>
              <a:t>Mrežna</a:t>
            </a:r>
            <a:r>
              <a:rPr lang="en-US"/>
              <a:t> </a:t>
            </a:r>
            <a:r>
              <a:rPr lang="en-US" err="1"/>
              <a:t>kartica</a:t>
            </a:r>
            <a:r>
              <a:rPr lang="en-US"/>
              <a:t>: </a:t>
            </a:r>
            <a:r>
              <a:rPr lang="en-US" err="1"/>
              <a:t>brzina</a:t>
            </a:r>
            <a:r>
              <a:rPr lang="en-US"/>
              <a:t> </a:t>
            </a:r>
            <a:r>
              <a:rPr lang="en-US" err="1"/>
              <a:t>kartice</a:t>
            </a:r>
            <a:r>
              <a:rPr lang="en-US"/>
              <a:t>, </a:t>
            </a:r>
            <a:r>
              <a:rPr lang="en-US" err="1"/>
              <a:t>javna</a:t>
            </a:r>
            <a:r>
              <a:rPr lang="en-US"/>
              <a:t> IP </a:t>
            </a:r>
            <a:r>
              <a:rPr lang="en-US" err="1"/>
              <a:t>adresa</a:t>
            </a:r>
            <a:endParaRPr lang="en-US"/>
          </a:p>
          <a:p>
            <a:endParaRPr lang="en-US"/>
          </a:p>
          <a:p>
            <a:pPr marL="457200" indent="-457200">
              <a:buChar char="•"/>
            </a:pPr>
            <a:r>
              <a:rPr lang="en-US" err="1"/>
              <a:t>Pravila</a:t>
            </a:r>
            <a:r>
              <a:rPr lang="en-US"/>
              <a:t> </a:t>
            </a:r>
            <a:r>
              <a:rPr lang="en-US" err="1"/>
              <a:t>zaštitnog</a:t>
            </a:r>
            <a:r>
              <a:rPr lang="en-US"/>
              <a:t> </a:t>
            </a:r>
            <a:r>
              <a:rPr lang="en-US" err="1"/>
              <a:t>zida</a:t>
            </a:r>
            <a:r>
              <a:rPr lang="en-US"/>
              <a:t>(Firewall): Security group</a:t>
            </a:r>
          </a:p>
          <a:p>
            <a:endParaRPr lang="en-US"/>
          </a:p>
          <a:p>
            <a:pPr marL="457200" indent="-457200">
              <a:buChar char="•"/>
            </a:pPr>
            <a:r>
              <a:rPr lang="en-US"/>
              <a:t>Bootstrap </a:t>
            </a:r>
            <a:r>
              <a:rPr lang="en-US" err="1"/>
              <a:t>skripta</a:t>
            </a:r>
            <a:r>
              <a:rPr lang="en-US"/>
              <a:t> (</a:t>
            </a:r>
            <a:r>
              <a:rPr lang="en-US" err="1"/>
              <a:t>konfiguriše</a:t>
            </a:r>
            <a:r>
              <a:rPr lang="en-US"/>
              <a:t> se </a:t>
            </a:r>
            <a:r>
              <a:rPr lang="en-US" err="1"/>
              <a:t>pri</a:t>
            </a:r>
            <a:r>
              <a:rPr lang="en-US"/>
              <a:t> </a:t>
            </a:r>
            <a:r>
              <a:rPr lang="en-US" err="1"/>
              <a:t>prvom</a:t>
            </a:r>
            <a:r>
              <a:rPr lang="en-US"/>
              <a:t> </a:t>
            </a:r>
            <a:r>
              <a:rPr lang="en-US" err="1"/>
              <a:t>pokretanju</a:t>
            </a:r>
            <a:r>
              <a:rPr lang="en-US"/>
              <a:t>): EC2 User Data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AC945-51C0-7D35-ED90-E759A766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Konfiguracija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3BF03-28EE-6DE3-BC14-05BCB9789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67C5-BEEE-089B-D62A-621C83097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26559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79769D-93EF-D973-345E-848BF770C6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ea typeface="+mj-lt"/>
                <a:cs typeface="+mj-lt"/>
              </a:rPr>
              <a:t>Pruža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informacije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potrebne</a:t>
            </a:r>
            <a:r>
              <a:rPr lang="en-US">
                <a:ea typeface="+mj-lt"/>
                <a:cs typeface="+mj-lt"/>
              </a:rPr>
              <a:t> za </a:t>
            </a:r>
            <a:r>
              <a:rPr lang="en-US" err="1">
                <a:ea typeface="+mj-lt"/>
                <a:cs typeface="+mj-lt"/>
              </a:rPr>
              <a:t>pokretanje</a:t>
            </a:r>
            <a:r>
              <a:rPr lang="en-US">
                <a:ea typeface="+mj-lt"/>
                <a:cs typeface="+mj-lt"/>
              </a:rPr>
              <a:t> instance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Morate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izabrati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izvor</a:t>
            </a:r>
            <a:r>
              <a:rPr lang="en-US">
                <a:ea typeface="+mj-lt"/>
                <a:cs typeface="+mj-lt"/>
              </a:rPr>
              <a:t> AMI </a:t>
            </a:r>
            <a:r>
              <a:rPr lang="en-US" err="1">
                <a:ea typeface="+mj-lt"/>
                <a:cs typeface="+mj-lt"/>
              </a:rPr>
              <a:t>kada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pokrećete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instancu</a:t>
            </a:r>
            <a:r>
              <a:rPr lang="en-US">
                <a:ea typeface="+mj-lt"/>
                <a:cs typeface="+mj-lt"/>
              </a:rPr>
              <a:t>       </a:t>
            </a: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/>
              <a:t>AMI ne </a:t>
            </a:r>
            <a:r>
              <a:rPr lang="en-US" err="1"/>
              <a:t>samo</a:t>
            </a:r>
            <a:r>
              <a:rPr lang="en-US"/>
              <a:t> da </a:t>
            </a:r>
            <a:r>
              <a:rPr lang="en-US" err="1"/>
              <a:t>sadrži</a:t>
            </a:r>
            <a:r>
              <a:rPr lang="en-US"/>
              <a:t> OS </a:t>
            </a:r>
            <a:r>
              <a:rPr lang="en-US" err="1"/>
              <a:t>već</a:t>
            </a:r>
            <a:r>
              <a:rPr lang="en-US"/>
              <a:t> </a:t>
            </a:r>
            <a:r>
              <a:rPr lang="en-US" err="1"/>
              <a:t>uključuje</a:t>
            </a:r>
            <a:r>
              <a:rPr lang="en-US"/>
              <a:t>:</a:t>
            </a:r>
          </a:p>
          <a:p>
            <a:r>
              <a:rPr lang="en-US"/>
              <a:t>   * EBS</a:t>
            </a:r>
          </a:p>
          <a:p>
            <a:r>
              <a:rPr lang="en-US"/>
              <a:t>   * </a:t>
            </a:r>
            <a:r>
              <a:rPr lang="en-US" err="1"/>
              <a:t>Permisije</a:t>
            </a:r>
            <a:r>
              <a:rPr lang="en-US"/>
              <a:t> </a:t>
            </a:r>
            <a:r>
              <a:rPr lang="en-US" err="1"/>
              <a:t>pokretanja</a:t>
            </a:r>
            <a:endParaRPr lang="en-US"/>
          </a:p>
          <a:p>
            <a:r>
              <a:rPr lang="en-US"/>
              <a:t>   * root volume</a:t>
            </a:r>
          </a:p>
          <a:p>
            <a:r>
              <a:rPr lang="en-US"/>
              <a:t>   * blook device mapping</a:t>
            </a:r>
          </a:p>
          <a:p>
            <a:endParaRPr lang="en-US"/>
          </a:p>
          <a:p>
            <a:r>
              <a:rPr lang="en-US"/>
              <a:t>EC2 instance </a:t>
            </a:r>
            <a:r>
              <a:rPr lang="en-US" err="1"/>
              <a:t>možete</a:t>
            </a:r>
            <a:r>
              <a:rPr lang="en-US"/>
              <a:t> </a:t>
            </a:r>
            <a:r>
              <a:rPr lang="en-US" err="1"/>
              <a:t>pokretati</a:t>
            </a:r>
            <a:r>
              <a:rPr lang="en-US"/>
              <a:t>:</a:t>
            </a:r>
          </a:p>
          <a:p>
            <a:r>
              <a:rPr lang="en-US"/>
              <a:t>   * </a:t>
            </a:r>
            <a:r>
              <a:rPr lang="en-US" err="1"/>
              <a:t>Javni</a:t>
            </a:r>
            <a:r>
              <a:rPr lang="en-US"/>
              <a:t> AMI: </a:t>
            </a:r>
            <a:r>
              <a:rPr lang="en-US" err="1"/>
              <a:t>pružen</a:t>
            </a:r>
            <a:r>
              <a:rPr lang="en-US"/>
              <a:t> od </a:t>
            </a:r>
            <a:r>
              <a:rPr lang="en-US" err="1"/>
              <a:t>strane</a:t>
            </a:r>
            <a:r>
              <a:rPr lang="en-US"/>
              <a:t> AWS</a:t>
            </a:r>
          </a:p>
          <a:p>
            <a:r>
              <a:rPr lang="en-US"/>
              <a:t>   * </a:t>
            </a:r>
            <a:r>
              <a:rPr lang="en-US" err="1"/>
              <a:t>Naš</a:t>
            </a:r>
            <a:r>
              <a:rPr lang="en-US"/>
              <a:t> AMI: koji </a:t>
            </a:r>
            <a:r>
              <a:rPr lang="en-US" err="1"/>
              <a:t>smo</a:t>
            </a:r>
            <a:r>
              <a:rPr lang="en-US"/>
              <a:t> </a:t>
            </a:r>
            <a:r>
              <a:rPr lang="en-US" err="1"/>
              <a:t>napravili</a:t>
            </a:r>
            <a:r>
              <a:rPr lang="en-US"/>
              <a:t> I koji </a:t>
            </a:r>
            <a:r>
              <a:rPr lang="en-US" err="1"/>
              <a:t>održavamo</a:t>
            </a:r>
          </a:p>
          <a:p>
            <a:r>
              <a:rPr lang="en-US"/>
              <a:t>   * AWS marketplace: </a:t>
            </a:r>
            <a:r>
              <a:rPr lang="en-US" err="1"/>
              <a:t>neko</a:t>
            </a:r>
            <a:r>
              <a:rPr lang="en-US"/>
              <a:t> </a:t>
            </a:r>
            <a:r>
              <a:rPr lang="en-US" err="1"/>
              <a:t>drugi</a:t>
            </a:r>
            <a:r>
              <a:rPr lang="en-US"/>
              <a:t> je </a:t>
            </a:r>
            <a:r>
              <a:rPr lang="en-US" err="1"/>
              <a:t>napravio</a:t>
            </a:r>
          </a:p>
          <a:p>
            <a:pPr marL="457200" indent="-457200"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81C6D-FFF4-716B-A444-DE64B41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Amazon Machine Image(AMI)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32927-C934-87A3-D6DC-41DCE2E8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B355-7C76-5FCE-5299-CB1DE8034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44092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3A63B-2A39-3C7B-63C5-3691224423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EC2 User data se </a:t>
            </a:r>
            <a:r>
              <a:rPr lang="en-US" err="1">
                <a:ea typeface="+mj-lt"/>
                <a:cs typeface="+mj-lt"/>
              </a:rPr>
              <a:t>koristi</a:t>
            </a:r>
            <a:r>
              <a:rPr lang="en-US">
                <a:ea typeface="+mj-lt"/>
                <a:cs typeface="+mj-lt"/>
              </a:rPr>
              <a:t> za </a:t>
            </a:r>
            <a:r>
              <a:rPr lang="en-US" err="1">
                <a:ea typeface="+mj-lt"/>
                <a:cs typeface="+mj-lt"/>
              </a:rPr>
              <a:t>automatizovanje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zadataka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pokretanja</a:t>
            </a:r>
            <a:r>
              <a:rPr lang="en-US">
                <a:ea typeface="+mj-lt"/>
                <a:cs typeface="+mj-lt"/>
              </a:rPr>
              <a:t> (boot tasks)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Kada </a:t>
            </a:r>
            <a:r>
              <a:rPr lang="en-US" err="1">
                <a:ea typeface="+mj-lt"/>
                <a:cs typeface="+mj-lt"/>
              </a:rPr>
              <a:t>kreiramo</a:t>
            </a:r>
            <a:r>
              <a:rPr lang="en-US">
                <a:ea typeface="+mj-lt"/>
                <a:cs typeface="+mj-lt"/>
              </a:rPr>
              <a:t> EC2 </a:t>
            </a:r>
            <a:r>
              <a:rPr lang="en-US" err="1">
                <a:ea typeface="+mj-lt"/>
                <a:cs typeface="+mj-lt"/>
              </a:rPr>
              <a:t>intancu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imamo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opciju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prosleđivanja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korisničkih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podataka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instanci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Na primer, </a:t>
            </a:r>
            <a:r>
              <a:rPr lang="en-US" err="1">
                <a:ea typeface="+mj-lt"/>
                <a:cs typeface="+mj-lt"/>
              </a:rPr>
              <a:t>možemo</a:t>
            </a:r>
            <a:r>
              <a:rPr lang="en-US">
                <a:ea typeface="+mj-lt"/>
                <a:cs typeface="+mj-lt"/>
              </a:rPr>
              <a:t> da </a:t>
            </a:r>
            <a:r>
              <a:rPr lang="en-US" err="1">
                <a:ea typeface="+mj-lt"/>
                <a:cs typeface="+mj-lt"/>
              </a:rPr>
              <a:t>uradimo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ažuriranje</a:t>
            </a:r>
            <a:r>
              <a:rPr lang="en-US">
                <a:ea typeface="+mj-lt"/>
                <a:cs typeface="+mj-lt"/>
              </a:rPr>
              <a:t> instance AMI, da </a:t>
            </a:r>
            <a:r>
              <a:rPr lang="en-US" err="1">
                <a:ea typeface="+mj-lt"/>
                <a:cs typeface="+mj-lt"/>
              </a:rPr>
              <a:t>dovučemo</a:t>
            </a:r>
            <a:r>
              <a:rPr lang="en-US">
                <a:ea typeface="+mj-lt"/>
                <a:cs typeface="+mj-lt"/>
              </a:rPr>
              <a:t> I </a:t>
            </a:r>
            <a:r>
              <a:rPr lang="en-US" err="1">
                <a:ea typeface="+mj-lt"/>
                <a:cs typeface="+mj-lt"/>
              </a:rPr>
              <a:t>instaliramo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ključeve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licence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programa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instaliramo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dodatne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programe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Ova </a:t>
            </a:r>
            <a:r>
              <a:rPr lang="en-US" err="1">
                <a:ea typeface="+mj-lt"/>
                <a:cs typeface="+mj-lt"/>
              </a:rPr>
              <a:t>skripte</a:t>
            </a:r>
            <a:r>
              <a:rPr lang="en-US">
                <a:ea typeface="+mj-lt"/>
                <a:cs typeface="+mj-lt"/>
              </a:rPr>
              <a:t> se </a:t>
            </a:r>
            <a:r>
              <a:rPr lang="en-US" err="1">
                <a:ea typeface="+mj-lt"/>
                <a:cs typeface="+mj-lt"/>
              </a:rPr>
              <a:t>pokreće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samo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jednom</a:t>
            </a:r>
            <a:r>
              <a:rPr lang="en-US">
                <a:ea typeface="+mj-lt"/>
                <a:cs typeface="+mj-lt"/>
              </a:rPr>
              <a:t> (</a:t>
            </a:r>
            <a:r>
              <a:rPr lang="en-US" err="1">
                <a:ea typeface="+mj-lt"/>
                <a:cs typeface="+mj-lt"/>
              </a:rPr>
              <a:t>kada</a:t>
            </a:r>
            <a:r>
              <a:rPr lang="en-US">
                <a:ea typeface="+mj-lt"/>
                <a:cs typeface="+mj-lt"/>
              </a:rPr>
              <a:t> je </a:t>
            </a:r>
            <a:r>
              <a:rPr lang="en-US" err="1">
                <a:ea typeface="+mj-lt"/>
                <a:cs typeface="+mj-lt"/>
              </a:rPr>
              <a:t>instanca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prvi</a:t>
            </a:r>
            <a:r>
              <a:rPr lang="en-US">
                <a:ea typeface="+mj-lt"/>
                <a:cs typeface="+mj-lt"/>
              </a:rPr>
              <a:t> put </a:t>
            </a:r>
            <a:r>
              <a:rPr lang="en-US" err="1">
                <a:ea typeface="+mj-lt"/>
                <a:cs typeface="+mj-lt"/>
              </a:rPr>
              <a:t>pokrenuta</a:t>
            </a:r>
            <a:r>
              <a:rPr lang="en-US">
                <a:ea typeface="+mj-lt"/>
                <a:cs typeface="+mj-lt"/>
              </a:rPr>
              <a:t>)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Pokreće</a:t>
            </a:r>
            <a:r>
              <a:rPr lang="en-US">
                <a:ea typeface="+mj-lt"/>
                <a:cs typeface="+mj-lt"/>
              </a:rPr>
              <a:t> se </a:t>
            </a:r>
            <a:r>
              <a:rPr lang="en-US" err="1">
                <a:ea typeface="+mj-lt"/>
                <a:cs typeface="+mj-lt"/>
              </a:rPr>
              <a:t>kao</a:t>
            </a:r>
            <a:r>
              <a:rPr lang="en-US">
                <a:ea typeface="+mj-lt"/>
                <a:cs typeface="+mj-lt"/>
              </a:rPr>
              <a:t> root </a:t>
            </a:r>
            <a:r>
              <a:rPr lang="en-US" err="1">
                <a:ea typeface="+mj-lt"/>
                <a:cs typeface="+mj-lt"/>
              </a:rPr>
              <a:t>korisnik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tako</a:t>
            </a:r>
            <a:r>
              <a:rPr lang="en-US">
                <a:ea typeface="+mj-lt"/>
                <a:cs typeface="+mj-lt"/>
              </a:rPr>
              <a:t> da </a:t>
            </a:r>
            <a:r>
              <a:rPr lang="en-US" err="1">
                <a:ea typeface="+mj-lt"/>
                <a:cs typeface="+mj-lt"/>
              </a:rPr>
              <a:t>će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sve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komande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imati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sudo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privilegije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         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55736-FDDA-BEF3-0ABC-76B3A828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EC2 User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A5C0-CB0A-756D-518B-136440AB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9227-9CB2-4BBA-847C-C4DA900E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612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51084-ED27-7B81-ECEA-A76B486126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#!/bin/bash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# Use this for your user data (script from top to bottom)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# install httpd (Linux 2 version)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yum update -y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yum install -y httpd</a:t>
            </a:r>
            <a:endParaRPr lang="en-US">
              <a:ea typeface="+mj-lt"/>
              <a:cs typeface="+mj-lt"/>
            </a:endParaRPr>
          </a:p>
          <a:p>
            <a:r>
              <a:rPr lang="en-US" dirty="0" err="1">
                <a:ea typeface="+mj-lt"/>
                <a:cs typeface="+mj-lt"/>
              </a:rPr>
              <a:t>systemctl</a:t>
            </a:r>
            <a:r>
              <a:rPr lang="en-US" dirty="0">
                <a:ea typeface="+mj-lt"/>
                <a:cs typeface="+mj-lt"/>
              </a:rPr>
              <a:t> start httpd</a:t>
            </a:r>
            <a:endParaRPr lang="en-US">
              <a:ea typeface="+mj-lt"/>
              <a:cs typeface="+mj-lt"/>
            </a:endParaRPr>
          </a:p>
          <a:p>
            <a:r>
              <a:rPr lang="en-US" dirty="0" err="1">
                <a:ea typeface="+mj-lt"/>
                <a:cs typeface="+mj-lt"/>
              </a:rPr>
              <a:t>systemctl</a:t>
            </a:r>
            <a:r>
              <a:rPr lang="en-US" dirty="0">
                <a:ea typeface="+mj-lt"/>
                <a:cs typeface="+mj-lt"/>
              </a:rPr>
              <a:t> enable httpd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echo "&lt;h1&gt;Hello World from $(hostname -f)&lt;/h1&gt;" &gt; /var/www/html/index.html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16BA9-F9DD-1C97-F2D4-141D4B45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 primer: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E57B-4259-803D-0E6C-F90268800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E9A7-3A8A-27BD-51E5-D4574562D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227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2E067-4EFA-AE4C-B60B-7CFD25CC4A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ea typeface="+mj-lt"/>
                <a:cs typeface="+mj-lt"/>
              </a:rPr>
              <a:t>Možemo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koristiti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različite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tipove</a:t>
            </a:r>
            <a:r>
              <a:rPr lang="en-US">
                <a:ea typeface="+mj-lt"/>
                <a:cs typeface="+mj-lt"/>
              </a:rPr>
              <a:t> EC2 </a:t>
            </a:r>
            <a:r>
              <a:rPr lang="en-US" err="1">
                <a:ea typeface="+mj-lt"/>
                <a:cs typeface="+mj-lt"/>
              </a:rPr>
              <a:t>instanci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optimizovane</a:t>
            </a:r>
            <a:r>
              <a:rPr lang="en-US">
                <a:ea typeface="+mj-lt"/>
                <a:cs typeface="+mj-lt"/>
              </a:rPr>
              <a:t> za </a:t>
            </a:r>
            <a:r>
              <a:rPr lang="en-US" err="1">
                <a:ea typeface="+mj-lt"/>
                <a:cs typeface="+mj-lt"/>
              </a:rPr>
              <a:t>različite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slučajeve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AWS </a:t>
            </a:r>
            <a:r>
              <a:rPr lang="en-US" err="1">
                <a:ea typeface="+mj-lt"/>
                <a:cs typeface="+mj-lt"/>
              </a:rPr>
              <a:t>konvencija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imenovanja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Primer: m5.2xlarge</a:t>
            </a:r>
          </a:p>
          <a:p>
            <a:r>
              <a:rPr lang="en-US">
                <a:ea typeface="+mj-lt"/>
                <a:cs typeface="+mj-lt"/>
              </a:rPr>
              <a:t>   * m: </a:t>
            </a:r>
            <a:r>
              <a:rPr lang="en-US" err="1">
                <a:ea typeface="+mj-lt"/>
                <a:cs typeface="+mj-lt"/>
              </a:rPr>
              <a:t>klasa</a:t>
            </a:r>
            <a:r>
              <a:rPr lang="en-US">
                <a:ea typeface="+mj-lt"/>
                <a:cs typeface="+mj-lt"/>
              </a:rPr>
              <a:t> instance</a:t>
            </a:r>
          </a:p>
          <a:p>
            <a:r>
              <a:rPr lang="en-US">
                <a:ea typeface="+mj-lt"/>
                <a:cs typeface="+mj-lt"/>
              </a:rPr>
              <a:t>   * 5: </a:t>
            </a:r>
            <a:r>
              <a:rPr lang="en-US" err="1">
                <a:ea typeface="+mj-lt"/>
                <a:cs typeface="+mj-lt"/>
              </a:rPr>
              <a:t>generacija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   * </a:t>
            </a:r>
            <a:r>
              <a:rPr lang="en-US" err="1">
                <a:ea typeface="+mj-lt"/>
                <a:cs typeface="+mj-lt"/>
              </a:rPr>
              <a:t>veličina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unutar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klase</a:t>
            </a:r>
            <a:r>
              <a:rPr lang="en-US">
                <a:ea typeface="+mj-lt"/>
                <a:cs typeface="+mj-lt"/>
              </a:rPr>
              <a:t> instance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16B7-94B4-1774-7D9B-05D41CEE5B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* General Purpose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* Compute Optimized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* Memory Optimized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* Accelerated Computing</a:t>
            </a:r>
            <a:endParaRPr lang="en-US"/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* Storage Optimized</a:t>
            </a:r>
            <a:endParaRPr lang="en-US"/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* Instance Features</a:t>
            </a:r>
            <a:endParaRPr lang="en-US"/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* Measuring Instance Performance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160CE8-27DA-9ACB-BF7E-D5932C0C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TIpovi</a:t>
            </a:r>
            <a:r>
              <a:rPr lang="en-US"/>
              <a:t> </a:t>
            </a:r>
            <a:r>
              <a:rPr lang="en-US" err="1"/>
              <a:t>instanci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41EF8-CA5B-09E8-5909-4DAE84F51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75C2-E083-717B-0D2E-A82902D0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4018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3111A-2EF3-B49D-58E3-4490E747B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Primer: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AA6068-FCBF-DCE4-34E1-11F19330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Tipovi</a:t>
            </a:r>
            <a:r>
              <a:rPr lang="en-US"/>
              <a:t> </a:t>
            </a:r>
            <a:r>
              <a:rPr lang="en-US" err="1"/>
              <a:t>instanci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E223-8244-B2B1-B8AC-6899A784F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2055-A85F-4EAB-63E6-D56AB22C0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1511C0-5BC9-CE84-C6C3-ABFD4D25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8" y="2265568"/>
            <a:ext cx="8727895" cy="31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066"/>
      </p:ext>
    </p:extLst>
  </p:cSld>
  <p:clrMapOvr>
    <a:masterClrMapping/>
  </p:clrMapOvr>
</p:sld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Levi9_PP_Template_16x9_2017</vt:lpstr>
      <vt:lpstr>EC2 – Elastic Compute cloud</vt:lpstr>
      <vt:lpstr>Agenda</vt:lpstr>
      <vt:lpstr>ELASTIC COMPUTE CLOUD (EC2) </vt:lpstr>
      <vt:lpstr>Konfiguracija</vt:lpstr>
      <vt:lpstr>Amazon Machine Image(AMI)  </vt:lpstr>
      <vt:lpstr>EC2 User data</vt:lpstr>
      <vt:lpstr>Ec2 user data primer:</vt:lpstr>
      <vt:lpstr>TIpovi instanci</vt:lpstr>
      <vt:lpstr>Tipovi instanci</vt:lpstr>
      <vt:lpstr>Pokretanje instance</vt:lpstr>
      <vt:lpstr>Uvod u sigurnosne grupe</vt:lpstr>
      <vt:lpstr>Sigurnosne grupe</vt:lpstr>
      <vt:lpstr>sigurnosne grupe</vt:lpstr>
      <vt:lpstr>Sigurnosne grupe</vt:lpstr>
      <vt:lpstr>Sigurnosne grupe</vt:lpstr>
      <vt:lpstr>portovi</vt:lpstr>
      <vt:lpstr>Ssh</vt:lpstr>
      <vt:lpstr>Ec2 instance connect</vt:lpstr>
      <vt:lpstr>Grupe postavljanja</vt:lpstr>
      <vt:lpstr>Grupe postavljanja - Cluster</vt:lpstr>
      <vt:lpstr>Grupe postavljanja - spread</vt:lpstr>
      <vt:lpstr>Grupe postavljanja - partition</vt:lpstr>
      <vt:lpstr>Elastic block store (EBS)</vt:lpstr>
      <vt:lpstr>Elastic block store (EBS)</vt:lpstr>
      <vt:lpstr>EBS Snapshots</vt:lpstr>
      <vt:lpstr>Auto Scaling grupa</vt:lpstr>
      <vt:lpstr>Auto Scaling grupa</vt:lpstr>
      <vt:lpstr>Auto Scaling grupa - Atributi</vt:lpstr>
      <vt:lpstr>ASG - Dinamičke polise za Skaliranje</vt:lpstr>
      <vt:lpstr>ASG – Skaliranje na osnovu prognoza</vt:lpstr>
      <vt:lpstr>Load Balancer</vt:lpstr>
      <vt:lpstr>Zašto koristimo load balancer</vt:lpstr>
      <vt:lpstr>Proveravanje "zdravlja" instance</vt:lpstr>
      <vt:lpstr>Tipovi Load Balancer-a na AWS-u</vt:lpstr>
      <vt:lpstr>Auto Scaling grupa I 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</cp:revision>
  <dcterms:created xsi:type="dcterms:W3CDTF">2022-10-16T17:56:33Z</dcterms:created>
  <dcterms:modified xsi:type="dcterms:W3CDTF">2022-10-25T14:01:40Z</dcterms:modified>
</cp:coreProperties>
</file>