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modernComment_1BC_18369FC8.xml" ContentType="application/vnd.ms-powerpoint.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modernComment_1B2_CABE9BBB.xml" ContentType="application/vnd.ms-powerpoint.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modernComment_1BB_8399E263.xml" ContentType="application/vnd.ms-powerpoint.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Lst>
  <p:notesMasterIdLst>
    <p:notesMasterId r:id="rId45"/>
  </p:notesMasterIdLst>
  <p:handoutMasterIdLst>
    <p:handoutMasterId r:id="rId46"/>
  </p:handoutMasterIdLst>
  <p:sldIdLst>
    <p:sldId id="317" r:id="rId5"/>
    <p:sldId id="302" r:id="rId6"/>
    <p:sldId id="414" r:id="rId7"/>
    <p:sldId id="445" r:id="rId8"/>
    <p:sldId id="415" r:id="rId9"/>
    <p:sldId id="446" r:id="rId10"/>
    <p:sldId id="277" r:id="rId11"/>
    <p:sldId id="366" r:id="rId12"/>
    <p:sldId id="417" r:id="rId13"/>
    <p:sldId id="428" r:id="rId14"/>
    <p:sldId id="422" r:id="rId15"/>
    <p:sldId id="421" r:id="rId16"/>
    <p:sldId id="419" r:id="rId17"/>
    <p:sldId id="420" r:id="rId18"/>
    <p:sldId id="418" r:id="rId19"/>
    <p:sldId id="423" r:id="rId20"/>
    <p:sldId id="413" r:id="rId21"/>
    <p:sldId id="429" r:id="rId22"/>
    <p:sldId id="444" r:id="rId23"/>
    <p:sldId id="432" r:id="rId24"/>
    <p:sldId id="439" r:id="rId25"/>
    <p:sldId id="440" r:id="rId26"/>
    <p:sldId id="441" r:id="rId27"/>
    <p:sldId id="434" r:id="rId28"/>
    <p:sldId id="449" r:id="rId29"/>
    <p:sldId id="451" r:id="rId30"/>
    <p:sldId id="452" r:id="rId31"/>
    <p:sldId id="430" r:id="rId32"/>
    <p:sldId id="450" r:id="rId33"/>
    <p:sldId id="448" r:id="rId34"/>
    <p:sldId id="443" r:id="rId35"/>
    <p:sldId id="442" r:id="rId36"/>
    <p:sldId id="453" r:id="rId37"/>
    <p:sldId id="454" r:id="rId38"/>
    <p:sldId id="455" r:id="rId39"/>
    <p:sldId id="367" r:id="rId40"/>
    <p:sldId id="425" r:id="rId41"/>
    <p:sldId id="424" r:id="rId42"/>
    <p:sldId id="426" r:id="rId43"/>
    <p:sldId id="427" r:id="rId44"/>
  </p:sldIdLst>
  <p:sldSz cx="12192000" cy="6858000"/>
  <p:notesSz cx="6858000" cy="9144000"/>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7" orient="horz" pos="2160" userDrawn="1">
          <p15:clr>
            <a:srgbClr val="A4A3A4"/>
          </p15:clr>
        </p15:guide>
        <p15:guide id="8" pos="422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8CA0346-276B-D7D7-2CDC-55DEA841549C}" name="Sandra Radojevic" initials="SR" userId="S::s.radojevic@levi9.com::d875ade5-d816-423b-89c6-d9be15cf6171" providerId="AD"/>
  <p188:author id="{7B9EDD53-4572-410A-3726-AE0D814E36D6}" name="Marija Jankovic" initials="MJ" userId="S::marija.jankovic@levi9.com::cc731d63-d13f-4680-9f16-a954d0daa55a" providerId="AD"/>
  <p188:author id="{D3CD65EB-7BC1-470A-1BA0-BE9E5C972E14}" name="Nikola Ilic" initials="NI" userId="S::n.ilic@levi9.com::e331ff09-c70d-4170-b443-d559ff4fb80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A13A"/>
    <a:srgbClr val="FF4500"/>
    <a:srgbClr val="FFD203"/>
    <a:srgbClr val="E6E6E6"/>
    <a:srgbClr val="EAEAEA"/>
    <a:srgbClr val="FF6608"/>
    <a:srgbClr val="706F6F"/>
    <a:srgbClr val="009892"/>
    <a:srgbClr val="FF7D7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A49D66-EDE6-B1A5-7F0E-25C6FF38BF7C}" v="67" dt="2022-11-01T06:19:14.305"/>
    <p1510:client id="{136EF1D7-C8DC-1D90-1261-CF602772C816}" v="1" dt="2022-11-15T15:43:50.875"/>
    <p1510:client id="{1AFB073A-731D-D825-BC6D-7C2DF25D8D09}" v="40" dt="2022-11-14T21:43:59.891"/>
    <p1510:client id="{1D09C284-F38E-0E30-1DA4-8665CB307277}" v="421" dt="2022-10-27T13:40:30.857"/>
    <p1510:client id="{25021330-A8D6-F5BD-D40D-247A698FBFC9}" v="96" dt="2022-11-10T12:05:47.420"/>
    <p1510:client id="{2FA29F0E-227E-94B2-830C-AFA5FC2F6AC7}" v="540" dt="2022-10-28T16:11:32.860"/>
    <p1510:client id="{39BCD03B-F478-B792-93E3-F8CDFE873B6C}" v="257" dt="2022-10-28T15:34:34.697"/>
    <p1510:client id="{3A608AC2-FB0D-2204-4BE6-9A822E4B47DE}" v="52" dt="2022-11-16T12:12:20.523"/>
    <p1510:client id="{43EEB0BB-05D1-71F4-7434-5EEBCA693731}" v="111" dt="2022-11-15T13:16:16.137"/>
    <p1510:client id="{493CD818-6D7F-7443-837D-F58FF8D9BCBE}" v="327" dt="2022-11-14T16:14:33.474"/>
    <p1510:client id="{4CA0B773-42C3-F35B-5F7F-454D8BC0A8D0}" v="1" dt="2022-11-14T12:49:50.032"/>
    <p1510:client id="{4CD43F98-C36A-1990-B150-541ACF0E7EDD}" v="585" dt="2022-11-14T23:52:30.686"/>
    <p1510:client id="{4D1B4A6A-5135-D459-9157-C4EF3C531E23}" v="430" dt="2022-11-14T22:53:48.744"/>
    <p1510:client id="{4EACDD78-8D6B-9B3C-5723-F4F9D281CEFC}" v="971" dt="2022-10-31T15:45:15.007"/>
    <p1510:client id="{4F2D3AE6-2AB9-A7D0-DB14-2BE6992569AE}" v="2493" dt="2022-10-27T17:11:37.270"/>
    <p1510:client id="{51D28981-88BD-C91D-41C8-547FB7562BBB}" v="113" dt="2022-10-29T17:37:50.234"/>
    <p1510:client id="{55396264-7703-6ACE-EFA2-752D46A50AA0}" v="18" dt="2022-10-28T06:30:32.247"/>
    <p1510:client id="{6098E6CC-9EC9-3B4B-1BE4-E0D20B157092}" v="531" dt="2022-11-12T12:36:01.765"/>
    <p1510:client id="{6C2F97A2-A9F2-4ED7-5938-2761C78BD9AB}" v="301" dt="2022-11-12T07:32:17.979"/>
    <p1510:client id="{6CC96E02-EF48-0145-94EA-A260FA00FF10}" v="3" dt="2021-01-25T14:49:29.831"/>
    <p1510:client id="{920723E9-A772-98DF-E23E-808F9A1900AA}" v="27" dt="2022-11-14T22:10:07.500"/>
    <p1510:client id="{9CC18B16-C4B3-F045-B6FC-6CD13B334682}" v="1769" dt="2022-11-13T17:23:03.842"/>
    <p1510:client id="{9E5A0EF6-E7B3-E49D-1B25-9D0B66581808}" v="6" dt="2022-11-02T11:20:47.345"/>
    <p1510:client id="{9F11EF29-0DAE-AAB2-AD9B-418A10473F70}" v="66" dt="2022-11-14T08:35:00.484"/>
    <p1510:client id="{A7E0429F-38EC-C217-512B-BDC3C40D2D51}" v="24" dt="2022-11-12T07:47:31.126"/>
    <p1510:client id="{B4AA7498-B2BB-B4CA-638B-7FD3ACB7B873}" v="24" dt="2022-10-28T09:53:01.951"/>
    <p1510:client id="{BEC9C532-3766-361E-975B-2DF50724243B}" v="888" dt="2022-11-11T15:17:50.928"/>
    <p1510:client id="{D9CEAFD6-1D0A-0FCA-37C7-83EFD3486370}" v="1154" dt="2022-10-29T22:32:13.330"/>
    <p1510:client id="{DB8895D1-31EC-6B0A-6948-98659BA2BA84}" v="90" dt="2022-11-14T21:54:57.200"/>
    <p1510:client id="{E6BB7434-E4FB-1BB4-12B4-1FDE8DF2E381}" v="11" dt="2022-10-30T19:31:20.505"/>
    <p1510:client id="{EFEB5166-E3D8-26EA-939B-41FEB7525001}" v="10" dt="2022-10-29T16:39:04.157"/>
    <p1510:client id="{F6F2DED2-8C46-BD98-3E51-C6DCA26DB74D}" v="547" dt="2022-11-08T21:21:10.490"/>
    <p1510:client id="{FD96FAB8-1A8E-0407-3D85-CF0C52B162C1}" v="1356" dt="2022-11-13T22:55:35.322"/>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4226"/>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omments/modernComment_1B2_CABE9BBB.xml><?xml version="1.0" encoding="utf-8"?>
<p188:cmLst xmlns:a="http://schemas.openxmlformats.org/drawingml/2006/main" xmlns:r="http://schemas.openxmlformats.org/officeDocument/2006/relationships" xmlns:p188="http://schemas.microsoft.com/office/powerpoint/2018/8/main">
  <p188:cm id="{04C6D890-7CF0-472E-A168-E457A3B8BFF1}" authorId="{7B9EDD53-4572-410A-3726-AE0D814E36D6}" created="2022-11-14T08:10:51.952">
    <pc:sldMkLst xmlns:pc="http://schemas.microsoft.com/office/powerpoint/2013/main/command">
      <pc:docMk/>
      <pc:sldMk cId="3401489339" sldId="434"/>
    </pc:sldMkLst>
    <p188:replyLst>
      <p188:reply id="{23EC8C1B-984C-4CF9-AA9A-3350A0A4E421}" authorId="{F8CA0346-276B-D7D7-2CDC-55DEA841549C}" created="2022-11-14T16:09:08.924">
        <p188:txBody>
          <a:bodyPr/>
          <a:lstStyle/>
          <a:p>
            <a:r>
              <a:rPr lang="en-US"/>
              <a:t>opcioni</a:t>
            </a:r>
          </a:p>
        </p188:txBody>
      </p188:reply>
    </p188:replyLst>
    <p188:txBody>
      <a:bodyPr/>
      <a:lstStyle/>
      <a:p>
        <a:r>
          <a:rPr lang="en-US"/>
          <a:t>Naslov da bude Validacija i Mapping template npr.
Da stavimo onda da mozemo da validiramo query strings i headere u samom requestu, a sa druge strane i payload (body). 
I da koristimo VTL za transformaciju/modifikovanje i requesta i response-a.</a:t>
        </a:r>
      </a:p>
    </p188:txBody>
  </p188:cm>
</p188:cmLst>
</file>

<file path=ppt/comments/modernComment_1BB_8399E263.xml><?xml version="1.0" encoding="utf-8"?>
<p188:cmLst xmlns:a="http://schemas.openxmlformats.org/drawingml/2006/main" xmlns:r="http://schemas.openxmlformats.org/officeDocument/2006/relationships" xmlns:p188="http://schemas.microsoft.com/office/powerpoint/2018/8/main">
  <p188:cm id="{8140AF7C-C21C-4B90-9511-285F31FE4369}" authorId="{7B9EDD53-4572-410A-3726-AE0D814E36D6}" created="2022-11-14T07:58:24.755">
    <pc:sldMkLst xmlns:pc="http://schemas.microsoft.com/office/powerpoint/2013/main/command">
      <pc:docMk/>
      <pc:sldMk cId="2207900259" sldId="443"/>
    </pc:sldMkLst>
    <p188:replyLst>
      <p188:reply id="{D2653B5A-9026-4915-9D87-7EAE5E6F745E}" authorId="{F8CA0346-276B-D7D7-2CDC-55DEA841549C}" created="2022-11-14T12:21:39.591">
        <p188:txBody>
          <a:bodyPr/>
          <a:lstStyle/>
          <a:p>
            <a:r>
              <a:rPr lang="en-US"/>
              <a:t>dodah definicije i slicicu, pa mozemo kroz to</a:t>
            </a:r>
          </a:p>
        </p188:txBody>
      </p188:reply>
    </p188:replyLst>
    <p188:txBody>
      <a:bodyPr/>
      <a:lstStyle/>
      <a:p>
        <a:r>
          <a:rPr lang="en-US"/>
          <a:t>Da stavimo sta je rate limiting i throttling. 
Rate limiting - omogućava da se podesi maksimalan broj zahteva u određenom vremenskom periodu, kao što je dan, nedelja ili mesec.
Throttling limit - određuje koliko je zahteva u sekundi dozvoljeno za određeni usage plan.</a:t>
        </a:r>
      </a:p>
    </p188:txBody>
  </p188:cm>
  <p188:cm id="{571D760E-DD8B-4DA8-82C4-AC333CC0EA61}" authorId="{7B9EDD53-4572-410A-3726-AE0D814E36D6}" created="2022-11-14T08:00:13.714">
    <pc:sldMkLst xmlns:pc="http://schemas.microsoft.com/office/powerpoint/2013/main/command">
      <pc:docMk/>
      <pc:sldMk cId="2207900259" sldId="443"/>
    </pc:sldMkLst>
    <p188:txBody>
      <a:bodyPr/>
      <a:lstStyle/>
      <a:p>
        <a:r>
          <a:rPr lang="en-US"/>
          <a:t>API keys koristimo da upravo da bismo namestili ova ogranicenja i njega mozemo da vezemo za usage plan</a:t>
        </a:r>
      </a:p>
    </p188:txBody>
  </p188:cm>
</p188:cmLst>
</file>

<file path=ppt/comments/modernComment_1BC_18369FC8.xml><?xml version="1.0" encoding="utf-8"?>
<p188:cmLst xmlns:a="http://schemas.openxmlformats.org/drawingml/2006/main" xmlns:r="http://schemas.openxmlformats.org/officeDocument/2006/relationships" xmlns:p188="http://schemas.microsoft.com/office/powerpoint/2018/8/main">
  <p188:cm id="{AF882AFA-2955-4F60-8DC3-608FA8CDE52D}" authorId="{7B9EDD53-4572-410A-3726-AE0D814E36D6}" created="2022-11-14T08:32:51.962">
    <ac:deMkLst xmlns:ac="http://schemas.microsoft.com/office/drawing/2013/main/command">
      <pc:docMk xmlns:pc="http://schemas.microsoft.com/office/powerpoint/2013/main/command"/>
      <pc:sldMk xmlns:pc="http://schemas.microsoft.com/office/powerpoint/2013/main/command" cId="406233032" sldId="444"/>
      <ac:spMk id="11" creationId="{C4EB99E1-4F3C-3366-8E49-514959643DEB}"/>
    </ac:deMkLst>
    <p188:replyLst>
      <p188:reply id="{FC83AF12-40CD-4137-A611-8444C147CEC0}" authorId="{F8CA0346-276B-D7D7-2CDC-55DEA841549C}" created="2022-11-14T12:25:20.351">
        <p188:txBody>
          <a:bodyPr/>
          <a:lstStyle/>
          <a:p>
            <a:r>
              <a:rPr lang="en-US"/>
              <a:t>super je, izmenih naslov </a:t>
            </a:r>
          </a:p>
        </p188:txBody>
      </p188:reply>
      <p188:reply id="{F375D442-8B06-4954-A511-A3B3348F70DD}" authorId="{7B9EDD53-4572-410A-3726-AE0D814E36D6}" created="2022-11-14T12:49:50.032">
        <p188:txBody>
          <a:bodyPr/>
          <a:lstStyle/>
          <a:p>
            <a:r>
              <a:rPr lang="en-US"/>
              <a:t>ekstra, hvala :)</a:t>
            </a:r>
          </a:p>
        </p188:txBody>
      </p188:reply>
    </p188:replyLst>
    <p188:txBody>
      <a:bodyPr/>
      <a:lstStyle/>
      <a:p>
        <a:r>
          <a:rPr lang="en-US"/>
          <a:t>Dodala sam ovo da se ima uvid u samu strukturu gateway-a. 
Kada HTTP request dodje do API gateway-a da prolazi kroz ova tri elementa, request flow, integraciju i response flow.
Ako imate bolji predlog za naslov slajda, menjajte, nisam nesto bila kreativna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t>28/11/2022</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28/11/2022</a:t>
            </a:fld>
            <a:endParaRPr lang="en-GB"/>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E762DFE1-544E-4AD0-8AE2-9ADF9877B110}" type="slidenum">
              <a:rPr lang="en-GB" smtClean="0"/>
              <a:pPr/>
              <a:t>1</a:t>
            </a:fld>
            <a:endParaRPr lang="en-GB"/>
          </a:p>
        </p:txBody>
      </p:sp>
    </p:spTree>
    <p:extLst>
      <p:ext uri="{BB962C8B-B14F-4D97-AF65-F5344CB8AC3E}">
        <p14:creationId xmlns:p14="http://schemas.microsoft.com/office/powerpoint/2010/main" val="4105151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Čuvar mesta za sliku na slajdu 1"/>
          <p:cNvSpPr>
            <a:spLocks noGrp="1" noRot="1" noChangeAspect="1"/>
          </p:cNvSpPr>
          <p:nvPr>
            <p:ph type="sldImg"/>
          </p:nvPr>
        </p:nvSpPr>
        <p:spPr>
          <a:xfrm>
            <a:off x="685800" y="681038"/>
            <a:ext cx="5486400" cy="3086100"/>
          </a:xfrm>
        </p:spPr>
      </p:sp>
      <p:sp>
        <p:nvSpPr>
          <p:cNvPr id="3" name="Čuvar mesta za napomene 2"/>
          <p:cNvSpPr>
            <a:spLocks noGrp="1"/>
          </p:cNvSpPr>
          <p:nvPr>
            <p:ph type="body" idx="1"/>
          </p:nvPr>
        </p:nvSpPr>
        <p:spPr/>
        <p:txBody>
          <a:bodyPr/>
          <a:lstStyle/>
          <a:p>
            <a:r>
              <a:rPr lang="en-US" err="1">
                <a:latin typeface="Calibri"/>
                <a:cs typeface="Calibri"/>
              </a:rPr>
              <a:t>Ovde</a:t>
            </a:r>
            <a:r>
              <a:rPr lang="en-US">
                <a:latin typeface="Calibri"/>
                <a:cs typeface="Calibri"/>
              </a:rPr>
              <a:t> </a:t>
            </a:r>
            <a:r>
              <a:rPr lang="en-US" err="1">
                <a:latin typeface="Calibri"/>
                <a:cs typeface="Calibri"/>
              </a:rPr>
              <a:t>treba</a:t>
            </a:r>
            <a:r>
              <a:rPr lang="en-US">
                <a:latin typeface="Calibri"/>
                <a:cs typeface="Calibri"/>
              </a:rPr>
              <a:t> </a:t>
            </a:r>
            <a:r>
              <a:rPr lang="en-US" err="1">
                <a:latin typeface="Calibri"/>
                <a:cs typeface="Calibri"/>
              </a:rPr>
              <a:t>objasniti</a:t>
            </a:r>
            <a:r>
              <a:rPr lang="en-US">
                <a:latin typeface="Calibri"/>
                <a:cs typeface="Calibri"/>
              </a:rPr>
              <a:t> </a:t>
            </a:r>
            <a:r>
              <a:rPr lang="en-US" err="1">
                <a:latin typeface="Calibri"/>
                <a:cs typeface="Calibri"/>
              </a:rPr>
              <a:t>sta</a:t>
            </a:r>
            <a:r>
              <a:rPr lang="en-US">
                <a:latin typeface="Calibri"/>
                <a:cs typeface="Calibri"/>
              </a:rPr>
              <a:t> je "AWS_ID". I </a:t>
            </a:r>
            <a:r>
              <a:rPr lang="en-US" err="1">
                <a:latin typeface="Calibri"/>
                <a:cs typeface="Calibri"/>
              </a:rPr>
              <a:t>zgodno</a:t>
            </a:r>
            <a:r>
              <a:rPr lang="en-US">
                <a:latin typeface="Calibri"/>
                <a:cs typeface="Calibri"/>
              </a:rPr>
              <a:t> je </a:t>
            </a:r>
            <a:r>
              <a:rPr lang="en-US" err="1">
                <a:latin typeface="Calibri"/>
                <a:cs typeface="Calibri"/>
              </a:rPr>
              <a:t>objasniti</a:t>
            </a:r>
            <a:r>
              <a:rPr lang="en-US">
                <a:latin typeface="Calibri"/>
                <a:cs typeface="Calibri"/>
              </a:rPr>
              <a:t> URL.</a:t>
            </a:r>
          </a:p>
        </p:txBody>
      </p:sp>
      <p:sp>
        <p:nvSpPr>
          <p:cNvPr id="4" name="Čuvar mesta za broj slajda 3"/>
          <p:cNvSpPr>
            <a:spLocks noGrp="1"/>
          </p:cNvSpPr>
          <p:nvPr>
            <p:ph type="sldNum" sz="quarter" idx="5"/>
          </p:nvPr>
        </p:nvSpPr>
        <p:spPr/>
        <p:txBody>
          <a:bodyPr/>
          <a:lstStyle/>
          <a:p>
            <a:fld id="{E762DFE1-544E-4AD0-8AE2-9ADF9877B110}" type="slidenum">
              <a:rPr lang="en-GB" smtClean="0"/>
              <a:pPr/>
              <a:t>11</a:t>
            </a:fld>
            <a:endParaRPr lang="en-GB"/>
          </a:p>
        </p:txBody>
      </p:sp>
    </p:spTree>
    <p:extLst>
      <p:ext uri="{BB962C8B-B14F-4D97-AF65-F5344CB8AC3E}">
        <p14:creationId xmlns:p14="http://schemas.microsoft.com/office/powerpoint/2010/main" val="2237034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Čuvar mesta za sliku na slajdu 1"/>
          <p:cNvSpPr>
            <a:spLocks noGrp="1" noRot="1" noChangeAspect="1"/>
          </p:cNvSpPr>
          <p:nvPr>
            <p:ph type="sldImg"/>
          </p:nvPr>
        </p:nvSpPr>
        <p:spPr>
          <a:xfrm>
            <a:off x="685800" y="681038"/>
            <a:ext cx="5486400" cy="3086100"/>
          </a:xfrm>
        </p:spPr>
      </p:sp>
      <p:sp>
        <p:nvSpPr>
          <p:cNvPr id="3" name="Čuvar mesta za napomene 2"/>
          <p:cNvSpPr>
            <a:spLocks noGrp="1"/>
          </p:cNvSpPr>
          <p:nvPr>
            <p:ph type="body" idx="1"/>
          </p:nvPr>
        </p:nvSpPr>
        <p:spPr/>
        <p:txBody>
          <a:bodyPr/>
          <a:lstStyle/>
          <a:p>
            <a:r>
              <a:rPr lang="en-US" err="1">
                <a:latin typeface="Calibri"/>
                <a:cs typeface="Calibri"/>
              </a:rPr>
              <a:t>Ovde</a:t>
            </a:r>
            <a:r>
              <a:rPr lang="en-US">
                <a:latin typeface="Calibri"/>
                <a:cs typeface="Calibri"/>
              </a:rPr>
              <a:t> </a:t>
            </a:r>
            <a:r>
              <a:rPr lang="en-US" err="1">
                <a:latin typeface="Calibri"/>
                <a:cs typeface="Calibri"/>
              </a:rPr>
              <a:t>treba</a:t>
            </a:r>
            <a:r>
              <a:rPr lang="en-US">
                <a:latin typeface="Calibri"/>
                <a:cs typeface="Calibri"/>
              </a:rPr>
              <a:t> </a:t>
            </a:r>
            <a:r>
              <a:rPr lang="en-US" err="1">
                <a:latin typeface="Calibri"/>
                <a:cs typeface="Calibri"/>
              </a:rPr>
              <a:t>objasniti</a:t>
            </a:r>
            <a:r>
              <a:rPr lang="en-US">
                <a:latin typeface="Calibri"/>
                <a:cs typeface="Calibri"/>
              </a:rPr>
              <a:t> </a:t>
            </a:r>
            <a:r>
              <a:rPr lang="en-US" err="1">
                <a:latin typeface="Calibri"/>
                <a:cs typeface="Calibri"/>
              </a:rPr>
              <a:t>sta</a:t>
            </a:r>
            <a:r>
              <a:rPr lang="en-US">
                <a:latin typeface="Calibri"/>
                <a:cs typeface="Calibri"/>
              </a:rPr>
              <a:t> je "AWS_ID". I </a:t>
            </a:r>
            <a:r>
              <a:rPr lang="en-US" err="1">
                <a:latin typeface="Calibri"/>
                <a:cs typeface="Calibri"/>
              </a:rPr>
              <a:t>zgodno</a:t>
            </a:r>
            <a:r>
              <a:rPr lang="en-US">
                <a:latin typeface="Calibri"/>
                <a:cs typeface="Calibri"/>
              </a:rPr>
              <a:t> je </a:t>
            </a:r>
            <a:r>
              <a:rPr lang="en-US" err="1">
                <a:latin typeface="Calibri"/>
                <a:cs typeface="Calibri"/>
              </a:rPr>
              <a:t>objasniti</a:t>
            </a:r>
            <a:r>
              <a:rPr lang="en-US">
                <a:latin typeface="Calibri"/>
                <a:cs typeface="Calibri"/>
              </a:rPr>
              <a:t> URL.</a:t>
            </a:r>
          </a:p>
        </p:txBody>
      </p:sp>
      <p:sp>
        <p:nvSpPr>
          <p:cNvPr id="4" name="Čuvar mesta za broj slajda 3"/>
          <p:cNvSpPr>
            <a:spLocks noGrp="1"/>
          </p:cNvSpPr>
          <p:nvPr>
            <p:ph type="sldNum" sz="quarter" idx="5"/>
          </p:nvPr>
        </p:nvSpPr>
        <p:spPr/>
        <p:txBody>
          <a:bodyPr/>
          <a:lstStyle/>
          <a:p>
            <a:fld id="{E762DFE1-544E-4AD0-8AE2-9ADF9877B110}" type="slidenum">
              <a:rPr lang="en-GB" smtClean="0"/>
              <a:pPr/>
              <a:t>12</a:t>
            </a:fld>
            <a:endParaRPr lang="en-GB"/>
          </a:p>
        </p:txBody>
      </p:sp>
    </p:spTree>
    <p:extLst>
      <p:ext uri="{BB962C8B-B14F-4D97-AF65-F5344CB8AC3E}">
        <p14:creationId xmlns:p14="http://schemas.microsoft.com/office/powerpoint/2010/main" val="3478203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Čuvar mesta za sliku na slajdu 1"/>
          <p:cNvSpPr>
            <a:spLocks noGrp="1" noRot="1" noChangeAspect="1"/>
          </p:cNvSpPr>
          <p:nvPr>
            <p:ph type="sldImg"/>
          </p:nvPr>
        </p:nvSpPr>
        <p:spPr>
          <a:xfrm>
            <a:off x="685800" y="681038"/>
            <a:ext cx="5486400" cy="3086100"/>
          </a:xfrm>
        </p:spPr>
      </p:sp>
      <p:sp>
        <p:nvSpPr>
          <p:cNvPr id="3" name="Čuvar mesta za napomene 2"/>
          <p:cNvSpPr>
            <a:spLocks noGrp="1"/>
          </p:cNvSpPr>
          <p:nvPr>
            <p:ph type="body" idx="1"/>
          </p:nvPr>
        </p:nvSpPr>
        <p:spPr/>
        <p:txBody>
          <a:bodyPr/>
          <a:lstStyle/>
          <a:p>
            <a:r>
              <a:rPr lang="en-US">
                <a:latin typeface="Calibri"/>
                <a:cs typeface="Calibri"/>
              </a:rPr>
              <a:t>Link do postman </a:t>
            </a:r>
            <a:r>
              <a:rPr lang="en-US" err="1">
                <a:latin typeface="Calibri"/>
                <a:cs typeface="Calibri"/>
              </a:rPr>
              <a:t>kolekcije</a:t>
            </a:r>
          </a:p>
          <a:p>
            <a:r>
              <a:rPr lang="en-US">
                <a:latin typeface="Calibri"/>
                <a:cs typeface="Calibri"/>
              </a:rPr>
              <a:t>Malo da </a:t>
            </a:r>
            <a:r>
              <a:rPr lang="en-US" err="1">
                <a:latin typeface="Calibri"/>
                <a:cs typeface="Calibri"/>
              </a:rPr>
              <a:t>im</a:t>
            </a:r>
            <a:r>
              <a:rPr lang="en-US">
                <a:latin typeface="Calibri"/>
                <a:cs typeface="Calibri"/>
              </a:rPr>
              <a:t> se </a:t>
            </a:r>
            <a:r>
              <a:rPr lang="en-US" err="1">
                <a:latin typeface="Calibri"/>
                <a:cs typeface="Calibri"/>
              </a:rPr>
              <a:t>objasni</a:t>
            </a:r>
            <a:r>
              <a:rPr lang="en-US">
                <a:latin typeface="Calibri"/>
                <a:cs typeface="Calibri"/>
              </a:rPr>
              <a:t> postman I da se </a:t>
            </a:r>
            <a:r>
              <a:rPr lang="en-US" err="1">
                <a:latin typeface="Calibri"/>
                <a:cs typeface="Calibri"/>
              </a:rPr>
              <a:t>okinu</a:t>
            </a:r>
            <a:r>
              <a:rPr lang="en-US">
                <a:latin typeface="Calibri"/>
                <a:cs typeface="Calibri"/>
              </a:rPr>
              <a:t> </a:t>
            </a:r>
            <a:r>
              <a:rPr lang="en-US" err="1">
                <a:latin typeface="Calibri"/>
                <a:cs typeface="Calibri"/>
              </a:rPr>
              <a:t>endpointi</a:t>
            </a:r>
            <a:r>
              <a:rPr lang="en-US">
                <a:latin typeface="Calibri"/>
                <a:cs typeface="Calibri"/>
              </a:rPr>
              <a:t>, da vide body, request I </a:t>
            </a:r>
            <a:r>
              <a:rPr lang="en-US" err="1">
                <a:latin typeface="Calibri"/>
                <a:cs typeface="Calibri"/>
              </a:rPr>
              <a:t>tako</a:t>
            </a:r>
            <a:r>
              <a:rPr lang="en-US">
                <a:latin typeface="Calibri"/>
                <a:cs typeface="Calibri"/>
              </a:rPr>
              <a:t> </a:t>
            </a:r>
            <a:r>
              <a:rPr lang="en-US" err="1">
                <a:latin typeface="Calibri"/>
                <a:cs typeface="Calibri"/>
              </a:rPr>
              <a:t>te</a:t>
            </a:r>
            <a:r>
              <a:rPr lang="en-US">
                <a:latin typeface="Calibri"/>
                <a:cs typeface="Calibri"/>
              </a:rPr>
              <a:t> </a:t>
            </a:r>
            <a:r>
              <a:rPr lang="en-US" err="1">
                <a:latin typeface="Calibri"/>
                <a:cs typeface="Calibri"/>
              </a:rPr>
              <a:t>stvari</a:t>
            </a:r>
            <a:r>
              <a:rPr lang="en-US">
                <a:latin typeface="Calibri"/>
                <a:cs typeface="Calibri"/>
              </a:rPr>
              <a:t>. OVO je za </a:t>
            </a:r>
            <a:r>
              <a:rPr lang="en-US" err="1">
                <a:latin typeface="Calibri"/>
                <a:cs typeface="Calibri"/>
              </a:rPr>
              <a:t>nas</a:t>
            </a:r>
            <a:r>
              <a:rPr lang="en-US">
                <a:latin typeface="Calibri"/>
                <a:cs typeface="Calibri"/>
              </a:rPr>
              <a:t>...</a:t>
            </a:r>
            <a:br>
              <a:rPr lang="en-US">
                <a:latin typeface="Calibri"/>
                <a:cs typeface="Calibri"/>
              </a:rPr>
            </a:br>
            <a:br>
              <a:rPr lang="en-US">
                <a:latin typeface="Calibri"/>
                <a:cs typeface="Calibri"/>
              </a:rPr>
            </a:br>
            <a:r>
              <a:rPr lang="en-US">
                <a:latin typeface="Calibri"/>
                <a:cs typeface="Calibri"/>
              </a:rPr>
              <a:t>Ako </a:t>
            </a:r>
            <a:r>
              <a:rPr lang="en-US" err="1">
                <a:latin typeface="Calibri"/>
                <a:cs typeface="Calibri"/>
              </a:rPr>
              <a:t>ima</a:t>
            </a:r>
            <a:r>
              <a:rPr lang="en-US">
                <a:latin typeface="Calibri"/>
                <a:cs typeface="Calibri"/>
              </a:rPr>
              <a:t> </a:t>
            </a:r>
            <a:r>
              <a:rPr lang="en-US" err="1">
                <a:latin typeface="Calibri"/>
                <a:cs typeface="Calibri"/>
              </a:rPr>
              <a:t>vremena</a:t>
            </a:r>
            <a:r>
              <a:rPr lang="en-US">
                <a:latin typeface="Calibri"/>
                <a:cs typeface="Calibri"/>
              </a:rPr>
              <a:t> build API gateway/a </a:t>
            </a:r>
            <a:r>
              <a:rPr lang="en-US" err="1">
                <a:latin typeface="Calibri"/>
                <a:cs typeface="Calibri"/>
              </a:rPr>
              <a:t>preko</a:t>
            </a:r>
            <a:r>
              <a:rPr lang="en-US">
                <a:latin typeface="Calibri"/>
                <a:cs typeface="Calibri"/>
              </a:rPr>
              <a:t> </a:t>
            </a:r>
            <a:r>
              <a:rPr lang="en-US" err="1">
                <a:latin typeface="Calibri"/>
                <a:cs typeface="Calibri"/>
              </a:rPr>
              <a:t>koda</a:t>
            </a:r>
          </a:p>
          <a:p>
            <a:endParaRPr lang="en-US">
              <a:latin typeface="Calibri"/>
              <a:cs typeface="Calibri"/>
            </a:endParaRPr>
          </a:p>
        </p:txBody>
      </p:sp>
      <p:sp>
        <p:nvSpPr>
          <p:cNvPr id="4" name="Čuvar mesta za broj slajda 3"/>
          <p:cNvSpPr>
            <a:spLocks noGrp="1"/>
          </p:cNvSpPr>
          <p:nvPr>
            <p:ph type="sldNum" sz="quarter" idx="5"/>
          </p:nvPr>
        </p:nvSpPr>
        <p:spPr/>
        <p:txBody>
          <a:bodyPr/>
          <a:lstStyle/>
          <a:p>
            <a:fld id="{E762DFE1-544E-4AD0-8AE2-9ADF9877B110}" type="slidenum">
              <a:rPr lang="en-GB" smtClean="0"/>
              <a:pPr/>
              <a:t>13</a:t>
            </a:fld>
            <a:endParaRPr lang="en-GB"/>
          </a:p>
        </p:txBody>
      </p:sp>
    </p:spTree>
    <p:extLst>
      <p:ext uri="{BB962C8B-B14F-4D97-AF65-F5344CB8AC3E}">
        <p14:creationId xmlns:p14="http://schemas.microsoft.com/office/powerpoint/2010/main" val="3226134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Čuvar mesta za sliku na slajdu 1"/>
          <p:cNvSpPr>
            <a:spLocks noGrp="1" noRot="1" noChangeAspect="1"/>
          </p:cNvSpPr>
          <p:nvPr>
            <p:ph type="sldImg"/>
          </p:nvPr>
        </p:nvSpPr>
        <p:spPr>
          <a:xfrm>
            <a:off x="685800" y="681038"/>
            <a:ext cx="5486400" cy="3086100"/>
          </a:xfrm>
        </p:spPr>
      </p:sp>
      <p:sp>
        <p:nvSpPr>
          <p:cNvPr id="3" name="Čuvar mesta za napomene 2"/>
          <p:cNvSpPr>
            <a:spLocks noGrp="1"/>
          </p:cNvSpPr>
          <p:nvPr>
            <p:ph type="body" idx="1"/>
          </p:nvPr>
        </p:nvSpPr>
        <p:spPr/>
        <p:txBody>
          <a:bodyPr/>
          <a:lstStyle/>
          <a:p>
            <a:r>
              <a:rPr lang="en-US" err="1">
                <a:latin typeface="Calibri"/>
                <a:cs typeface="Calibri"/>
              </a:rPr>
              <a:t>Ovde</a:t>
            </a:r>
            <a:r>
              <a:rPr lang="en-US">
                <a:latin typeface="Calibri"/>
                <a:cs typeface="Calibri"/>
              </a:rPr>
              <a:t> je </a:t>
            </a:r>
            <a:r>
              <a:rPr lang="en-US" err="1">
                <a:latin typeface="Calibri"/>
                <a:cs typeface="Calibri"/>
              </a:rPr>
              <a:t>bitno</a:t>
            </a:r>
            <a:r>
              <a:rPr lang="en-US">
                <a:latin typeface="Calibri"/>
                <a:cs typeface="Calibri"/>
              </a:rPr>
              <a:t> </a:t>
            </a:r>
            <a:r>
              <a:rPr lang="en-US" err="1">
                <a:latin typeface="Calibri"/>
                <a:cs typeface="Calibri"/>
              </a:rPr>
              <a:t>nakon</a:t>
            </a:r>
            <a:r>
              <a:rPr lang="en-US">
                <a:latin typeface="Calibri"/>
                <a:cs typeface="Calibri"/>
              </a:rPr>
              <a:t> </a:t>
            </a:r>
            <a:r>
              <a:rPr lang="en-US" err="1">
                <a:latin typeface="Calibri"/>
                <a:cs typeface="Calibri"/>
              </a:rPr>
              <a:t>sto</a:t>
            </a:r>
            <a:r>
              <a:rPr lang="en-US">
                <a:latin typeface="Calibri"/>
                <a:cs typeface="Calibri"/>
              </a:rPr>
              <a:t> </a:t>
            </a:r>
            <a:r>
              <a:rPr lang="en-US" err="1">
                <a:latin typeface="Calibri"/>
                <a:cs typeface="Calibri"/>
              </a:rPr>
              <a:t>otvore</a:t>
            </a:r>
            <a:r>
              <a:rPr lang="en-US">
                <a:latin typeface="Calibri"/>
                <a:cs typeface="Calibri"/>
              </a:rPr>
              <a:t> postman da </a:t>
            </a:r>
            <a:r>
              <a:rPr lang="en-US" err="1">
                <a:latin typeface="Calibri"/>
                <a:cs typeface="Calibri"/>
              </a:rPr>
              <a:t>odrade</a:t>
            </a:r>
            <a:r>
              <a:rPr lang="en-US">
                <a:latin typeface="Calibri"/>
                <a:cs typeface="Calibri"/>
              </a:rPr>
              <a:t> </a:t>
            </a:r>
            <a:r>
              <a:rPr lang="en-US" b="1" u="sng">
                <a:latin typeface="Calibri"/>
                <a:cs typeface="Calibri"/>
              </a:rPr>
              <a:t>fork </a:t>
            </a:r>
            <a:r>
              <a:rPr lang="en-US" err="1">
                <a:latin typeface="Calibri"/>
                <a:cs typeface="Calibri"/>
              </a:rPr>
              <a:t>opciju</a:t>
            </a:r>
            <a:r>
              <a:rPr lang="en-US">
                <a:latin typeface="Calibri"/>
                <a:cs typeface="Calibri"/>
              </a:rPr>
              <a:t>, do </a:t>
            </a:r>
            <a:r>
              <a:rPr lang="en-US" err="1">
                <a:latin typeface="Calibri"/>
                <a:cs typeface="Calibri"/>
              </a:rPr>
              <a:t>naprave</a:t>
            </a:r>
            <a:r>
              <a:rPr lang="en-US">
                <a:latin typeface="Calibri"/>
                <a:cs typeface="Calibri"/>
              </a:rPr>
              <a:t> </a:t>
            </a:r>
            <a:r>
              <a:rPr lang="en-US" err="1">
                <a:latin typeface="Calibri"/>
                <a:cs typeface="Calibri"/>
              </a:rPr>
              <a:t>svoju</a:t>
            </a:r>
            <a:r>
              <a:rPr lang="en-US">
                <a:latin typeface="Calibri"/>
                <a:cs typeface="Calibri"/>
              </a:rPr>
              <a:t> </a:t>
            </a:r>
            <a:r>
              <a:rPr lang="en-US" err="1">
                <a:latin typeface="Calibri"/>
                <a:cs typeface="Calibri"/>
              </a:rPr>
              <a:t>kolekciju</a:t>
            </a:r>
            <a:r>
              <a:rPr lang="en-US">
                <a:latin typeface="Calibri"/>
                <a:cs typeface="Calibri"/>
              </a:rPr>
              <a:t> </a:t>
            </a:r>
            <a:r>
              <a:rPr lang="en-US" err="1">
                <a:latin typeface="Calibri"/>
                <a:cs typeface="Calibri"/>
              </a:rPr>
              <a:t>endpointa</a:t>
            </a:r>
            <a:r>
              <a:rPr lang="en-US">
                <a:latin typeface="Calibri"/>
                <a:cs typeface="Calibri"/>
              </a:rPr>
              <a:t>.</a:t>
            </a:r>
          </a:p>
        </p:txBody>
      </p:sp>
      <p:sp>
        <p:nvSpPr>
          <p:cNvPr id="4" name="Čuvar mesta za broj slajda 3"/>
          <p:cNvSpPr>
            <a:spLocks noGrp="1"/>
          </p:cNvSpPr>
          <p:nvPr>
            <p:ph type="sldNum" sz="quarter" idx="5"/>
          </p:nvPr>
        </p:nvSpPr>
        <p:spPr/>
        <p:txBody>
          <a:bodyPr/>
          <a:lstStyle/>
          <a:p>
            <a:fld id="{E762DFE1-544E-4AD0-8AE2-9ADF9877B110}" type="slidenum">
              <a:rPr lang="en-GB" smtClean="0"/>
              <a:pPr/>
              <a:t>14</a:t>
            </a:fld>
            <a:endParaRPr lang="en-GB"/>
          </a:p>
        </p:txBody>
      </p:sp>
    </p:spTree>
    <p:extLst>
      <p:ext uri="{BB962C8B-B14F-4D97-AF65-F5344CB8AC3E}">
        <p14:creationId xmlns:p14="http://schemas.microsoft.com/office/powerpoint/2010/main" val="4170904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Čuvar mesta za sliku na slajdu 1"/>
          <p:cNvSpPr>
            <a:spLocks noGrp="1" noRot="1" noChangeAspect="1"/>
          </p:cNvSpPr>
          <p:nvPr>
            <p:ph type="sldImg"/>
          </p:nvPr>
        </p:nvSpPr>
        <p:spPr>
          <a:xfrm>
            <a:off x="685800" y="681038"/>
            <a:ext cx="5486400" cy="3086100"/>
          </a:xfrm>
        </p:spPr>
      </p:sp>
      <p:sp>
        <p:nvSpPr>
          <p:cNvPr id="3" name="Čuvar mesta za napomene 2"/>
          <p:cNvSpPr>
            <a:spLocks noGrp="1"/>
          </p:cNvSpPr>
          <p:nvPr>
            <p:ph type="body" idx="1"/>
          </p:nvPr>
        </p:nvSpPr>
        <p:spPr/>
        <p:txBody>
          <a:bodyPr/>
          <a:lstStyle/>
          <a:p>
            <a:r>
              <a:rPr lang="en-US" err="1">
                <a:latin typeface="Calibri"/>
                <a:cs typeface="Calibri"/>
              </a:rPr>
              <a:t>Objasniti</a:t>
            </a:r>
            <a:r>
              <a:rPr lang="en-US">
                <a:latin typeface="Calibri"/>
                <a:cs typeface="Calibri"/>
              </a:rPr>
              <a:t> I </a:t>
            </a:r>
            <a:r>
              <a:rPr lang="en-US" err="1">
                <a:latin typeface="Calibri"/>
                <a:cs typeface="Calibri"/>
              </a:rPr>
              <a:t>povezati</a:t>
            </a:r>
            <a:r>
              <a:rPr lang="en-US">
                <a:latin typeface="Calibri"/>
                <a:cs typeface="Calibri"/>
              </a:rPr>
              <a:t> </a:t>
            </a:r>
            <a:r>
              <a:rPr lang="en-US" err="1">
                <a:latin typeface="Calibri"/>
                <a:cs typeface="Calibri"/>
              </a:rPr>
              <a:t>sliku</a:t>
            </a:r>
            <a:r>
              <a:rPr lang="en-US">
                <a:latin typeface="Calibri"/>
                <a:cs typeface="Calibri"/>
              </a:rPr>
              <a:t> </a:t>
            </a:r>
            <a:r>
              <a:rPr lang="en-US" err="1">
                <a:latin typeface="Calibri"/>
                <a:cs typeface="Calibri"/>
              </a:rPr>
              <a:t>sa</a:t>
            </a:r>
            <a:r>
              <a:rPr lang="en-US">
                <a:latin typeface="Calibri"/>
                <a:cs typeface="Calibri"/>
              </a:rPr>
              <a:t> </a:t>
            </a:r>
            <a:r>
              <a:rPr lang="en-US" err="1">
                <a:latin typeface="Calibri"/>
                <a:cs typeface="Calibri"/>
              </a:rPr>
              <a:t>primermo</a:t>
            </a:r>
            <a:r>
              <a:rPr lang="en-US">
                <a:latin typeface="Calibri"/>
                <a:cs typeface="Calibri"/>
              </a:rPr>
              <a:t> koji </a:t>
            </a:r>
            <a:r>
              <a:rPr lang="en-US" err="1">
                <a:latin typeface="Calibri"/>
                <a:cs typeface="Calibri"/>
              </a:rPr>
              <a:t>ce</a:t>
            </a:r>
            <a:r>
              <a:rPr lang="en-US">
                <a:latin typeface="Calibri"/>
                <a:cs typeface="Calibri"/>
              </a:rPr>
              <a:t> se </a:t>
            </a:r>
            <a:r>
              <a:rPr lang="en-US" err="1">
                <a:latin typeface="Calibri"/>
                <a:cs typeface="Calibri"/>
              </a:rPr>
              <a:t>instalirati</a:t>
            </a:r>
          </a:p>
          <a:p>
            <a:r>
              <a:rPr lang="en-US">
                <a:latin typeface="Calibri"/>
                <a:cs typeface="Calibri"/>
              </a:rPr>
              <a:t>Http </a:t>
            </a:r>
            <a:r>
              <a:rPr lang="en-US" err="1">
                <a:latin typeface="Calibri"/>
                <a:cs typeface="Calibri"/>
              </a:rPr>
              <a:t>ce</a:t>
            </a:r>
            <a:r>
              <a:rPr lang="en-US">
                <a:latin typeface="Calibri"/>
                <a:cs typeface="Calibri"/>
              </a:rPr>
              <a:t> se </a:t>
            </a:r>
            <a:r>
              <a:rPr lang="en-US" err="1">
                <a:latin typeface="Calibri"/>
                <a:cs typeface="Calibri"/>
              </a:rPr>
              <a:t>koristiti</a:t>
            </a:r>
            <a:r>
              <a:rPr lang="en-US">
                <a:latin typeface="Calibri"/>
                <a:cs typeface="Calibri"/>
              </a:rPr>
              <a:t> za </a:t>
            </a:r>
            <a:r>
              <a:rPr lang="en-US" err="1">
                <a:latin typeface="Calibri"/>
                <a:cs typeface="Calibri"/>
              </a:rPr>
              <a:t>komunikaciju</a:t>
            </a:r>
            <a:r>
              <a:rPr lang="en-US">
                <a:latin typeface="Calibri"/>
                <a:cs typeface="Calibri"/>
              </a:rPr>
              <a:t> </a:t>
            </a:r>
            <a:r>
              <a:rPr lang="en-US" err="1">
                <a:latin typeface="Calibri"/>
                <a:cs typeface="Calibri"/>
              </a:rPr>
              <a:t>sa</a:t>
            </a:r>
            <a:r>
              <a:rPr lang="en-US">
                <a:latin typeface="Calibri"/>
                <a:cs typeface="Calibri"/>
              </a:rPr>
              <a:t> </a:t>
            </a:r>
            <a:r>
              <a:rPr lang="en-US" err="1">
                <a:latin typeface="Calibri"/>
                <a:cs typeface="Calibri"/>
              </a:rPr>
              <a:t>krajnjim</a:t>
            </a:r>
            <a:r>
              <a:rPr lang="en-US">
                <a:latin typeface="Calibri"/>
                <a:cs typeface="Calibri"/>
              </a:rPr>
              <a:t> </a:t>
            </a:r>
            <a:r>
              <a:rPr lang="en-US" err="1">
                <a:latin typeface="Calibri"/>
                <a:cs typeface="Calibri"/>
              </a:rPr>
              <a:t>korisnikom</a:t>
            </a:r>
          </a:p>
          <a:p>
            <a:r>
              <a:rPr lang="en-US" err="1">
                <a:latin typeface="Calibri"/>
                <a:cs typeface="Calibri"/>
              </a:rPr>
              <a:t>Komunikacija</a:t>
            </a:r>
            <a:r>
              <a:rPr lang="en-US">
                <a:latin typeface="Calibri"/>
                <a:cs typeface="Calibri"/>
              </a:rPr>
              <a:t> </a:t>
            </a:r>
            <a:r>
              <a:rPr lang="en-US" err="1">
                <a:latin typeface="Calibri"/>
                <a:cs typeface="Calibri"/>
              </a:rPr>
              <a:t>preko</a:t>
            </a:r>
            <a:r>
              <a:rPr lang="en-US">
                <a:latin typeface="Calibri"/>
                <a:cs typeface="Calibri"/>
              </a:rPr>
              <a:t> </a:t>
            </a:r>
            <a:r>
              <a:rPr lang="en-US" err="1">
                <a:latin typeface="Calibri"/>
                <a:cs typeface="Calibri"/>
              </a:rPr>
              <a:t>postmana</a:t>
            </a:r>
            <a:r>
              <a:rPr lang="en-US">
                <a:latin typeface="Calibri"/>
                <a:cs typeface="Calibri"/>
              </a:rPr>
              <a:t> </a:t>
            </a:r>
            <a:r>
              <a:rPr lang="en-US" err="1">
                <a:latin typeface="Calibri"/>
                <a:cs typeface="Calibri"/>
              </a:rPr>
              <a:t>ce</a:t>
            </a:r>
            <a:r>
              <a:rPr lang="en-US">
                <a:latin typeface="Calibri"/>
                <a:cs typeface="Calibri"/>
              </a:rPr>
              <a:t> se </a:t>
            </a:r>
            <a:r>
              <a:rPr lang="en-US" err="1">
                <a:latin typeface="Calibri"/>
                <a:cs typeface="Calibri"/>
              </a:rPr>
              <a:t>simulirati</a:t>
            </a:r>
            <a:endParaRPr lang="en-US">
              <a:latin typeface="Calibri"/>
              <a:cs typeface="Calibri"/>
            </a:endParaRPr>
          </a:p>
          <a:p>
            <a:r>
              <a:rPr lang="en-US">
                <a:latin typeface="Calibri"/>
                <a:cs typeface="Calibri"/>
              </a:rPr>
              <a:t>Ovo je </a:t>
            </a:r>
            <a:r>
              <a:rPr lang="en-US" err="1">
                <a:latin typeface="Calibri"/>
                <a:cs typeface="Calibri"/>
              </a:rPr>
              <a:t>prikaz</a:t>
            </a:r>
            <a:r>
              <a:rPr lang="en-US">
                <a:latin typeface="Calibri"/>
                <a:cs typeface="Calibri"/>
              </a:rPr>
              <a:t> </a:t>
            </a:r>
            <a:r>
              <a:rPr lang="en-US" err="1">
                <a:latin typeface="Calibri"/>
                <a:cs typeface="Calibri"/>
              </a:rPr>
              <a:t>arhitekture</a:t>
            </a:r>
            <a:r>
              <a:rPr lang="en-US">
                <a:latin typeface="Calibri"/>
                <a:cs typeface="Calibri"/>
              </a:rPr>
              <a:t> </a:t>
            </a:r>
            <a:r>
              <a:rPr lang="en-US" err="1">
                <a:latin typeface="Calibri"/>
                <a:cs typeface="Calibri"/>
              </a:rPr>
              <a:t>koju</a:t>
            </a:r>
            <a:r>
              <a:rPr lang="en-US">
                <a:latin typeface="Calibri"/>
                <a:cs typeface="Calibri"/>
              </a:rPr>
              <a:t> cete </a:t>
            </a:r>
            <a:r>
              <a:rPr lang="en-US" err="1">
                <a:latin typeface="Calibri"/>
                <a:cs typeface="Calibri"/>
              </a:rPr>
              <a:t>svi</a:t>
            </a:r>
            <a:r>
              <a:rPr lang="en-US">
                <a:latin typeface="Calibri"/>
                <a:cs typeface="Calibri"/>
              </a:rPr>
              <a:t> </a:t>
            </a:r>
            <a:r>
              <a:rPr lang="en-US" err="1">
                <a:latin typeface="Calibri"/>
                <a:cs typeface="Calibri"/>
              </a:rPr>
              <a:t>napraviti</a:t>
            </a:r>
            <a:r>
              <a:rPr lang="en-US">
                <a:latin typeface="Calibri"/>
                <a:cs typeface="Calibri"/>
              </a:rPr>
              <a:t> </a:t>
            </a:r>
            <a:r>
              <a:rPr lang="en-US" err="1">
                <a:latin typeface="Calibri"/>
                <a:cs typeface="Calibri"/>
              </a:rPr>
              <a:t>na</a:t>
            </a:r>
            <a:r>
              <a:rPr lang="en-US">
                <a:latin typeface="Calibri"/>
                <a:cs typeface="Calibri"/>
              </a:rPr>
              <a:t> </a:t>
            </a:r>
            <a:r>
              <a:rPr lang="en-US" err="1">
                <a:latin typeface="Calibri"/>
                <a:cs typeface="Calibri"/>
              </a:rPr>
              <a:t>vasim</a:t>
            </a:r>
            <a:r>
              <a:rPr lang="en-US">
                <a:latin typeface="Calibri"/>
                <a:cs typeface="Calibri"/>
              </a:rPr>
              <a:t> </a:t>
            </a:r>
            <a:r>
              <a:rPr lang="en-US" err="1">
                <a:latin typeface="Calibri"/>
                <a:cs typeface="Calibri"/>
              </a:rPr>
              <a:t>nalozima</a:t>
            </a:r>
          </a:p>
        </p:txBody>
      </p:sp>
      <p:sp>
        <p:nvSpPr>
          <p:cNvPr id="4" name="Čuvar mesta za broj slajda 3"/>
          <p:cNvSpPr>
            <a:spLocks noGrp="1"/>
          </p:cNvSpPr>
          <p:nvPr>
            <p:ph type="sldNum" sz="quarter" idx="5"/>
          </p:nvPr>
        </p:nvSpPr>
        <p:spPr/>
        <p:txBody>
          <a:bodyPr/>
          <a:lstStyle/>
          <a:p>
            <a:fld id="{E762DFE1-544E-4AD0-8AE2-9ADF9877B110}" type="slidenum">
              <a:rPr lang="en-GB" smtClean="0"/>
              <a:pPr/>
              <a:t>15</a:t>
            </a:fld>
            <a:endParaRPr lang="en-GB"/>
          </a:p>
        </p:txBody>
      </p:sp>
    </p:spTree>
    <p:extLst>
      <p:ext uri="{BB962C8B-B14F-4D97-AF65-F5344CB8AC3E}">
        <p14:creationId xmlns:p14="http://schemas.microsoft.com/office/powerpoint/2010/main" val="2995889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err="1">
                <a:latin typeface="Calibri"/>
                <a:cs typeface="Calibri"/>
              </a:rPr>
              <a:t>Entuzijazam</a:t>
            </a:r>
            <a:r>
              <a:rPr lang="en-US">
                <a:latin typeface="Calibri"/>
                <a:cs typeface="Calibri"/>
              </a:rPr>
              <a:t> :)</a:t>
            </a:r>
          </a:p>
          <a:p>
            <a:r>
              <a:rPr lang="en-US">
                <a:latin typeface="Calibri"/>
                <a:cs typeface="Calibri"/>
              </a:rPr>
              <a:t>AWS </a:t>
            </a:r>
            <a:r>
              <a:rPr lang="en-US" err="1">
                <a:latin typeface="Calibri"/>
                <a:cs typeface="Calibri"/>
              </a:rPr>
              <a:t>kozola</a:t>
            </a:r>
            <a:r>
              <a:rPr lang="en-US">
                <a:latin typeface="Calibri"/>
                <a:cs typeface="Calibri"/>
              </a:rPr>
              <a:t> da se </a:t>
            </a:r>
            <a:r>
              <a:rPr lang="en-US" err="1">
                <a:latin typeface="Calibri"/>
                <a:cs typeface="Calibri"/>
              </a:rPr>
              <a:t>pokaze</a:t>
            </a:r>
            <a:r>
              <a:rPr lang="en-US">
                <a:latin typeface="Calibri"/>
                <a:cs typeface="Calibri"/>
              </a:rPr>
              <a:t> </a:t>
            </a:r>
            <a:r>
              <a:rPr lang="en-US" err="1">
                <a:latin typeface="Calibri"/>
                <a:cs typeface="Calibri"/>
              </a:rPr>
              <a:t>sve</a:t>
            </a:r>
            <a:r>
              <a:rPr lang="en-US">
                <a:latin typeface="Calibri"/>
                <a:cs typeface="Calibri"/>
              </a:rPr>
              <a:t> to da se </a:t>
            </a:r>
            <a:r>
              <a:rPr lang="en-US" err="1">
                <a:latin typeface="Calibri"/>
                <a:cs typeface="Calibri"/>
              </a:rPr>
              <a:t>klikne</a:t>
            </a:r>
            <a:r>
              <a:rPr lang="en-US">
                <a:latin typeface="Calibri"/>
                <a:cs typeface="Calibri"/>
              </a:rPr>
              <a:t> I </a:t>
            </a:r>
            <a:r>
              <a:rPr lang="en-US" err="1">
                <a:latin typeface="Calibri"/>
                <a:cs typeface="Calibri"/>
              </a:rPr>
              <a:t>probaju</a:t>
            </a:r>
            <a:r>
              <a:rPr lang="en-US">
                <a:latin typeface="Calibri"/>
                <a:cs typeface="Calibri"/>
              </a:rPr>
              <a:t> </a:t>
            </a:r>
            <a:r>
              <a:rPr lang="en-US" err="1">
                <a:latin typeface="Calibri"/>
                <a:cs typeface="Calibri"/>
              </a:rPr>
              <a:t>generisani</a:t>
            </a:r>
            <a:r>
              <a:rPr lang="en-US">
                <a:latin typeface="Calibri"/>
                <a:cs typeface="Calibri"/>
              </a:rPr>
              <a:t> </a:t>
            </a:r>
            <a:r>
              <a:rPr lang="en-US" err="1">
                <a:latin typeface="Calibri"/>
                <a:cs typeface="Calibri"/>
              </a:rPr>
              <a:t>url</a:t>
            </a:r>
            <a:r>
              <a:rPr lang="en-US">
                <a:latin typeface="Calibri"/>
                <a:cs typeface="Calibri"/>
              </a:rPr>
              <a:t>/</a:t>
            </a:r>
            <a:r>
              <a:rPr lang="en-US" err="1">
                <a:latin typeface="Calibri"/>
                <a:cs typeface="Calibri"/>
              </a:rPr>
              <a:t>ovi</a:t>
            </a:r>
          </a:p>
        </p:txBody>
      </p:sp>
      <p:sp>
        <p:nvSpPr>
          <p:cNvPr id="4" name="Slide Number Placeholder 3"/>
          <p:cNvSpPr>
            <a:spLocks noGrp="1"/>
          </p:cNvSpPr>
          <p:nvPr>
            <p:ph type="sldNum" sz="quarter" idx="5"/>
          </p:nvPr>
        </p:nvSpPr>
        <p:spPr/>
        <p:txBody>
          <a:bodyPr/>
          <a:lstStyle/>
          <a:p>
            <a:fld id="{E762DFE1-544E-4AD0-8AE2-9ADF9877B110}" type="slidenum">
              <a:rPr lang="en-GB" smtClean="0"/>
              <a:pPr/>
              <a:t>16</a:t>
            </a:fld>
            <a:endParaRPr lang="en-GB"/>
          </a:p>
        </p:txBody>
      </p:sp>
    </p:spTree>
    <p:extLst>
      <p:ext uri="{BB962C8B-B14F-4D97-AF65-F5344CB8AC3E}">
        <p14:creationId xmlns:p14="http://schemas.microsoft.com/office/powerpoint/2010/main" val="2223417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a:latin typeface="Calibri"/>
                <a:cs typeface="Calibri"/>
              </a:rPr>
              <a:t>1. Moze se </a:t>
            </a:r>
            <a:r>
              <a:rPr lang="en-US" err="1">
                <a:latin typeface="Calibri"/>
                <a:cs typeface="Calibri"/>
              </a:rPr>
              <a:t>napraviti</a:t>
            </a:r>
            <a:r>
              <a:rPr lang="en-US">
                <a:latin typeface="Calibri"/>
                <a:cs typeface="Calibri"/>
              </a:rPr>
              <a:t> REST API, HTTP API, REST API private </a:t>
            </a:r>
            <a:r>
              <a:rPr lang="en-US" err="1">
                <a:latin typeface="Calibri"/>
                <a:cs typeface="Calibri"/>
              </a:rPr>
              <a:t>i</a:t>
            </a:r>
            <a:r>
              <a:rPr lang="en-US">
                <a:latin typeface="Calibri"/>
                <a:cs typeface="Calibri"/>
              </a:rPr>
              <a:t> WebSocket API (</a:t>
            </a:r>
            <a:r>
              <a:rPr lang="en-US" err="1">
                <a:latin typeface="Calibri"/>
                <a:cs typeface="Calibri"/>
              </a:rPr>
              <a:t>prva</a:t>
            </a:r>
            <a:r>
              <a:rPr lang="en-US">
                <a:latin typeface="Calibri"/>
                <a:cs typeface="Calibri"/>
              </a:rPr>
              <a:t> </a:t>
            </a:r>
            <a:r>
              <a:rPr lang="en-US" err="1">
                <a:latin typeface="Calibri"/>
                <a:cs typeface="Calibri"/>
              </a:rPr>
              <a:t>strana</a:t>
            </a:r>
            <a:r>
              <a:rPr lang="en-US">
                <a:latin typeface="Calibri"/>
                <a:cs typeface="Calibri"/>
              </a:rPr>
              <a:t> u </a:t>
            </a:r>
            <a:r>
              <a:rPr lang="en-US" err="1">
                <a:latin typeface="Calibri"/>
                <a:cs typeface="Calibri"/>
              </a:rPr>
              <a:t>konzoli</a:t>
            </a:r>
            <a:r>
              <a:rPr lang="en-US">
                <a:latin typeface="Calibri"/>
                <a:cs typeface="Calibri"/>
              </a:rPr>
              <a:t> </a:t>
            </a:r>
            <a:r>
              <a:rPr lang="en-US" err="1">
                <a:latin typeface="Calibri"/>
                <a:cs typeface="Calibri"/>
              </a:rPr>
              <a:t>kada</a:t>
            </a:r>
            <a:r>
              <a:rPr lang="en-US">
                <a:latin typeface="Calibri"/>
                <a:cs typeface="Calibri"/>
              </a:rPr>
              <a:t> </a:t>
            </a:r>
            <a:r>
              <a:rPr lang="en-US" err="1">
                <a:latin typeface="Calibri"/>
                <a:cs typeface="Calibri"/>
              </a:rPr>
              <a:t>pravimo</a:t>
            </a:r>
            <a:r>
              <a:rPr lang="en-US">
                <a:latin typeface="Calibri"/>
                <a:cs typeface="Calibri"/>
              </a:rPr>
              <a:t> API)</a:t>
            </a:r>
          </a:p>
          <a:p>
            <a:r>
              <a:rPr lang="en-US">
                <a:latin typeface="Calibri"/>
                <a:cs typeface="Calibri"/>
              </a:rPr>
              <a:t>2. REST API – u </a:t>
            </a:r>
            <a:r>
              <a:rPr lang="en-US" err="1">
                <a:latin typeface="Calibri"/>
                <a:cs typeface="Calibri"/>
              </a:rPr>
              <a:t>konzoli</a:t>
            </a:r>
            <a:r>
              <a:rPr lang="en-US">
                <a:latin typeface="Calibri"/>
                <a:cs typeface="Calibri"/>
              </a:rPr>
              <a:t> </a:t>
            </a:r>
            <a:r>
              <a:rPr lang="en-US" err="1">
                <a:latin typeface="Calibri"/>
                <a:cs typeface="Calibri"/>
              </a:rPr>
              <a:t>pravimo</a:t>
            </a:r>
            <a:r>
              <a:rPr lang="en-US">
                <a:latin typeface="Calibri"/>
                <a:cs typeface="Calibri"/>
              </a:rPr>
              <a:t> </a:t>
            </a:r>
            <a:r>
              <a:rPr lang="en-US" err="1">
                <a:latin typeface="Calibri"/>
                <a:cs typeface="Calibri"/>
              </a:rPr>
              <a:t>resurse</a:t>
            </a:r>
            <a:r>
              <a:rPr lang="en-US">
                <a:latin typeface="Calibri"/>
                <a:cs typeface="Calibri"/>
              </a:rPr>
              <a:t> </a:t>
            </a:r>
            <a:r>
              <a:rPr lang="en-US" err="1">
                <a:latin typeface="Calibri"/>
                <a:cs typeface="Calibri"/>
              </a:rPr>
              <a:t>i</a:t>
            </a:r>
            <a:r>
              <a:rPr lang="en-US">
                <a:latin typeface="Calibri"/>
                <a:cs typeface="Calibri"/>
              </a:rPr>
              <a:t> </a:t>
            </a:r>
            <a:r>
              <a:rPr lang="en-US" err="1">
                <a:latin typeface="Calibri"/>
                <a:cs typeface="Calibri"/>
              </a:rPr>
              <a:t>dodajemo</a:t>
            </a:r>
            <a:r>
              <a:rPr lang="en-US">
                <a:latin typeface="Calibri"/>
                <a:cs typeface="Calibri"/>
              </a:rPr>
              <a:t> </a:t>
            </a:r>
            <a:r>
              <a:rPr lang="en-US" err="1">
                <a:latin typeface="Calibri"/>
                <a:cs typeface="Calibri"/>
              </a:rPr>
              <a:t>metode</a:t>
            </a:r>
            <a:r>
              <a:rPr lang="en-US">
                <a:latin typeface="Calibri"/>
                <a:cs typeface="Calibri"/>
              </a:rPr>
              <a:t> (GET, POST, PUT, DELETE), to da </a:t>
            </a:r>
            <a:r>
              <a:rPr lang="en-US" err="1">
                <a:latin typeface="Calibri"/>
                <a:cs typeface="Calibri"/>
              </a:rPr>
              <a:t>im</a:t>
            </a:r>
            <a:r>
              <a:rPr lang="en-US">
                <a:latin typeface="Calibri"/>
                <a:cs typeface="Calibri"/>
              </a:rPr>
              <a:t> </a:t>
            </a:r>
            <a:r>
              <a:rPr lang="en-US" err="1">
                <a:latin typeface="Calibri"/>
                <a:cs typeface="Calibri"/>
              </a:rPr>
              <a:t>pokazemo</a:t>
            </a:r>
            <a:r>
              <a:rPr lang="en-US">
                <a:latin typeface="Calibri"/>
                <a:cs typeface="Calibri"/>
              </a:rPr>
              <a:t> </a:t>
            </a:r>
            <a:r>
              <a:rPr lang="en-US" err="1">
                <a:latin typeface="Calibri"/>
                <a:cs typeface="Calibri"/>
              </a:rPr>
              <a:t>kako</a:t>
            </a:r>
            <a:r>
              <a:rPr lang="en-US">
                <a:latin typeface="Calibri"/>
                <a:cs typeface="Calibri"/>
              </a:rPr>
              <a:t> se </a:t>
            </a:r>
            <a:r>
              <a:rPr lang="en-US" err="1">
                <a:latin typeface="Calibri"/>
                <a:cs typeface="Calibri"/>
              </a:rPr>
              <a:t>pravi</a:t>
            </a:r>
            <a:r>
              <a:rPr lang="en-US">
                <a:latin typeface="Calibri"/>
                <a:cs typeface="Calibri"/>
              </a:rPr>
              <a:t> </a:t>
            </a:r>
            <a:r>
              <a:rPr lang="en-US" err="1">
                <a:latin typeface="Calibri"/>
                <a:cs typeface="Calibri"/>
              </a:rPr>
              <a:t>jedan</a:t>
            </a:r>
            <a:r>
              <a:rPr lang="en-US">
                <a:latin typeface="Calibri"/>
                <a:cs typeface="Calibri"/>
              </a:rPr>
              <a:t> endpoint</a:t>
            </a:r>
          </a:p>
        </p:txBody>
      </p:sp>
      <p:sp>
        <p:nvSpPr>
          <p:cNvPr id="4" name="Slide Number Placeholder 3"/>
          <p:cNvSpPr>
            <a:spLocks noGrp="1"/>
          </p:cNvSpPr>
          <p:nvPr>
            <p:ph type="sldNum" sz="quarter" idx="5"/>
          </p:nvPr>
        </p:nvSpPr>
        <p:spPr/>
        <p:txBody>
          <a:bodyPr/>
          <a:lstStyle/>
          <a:p>
            <a:fld id="{E762DFE1-544E-4AD0-8AE2-9ADF9877B110}" type="slidenum">
              <a:rPr lang="en-GB" smtClean="0"/>
              <a:pPr/>
              <a:t>18</a:t>
            </a:fld>
            <a:endParaRPr lang="en-GB"/>
          </a:p>
        </p:txBody>
      </p:sp>
    </p:spTree>
    <p:extLst>
      <p:ext uri="{BB962C8B-B14F-4D97-AF65-F5344CB8AC3E}">
        <p14:creationId xmlns:p14="http://schemas.microsoft.com/office/powerpoint/2010/main" val="480685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pPr>
              <a:lnSpc>
                <a:spcPct val="100000"/>
              </a:lnSpc>
            </a:pPr>
            <a:r>
              <a:rPr lang="en-US"/>
              <a:t>1. </a:t>
            </a:r>
            <a:r>
              <a:rPr lang="en-US" err="1"/>
              <a:t>Dakle</a:t>
            </a:r>
            <a:r>
              <a:rPr lang="en-US"/>
              <a:t>, </a:t>
            </a:r>
            <a:r>
              <a:rPr lang="en-US" err="1"/>
              <a:t>kada</a:t>
            </a:r>
            <a:r>
              <a:rPr lang="en-US"/>
              <a:t> HTTP </a:t>
            </a:r>
            <a:r>
              <a:rPr lang="en-US" err="1"/>
              <a:t>zahtev</a:t>
            </a:r>
            <a:r>
              <a:rPr lang="en-US"/>
              <a:t> </a:t>
            </a:r>
            <a:r>
              <a:rPr lang="en-US" err="1"/>
              <a:t>dođe</a:t>
            </a:r>
            <a:r>
              <a:rPr lang="en-US"/>
              <a:t> </a:t>
            </a:r>
            <a:r>
              <a:rPr lang="en-US" err="1"/>
              <a:t>na</a:t>
            </a:r>
            <a:r>
              <a:rPr lang="en-US"/>
              <a:t> API Gateway, on </a:t>
            </a:r>
            <a:r>
              <a:rPr lang="en-US" err="1"/>
              <a:t>će</a:t>
            </a:r>
            <a:r>
              <a:rPr lang="en-US"/>
              <a:t> </a:t>
            </a:r>
            <a:r>
              <a:rPr lang="en-US" err="1"/>
              <a:t>proći</a:t>
            </a:r>
            <a:r>
              <a:rPr lang="en-US"/>
              <a:t> </a:t>
            </a:r>
            <a:r>
              <a:rPr lang="en-US" err="1"/>
              <a:t>kroz</a:t>
            </a:r>
            <a:r>
              <a:rPr lang="en-US"/>
              <a:t> tri </a:t>
            </a:r>
            <a:r>
              <a:rPr lang="en-US" err="1"/>
              <a:t>elementa</a:t>
            </a:r>
            <a:r>
              <a:rPr lang="en-US"/>
              <a:t>:</a:t>
            </a:r>
          </a:p>
          <a:p>
            <a:pPr marL="285750" indent="-285750">
              <a:buFont typeface="Arial"/>
              <a:buChar char="•"/>
            </a:pPr>
            <a:r>
              <a:rPr lang="en-US" err="1"/>
              <a:t>Prvo</a:t>
            </a:r>
            <a:r>
              <a:rPr lang="en-US"/>
              <a:t>, </a:t>
            </a:r>
            <a:r>
              <a:rPr lang="en-US" err="1"/>
              <a:t>proći</a:t>
            </a:r>
            <a:r>
              <a:rPr lang="en-US"/>
              <a:t> </a:t>
            </a:r>
            <a:r>
              <a:rPr lang="en-US" err="1"/>
              <a:t>će</a:t>
            </a:r>
            <a:r>
              <a:rPr lang="en-US"/>
              <a:t> </a:t>
            </a:r>
            <a:r>
              <a:rPr lang="en-US" err="1"/>
              <a:t>kroz</a:t>
            </a:r>
            <a:r>
              <a:rPr lang="en-US"/>
              <a:t> request flow da bi </a:t>
            </a:r>
            <a:r>
              <a:rPr lang="en-US" err="1"/>
              <a:t>ovlastio</a:t>
            </a:r>
            <a:r>
              <a:rPr lang="en-US"/>
              <a:t>, </a:t>
            </a:r>
            <a:r>
              <a:rPr lang="en-US" err="1"/>
              <a:t>potvrdio</a:t>
            </a:r>
            <a:r>
              <a:rPr lang="en-US"/>
              <a:t> </a:t>
            </a:r>
            <a:r>
              <a:rPr lang="en-US" err="1"/>
              <a:t>i</a:t>
            </a:r>
            <a:r>
              <a:rPr lang="en-US"/>
              <a:t> </a:t>
            </a:r>
            <a:r>
              <a:rPr lang="en-US" err="1"/>
              <a:t>transformisao</a:t>
            </a:r>
            <a:r>
              <a:rPr lang="en-US"/>
              <a:t> </a:t>
            </a:r>
            <a:r>
              <a:rPr lang="en-US" err="1"/>
              <a:t>zahtev</a:t>
            </a:r>
            <a:r>
              <a:rPr lang="en-US"/>
              <a:t>.</a:t>
            </a:r>
          </a:p>
          <a:p>
            <a:pPr marL="285750" indent="-285750">
              <a:buFont typeface="Arial"/>
              <a:buChar char="•"/>
            </a:pPr>
            <a:r>
              <a:rPr lang="en-US" err="1"/>
              <a:t>Drugo</a:t>
            </a:r>
            <a:r>
              <a:rPr lang="en-US"/>
              <a:t>, </a:t>
            </a:r>
            <a:r>
              <a:rPr lang="en-US" err="1"/>
              <a:t>ići</a:t>
            </a:r>
            <a:r>
              <a:rPr lang="en-US"/>
              <a:t> </a:t>
            </a:r>
            <a:r>
              <a:rPr lang="en-US" err="1"/>
              <a:t>će</a:t>
            </a:r>
            <a:r>
              <a:rPr lang="en-US"/>
              <a:t> </a:t>
            </a:r>
            <a:r>
              <a:rPr lang="en-US" err="1"/>
              <a:t>na</a:t>
            </a:r>
            <a:r>
              <a:rPr lang="en-US"/>
              <a:t> </a:t>
            </a:r>
            <a:r>
              <a:rPr lang="en-US" err="1"/>
              <a:t>integraciju</a:t>
            </a:r>
            <a:r>
              <a:rPr lang="en-US"/>
              <a:t> </a:t>
            </a:r>
            <a:r>
              <a:rPr lang="en-US" err="1"/>
              <a:t>gde</a:t>
            </a:r>
            <a:r>
              <a:rPr lang="en-US"/>
              <a:t> </a:t>
            </a:r>
            <a:r>
              <a:rPr lang="en-US" err="1"/>
              <a:t>će</a:t>
            </a:r>
            <a:r>
              <a:rPr lang="en-US"/>
              <a:t> </a:t>
            </a:r>
            <a:r>
              <a:rPr lang="en-US" err="1"/>
              <a:t>servis</a:t>
            </a:r>
            <a:r>
              <a:rPr lang="en-US"/>
              <a:t> </a:t>
            </a:r>
            <a:r>
              <a:rPr lang="en-US" err="1"/>
              <a:t>obrađivati</a:t>
            </a:r>
            <a:r>
              <a:rPr lang="en-US"/>
              <a:t> </a:t>
            </a:r>
            <a:r>
              <a:rPr lang="en-US" err="1"/>
              <a:t>zahtev</a:t>
            </a:r>
            <a:r>
              <a:rPr lang="en-US"/>
              <a:t>.</a:t>
            </a:r>
          </a:p>
          <a:p>
            <a:pPr marL="285750" indent="-285750">
              <a:buFont typeface="Arial"/>
              <a:buChar char="•"/>
            </a:pPr>
            <a:r>
              <a:rPr lang="en-US" err="1"/>
              <a:t>Konačno</a:t>
            </a:r>
            <a:r>
              <a:rPr lang="en-US"/>
              <a:t>, </a:t>
            </a:r>
            <a:r>
              <a:rPr lang="en-US" err="1"/>
              <a:t>proći</a:t>
            </a:r>
            <a:r>
              <a:rPr lang="en-US"/>
              <a:t> </a:t>
            </a:r>
            <a:r>
              <a:rPr lang="en-US" err="1"/>
              <a:t>će</a:t>
            </a:r>
            <a:r>
              <a:rPr lang="en-US"/>
              <a:t> </a:t>
            </a:r>
            <a:r>
              <a:rPr lang="en-US" err="1"/>
              <a:t>kroz</a:t>
            </a:r>
            <a:r>
              <a:rPr lang="en-US"/>
              <a:t> response flow da bi se </a:t>
            </a:r>
            <a:r>
              <a:rPr lang="en-US" err="1"/>
              <a:t>transformisao</a:t>
            </a:r>
            <a:r>
              <a:rPr lang="en-US"/>
              <a:t> </a:t>
            </a:r>
            <a:r>
              <a:rPr lang="en-US" err="1"/>
              <a:t>i</a:t>
            </a:r>
            <a:r>
              <a:rPr lang="en-US"/>
              <a:t> </a:t>
            </a:r>
            <a:r>
              <a:rPr lang="en-US" err="1"/>
              <a:t>pripremio</a:t>
            </a:r>
            <a:r>
              <a:rPr lang="en-US"/>
              <a:t> </a:t>
            </a:r>
            <a:r>
              <a:rPr lang="en-US" err="1"/>
              <a:t>odgovor</a:t>
            </a:r>
            <a:r>
              <a:rPr lang="en-US"/>
              <a:t> za </a:t>
            </a:r>
            <a:r>
              <a:rPr lang="en-US" err="1"/>
              <a:t>originalnog</a:t>
            </a:r>
            <a:r>
              <a:rPr lang="en-US"/>
              <a:t> </a:t>
            </a:r>
            <a:r>
              <a:rPr lang="en-US" err="1"/>
              <a:t>klijenta</a:t>
            </a:r>
            <a:r>
              <a:rPr lang="en-US"/>
              <a:t>.</a:t>
            </a:r>
          </a:p>
          <a:p>
            <a:endParaRPr lang="en-US">
              <a:latin typeface="Calibri"/>
              <a:cs typeface="Calibri"/>
            </a:endParaRPr>
          </a:p>
          <a:p>
            <a:r>
              <a:rPr lang="en-US">
                <a:latin typeface="Calibri"/>
                <a:cs typeface="Calibri"/>
              </a:rPr>
              <a:t>2. </a:t>
            </a:r>
            <a:r>
              <a:rPr lang="en-US" err="1">
                <a:latin typeface="Calibri"/>
                <a:cs typeface="Calibri"/>
              </a:rPr>
              <a:t>Sve</a:t>
            </a:r>
            <a:r>
              <a:rPr lang="en-US">
                <a:latin typeface="Calibri"/>
                <a:cs typeface="Calibri"/>
              </a:rPr>
              <a:t> </a:t>
            </a:r>
            <a:r>
              <a:rPr lang="en-US" err="1">
                <a:latin typeface="Calibri"/>
                <a:cs typeface="Calibri"/>
              </a:rPr>
              <a:t>cemo</a:t>
            </a:r>
            <a:r>
              <a:rPr lang="en-US">
                <a:latin typeface="Calibri"/>
                <a:cs typeface="Calibri"/>
              </a:rPr>
              <a:t> </a:t>
            </a:r>
            <a:r>
              <a:rPr lang="en-US" err="1">
                <a:latin typeface="Calibri"/>
                <a:cs typeface="Calibri"/>
              </a:rPr>
              <a:t>ovo</a:t>
            </a:r>
            <a:r>
              <a:rPr lang="en-US">
                <a:latin typeface="Calibri"/>
                <a:cs typeface="Calibri"/>
              </a:rPr>
              <a:t> </a:t>
            </a:r>
            <a:r>
              <a:rPr lang="en-US" err="1">
                <a:latin typeface="Calibri"/>
                <a:cs typeface="Calibri"/>
              </a:rPr>
              <a:t>pokazati</a:t>
            </a:r>
            <a:r>
              <a:rPr lang="en-US">
                <a:latin typeface="Calibri"/>
                <a:cs typeface="Calibri"/>
              </a:rPr>
              <a:t> </a:t>
            </a:r>
            <a:r>
              <a:rPr lang="en-US" err="1">
                <a:latin typeface="Calibri"/>
                <a:cs typeface="Calibri"/>
              </a:rPr>
              <a:t>kako</a:t>
            </a:r>
            <a:r>
              <a:rPr lang="en-US">
                <a:latin typeface="Calibri"/>
                <a:cs typeface="Calibri"/>
              </a:rPr>
              <a:t> </a:t>
            </a:r>
            <a:r>
              <a:rPr lang="en-US" err="1">
                <a:latin typeface="Calibri"/>
                <a:cs typeface="Calibri"/>
              </a:rPr>
              <a:t>zapravo</a:t>
            </a:r>
            <a:r>
              <a:rPr lang="en-US">
                <a:latin typeface="Calibri"/>
                <a:cs typeface="Calibri"/>
              </a:rPr>
              <a:t> </a:t>
            </a:r>
            <a:r>
              <a:rPr lang="en-US" err="1">
                <a:latin typeface="Calibri"/>
                <a:cs typeface="Calibri"/>
              </a:rPr>
              <a:t>izgleda</a:t>
            </a:r>
            <a:r>
              <a:rPr lang="en-US">
                <a:latin typeface="Calibri"/>
                <a:cs typeface="Calibri"/>
              </a:rPr>
              <a:t> u </a:t>
            </a:r>
            <a:r>
              <a:rPr lang="en-US" err="1">
                <a:latin typeface="Calibri"/>
                <a:cs typeface="Calibri"/>
              </a:rPr>
              <a:t>konzoli</a:t>
            </a:r>
          </a:p>
        </p:txBody>
      </p:sp>
      <p:sp>
        <p:nvSpPr>
          <p:cNvPr id="4" name="Slide Number Placeholder 3"/>
          <p:cNvSpPr>
            <a:spLocks noGrp="1"/>
          </p:cNvSpPr>
          <p:nvPr>
            <p:ph type="sldNum" sz="quarter" idx="5"/>
          </p:nvPr>
        </p:nvSpPr>
        <p:spPr/>
        <p:txBody>
          <a:bodyPr/>
          <a:lstStyle/>
          <a:p>
            <a:fld id="{E762DFE1-544E-4AD0-8AE2-9ADF9877B110}" type="slidenum">
              <a:rPr lang="en-GB" smtClean="0"/>
              <a:pPr/>
              <a:t>19</a:t>
            </a:fld>
            <a:endParaRPr lang="en-GB"/>
          </a:p>
        </p:txBody>
      </p:sp>
    </p:spTree>
    <p:extLst>
      <p:ext uri="{BB962C8B-B14F-4D97-AF65-F5344CB8AC3E}">
        <p14:creationId xmlns:p14="http://schemas.microsoft.com/office/powerpoint/2010/main" val="2146616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pPr>
              <a:lnSpc>
                <a:spcPts val="2400"/>
              </a:lnSpc>
            </a:pPr>
            <a:r>
              <a:rPr lang="en-US" err="1"/>
              <a:t>Dozvoliti</a:t>
            </a:r>
            <a:r>
              <a:rPr lang="en-US"/>
              <a:t> VPC endpoint, IP </a:t>
            </a:r>
            <a:r>
              <a:rPr lang="en-US" err="1"/>
              <a:t>adresu</a:t>
            </a:r>
            <a:r>
              <a:rPr lang="en-US"/>
              <a:t>, </a:t>
            </a:r>
            <a:r>
              <a:rPr lang="en-US" err="1"/>
              <a:t>opseg</a:t>
            </a:r>
            <a:r>
              <a:rPr lang="en-US"/>
              <a:t> IP </a:t>
            </a:r>
            <a:r>
              <a:rPr lang="en-US" err="1"/>
              <a:t>adresa</a:t>
            </a:r>
            <a:r>
              <a:rPr lang="en-US"/>
              <a:t>, cross-account...</a:t>
            </a:r>
          </a:p>
          <a:p>
            <a:endParaRPr lang="en-US">
              <a:latin typeface="Calibri"/>
              <a:cs typeface="Calibri"/>
            </a:endParaRPr>
          </a:p>
        </p:txBody>
      </p:sp>
      <p:sp>
        <p:nvSpPr>
          <p:cNvPr id="4" name="Slide Number Placeholder 3"/>
          <p:cNvSpPr>
            <a:spLocks noGrp="1"/>
          </p:cNvSpPr>
          <p:nvPr>
            <p:ph type="sldNum" sz="quarter" idx="5"/>
          </p:nvPr>
        </p:nvSpPr>
        <p:spPr/>
        <p:txBody>
          <a:bodyPr/>
          <a:lstStyle/>
          <a:p>
            <a:fld id="{E762DFE1-544E-4AD0-8AE2-9ADF9877B110}" type="slidenum">
              <a:rPr lang="en-GB" smtClean="0"/>
              <a:pPr/>
              <a:t>20</a:t>
            </a:fld>
            <a:endParaRPr lang="en-GB"/>
          </a:p>
        </p:txBody>
      </p:sp>
    </p:spTree>
    <p:extLst>
      <p:ext uri="{BB962C8B-B14F-4D97-AF65-F5344CB8AC3E}">
        <p14:creationId xmlns:p14="http://schemas.microsoft.com/office/powerpoint/2010/main" val="3632612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a:t>1. </a:t>
            </a:r>
            <a:r>
              <a:rPr lang="en-US" err="1"/>
              <a:t>Koriste</a:t>
            </a:r>
            <a:r>
              <a:rPr lang="en-US"/>
              <a:t> </a:t>
            </a:r>
            <a:r>
              <a:rPr lang="en-US" err="1"/>
              <a:t>tokeni</a:t>
            </a:r>
            <a:r>
              <a:rPr lang="en-US"/>
              <a:t> </a:t>
            </a:r>
            <a:r>
              <a:rPr lang="en-US" err="1"/>
              <a:t>iz</a:t>
            </a:r>
            <a:r>
              <a:rPr lang="en-US"/>
              <a:t> Cognito User Pool-ova, vise o </a:t>
            </a:r>
            <a:r>
              <a:rPr lang="en-US" err="1"/>
              <a:t>ovome</a:t>
            </a:r>
            <a:r>
              <a:rPr lang="en-US"/>
              <a:t> </a:t>
            </a:r>
            <a:r>
              <a:rPr lang="en-US" err="1"/>
              <a:t>ce</a:t>
            </a:r>
            <a:r>
              <a:rPr lang="en-US"/>
              <a:t> </a:t>
            </a:r>
            <a:r>
              <a:rPr lang="en-US" err="1"/>
              <a:t>biti</a:t>
            </a:r>
            <a:r>
              <a:rPr lang="en-US"/>
              <a:t> </a:t>
            </a:r>
            <a:r>
              <a:rPr lang="en-US" err="1"/>
              <a:t>na</a:t>
            </a:r>
            <a:r>
              <a:rPr lang="en-US"/>
              <a:t> </a:t>
            </a:r>
            <a:r>
              <a:rPr lang="en-US" err="1"/>
              <a:t>predavanju</a:t>
            </a:r>
            <a:r>
              <a:rPr lang="en-US"/>
              <a:t> o Cognitu</a:t>
            </a:r>
          </a:p>
        </p:txBody>
      </p:sp>
      <p:sp>
        <p:nvSpPr>
          <p:cNvPr id="4" name="Slide Number Placeholder 3"/>
          <p:cNvSpPr>
            <a:spLocks noGrp="1"/>
          </p:cNvSpPr>
          <p:nvPr>
            <p:ph type="sldNum" sz="quarter" idx="5"/>
          </p:nvPr>
        </p:nvSpPr>
        <p:spPr/>
        <p:txBody>
          <a:bodyPr/>
          <a:lstStyle/>
          <a:p>
            <a:fld id="{E762DFE1-544E-4AD0-8AE2-9ADF9877B110}" type="slidenum">
              <a:rPr lang="en-GB" smtClean="0"/>
              <a:pPr/>
              <a:t>21</a:t>
            </a:fld>
            <a:endParaRPr lang="en-GB"/>
          </a:p>
        </p:txBody>
      </p:sp>
    </p:spTree>
    <p:extLst>
      <p:ext uri="{BB962C8B-B14F-4D97-AF65-F5344CB8AC3E}">
        <p14:creationId xmlns:p14="http://schemas.microsoft.com/office/powerpoint/2010/main" val="1202450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a:latin typeface="Calibri"/>
              <a:cs typeface="Calibri"/>
            </a:endParaRPr>
          </a:p>
        </p:txBody>
      </p:sp>
      <p:sp>
        <p:nvSpPr>
          <p:cNvPr id="4" name="Slide Number Placeholder 3"/>
          <p:cNvSpPr>
            <a:spLocks noGrp="1"/>
          </p:cNvSpPr>
          <p:nvPr>
            <p:ph type="sldNum" sz="quarter" idx="5"/>
          </p:nvPr>
        </p:nvSpPr>
        <p:spPr/>
        <p:txBody>
          <a:bodyPr/>
          <a:lstStyle/>
          <a:p>
            <a:fld id="{E762DFE1-544E-4AD0-8AE2-9ADF9877B110}" type="slidenum">
              <a:rPr lang="en-GB" smtClean="0"/>
              <a:pPr/>
              <a:t>2</a:t>
            </a:fld>
            <a:endParaRPr lang="en-GB"/>
          </a:p>
        </p:txBody>
      </p:sp>
    </p:spTree>
    <p:extLst>
      <p:ext uri="{BB962C8B-B14F-4D97-AF65-F5344CB8AC3E}">
        <p14:creationId xmlns:p14="http://schemas.microsoft.com/office/powerpoint/2010/main" val="2546125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a:latin typeface="Calibri"/>
                <a:cs typeface="Calibri"/>
              </a:rPr>
              <a:t>1. Sami </a:t>
            </a:r>
            <a:r>
              <a:rPr lang="en-US" err="1">
                <a:latin typeface="Calibri"/>
                <a:cs typeface="Calibri"/>
              </a:rPr>
              <a:t>pisemo</a:t>
            </a:r>
            <a:r>
              <a:rPr lang="en-US">
                <a:latin typeface="Calibri"/>
                <a:cs typeface="Calibri"/>
              </a:rPr>
              <a:t> Lambda </a:t>
            </a:r>
            <a:r>
              <a:rPr lang="en-US" err="1">
                <a:latin typeface="Calibri"/>
                <a:cs typeface="Calibri"/>
              </a:rPr>
              <a:t>funckiju</a:t>
            </a:r>
            <a:r>
              <a:rPr lang="en-US">
                <a:latin typeface="Calibri"/>
                <a:cs typeface="Calibri"/>
              </a:rPr>
              <a:t> (</a:t>
            </a:r>
            <a:r>
              <a:rPr lang="en-US" err="1">
                <a:latin typeface="Calibri"/>
                <a:cs typeface="Calibri"/>
              </a:rPr>
              <a:t>logiku</a:t>
            </a:r>
            <a:r>
              <a:rPr lang="en-US">
                <a:latin typeface="Calibri"/>
                <a:cs typeface="Calibri"/>
              </a:rPr>
              <a:t> za </a:t>
            </a:r>
            <a:r>
              <a:rPr lang="en-US" err="1">
                <a:latin typeface="Calibri"/>
                <a:cs typeface="Calibri"/>
              </a:rPr>
              <a:t>autorizaciju</a:t>
            </a:r>
            <a:r>
              <a:rPr lang="en-US">
                <a:latin typeface="Calibri"/>
                <a:cs typeface="Calibri"/>
              </a:rPr>
              <a:t>) I </a:t>
            </a:r>
            <a:r>
              <a:rPr lang="en-US" err="1">
                <a:latin typeface="Calibri"/>
                <a:cs typeface="Calibri"/>
              </a:rPr>
              <a:t>nju</a:t>
            </a:r>
            <a:r>
              <a:rPr lang="en-US">
                <a:latin typeface="Calibri"/>
                <a:cs typeface="Calibri"/>
              </a:rPr>
              <a:t> </a:t>
            </a:r>
            <a:r>
              <a:rPr lang="en-US" err="1">
                <a:latin typeface="Calibri"/>
                <a:cs typeface="Calibri"/>
              </a:rPr>
              <a:t>koristimo</a:t>
            </a:r>
            <a:r>
              <a:rPr lang="en-US">
                <a:latin typeface="Calibri"/>
                <a:cs typeface="Calibri"/>
              </a:rPr>
              <a:t> </a:t>
            </a:r>
            <a:r>
              <a:rPr lang="en-US" err="1">
                <a:latin typeface="Calibri"/>
                <a:cs typeface="Calibri"/>
              </a:rPr>
              <a:t>na</a:t>
            </a:r>
            <a:r>
              <a:rPr lang="en-US">
                <a:latin typeface="Calibri"/>
                <a:cs typeface="Calibri"/>
              </a:rPr>
              <a:t> gateway-u </a:t>
            </a:r>
            <a:r>
              <a:rPr lang="en-US" err="1">
                <a:latin typeface="Calibri"/>
                <a:cs typeface="Calibri"/>
              </a:rPr>
              <a:t>kao</a:t>
            </a:r>
            <a:r>
              <a:rPr lang="en-US">
                <a:latin typeface="Calibri"/>
                <a:cs typeface="Calibri"/>
              </a:rPr>
              <a:t> autorizer</a:t>
            </a:r>
          </a:p>
        </p:txBody>
      </p:sp>
      <p:sp>
        <p:nvSpPr>
          <p:cNvPr id="4" name="Slide Number Placeholder 3"/>
          <p:cNvSpPr>
            <a:spLocks noGrp="1"/>
          </p:cNvSpPr>
          <p:nvPr>
            <p:ph type="sldNum" sz="quarter" idx="5"/>
          </p:nvPr>
        </p:nvSpPr>
        <p:spPr/>
        <p:txBody>
          <a:bodyPr/>
          <a:lstStyle/>
          <a:p>
            <a:fld id="{E762DFE1-544E-4AD0-8AE2-9ADF9877B110}" type="slidenum">
              <a:rPr lang="en-GB" smtClean="0"/>
              <a:pPr/>
              <a:t>22</a:t>
            </a:fld>
            <a:endParaRPr lang="en-GB"/>
          </a:p>
        </p:txBody>
      </p:sp>
    </p:spTree>
    <p:extLst>
      <p:ext uri="{BB962C8B-B14F-4D97-AF65-F5344CB8AC3E}">
        <p14:creationId xmlns:p14="http://schemas.microsoft.com/office/powerpoint/2010/main" val="17078595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a:latin typeface="Calibri"/>
                <a:cs typeface="Calibri"/>
              </a:rPr>
              <a:t>1. da se </a:t>
            </a:r>
            <a:r>
              <a:rPr lang="en-US" err="1">
                <a:latin typeface="Calibri"/>
                <a:cs typeface="Calibri"/>
              </a:rPr>
              <a:t>stavi</a:t>
            </a:r>
            <a:r>
              <a:rPr lang="en-US">
                <a:latin typeface="Calibri"/>
                <a:cs typeface="Calibri"/>
              </a:rPr>
              <a:t> </a:t>
            </a:r>
            <a:r>
              <a:rPr lang="en-US" err="1">
                <a:latin typeface="Calibri"/>
                <a:cs typeface="Calibri"/>
              </a:rPr>
              <a:t>npr</a:t>
            </a:r>
            <a:r>
              <a:rPr lang="en-US">
                <a:latin typeface="Calibri"/>
                <a:cs typeface="Calibri"/>
              </a:rPr>
              <a:t> da </a:t>
            </a:r>
            <a:r>
              <a:rPr lang="en-US" err="1">
                <a:latin typeface="Calibri"/>
                <a:cs typeface="Calibri"/>
              </a:rPr>
              <a:t>su</a:t>
            </a:r>
            <a:r>
              <a:rPr lang="en-US">
                <a:latin typeface="Calibri"/>
                <a:cs typeface="Calibri"/>
              </a:rPr>
              <a:t> </a:t>
            </a:r>
            <a:r>
              <a:rPr lang="en-US" err="1">
                <a:latin typeface="Calibri"/>
                <a:cs typeface="Calibri"/>
              </a:rPr>
              <a:t>neki</a:t>
            </a:r>
            <a:r>
              <a:rPr lang="en-US">
                <a:latin typeface="Calibri"/>
                <a:cs typeface="Calibri"/>
              </a:rPr>
              <a:t> header </a:t>
            </a:r>
            <a:r>
              <a:rPr lang="en-US" err="1">
                <a:latin typeface="Calibri"/>
                <a:cs typeface="Calibri"/>
              </a:rPr>
              <a:t>obavezni</a:t>
            </a:r>
            <a:r>
              <a:rPr lang="en-US">
                <a:latin typeface="Calibri"/>
                <a:cs typeface="Calibri"/>
              </a:rPr>
              <a:t> </a:t>
            </a:r>
            <a:r>
              <a:rPr lang="en-US" err="1">
                <a:latin typeface="Calibri"/>
                <a:cs typeface="Calibri"/>
              </a:rPr>
              <a:t>ili</a:t>
            </a:r>
            <a:r>
              <a:rPr lang="en-US">
                <a:latin typeface="Calibri"/>
                <a:cs typeface="Calibri"/>
              </a:rPr>
              <a:t> query </a:t>
            </a:r>
            <a:r>
              <a:rPr lang="en-US" err="1">
                <a:latin typeface="Calibri"/>
                <a:cs typeface="Calibri"/>
              </a:rPr>
              <a:t>stringovi</a:t>
            </a:r>
            <a:endParaRPr lang="en-US">
              <a:latin typeface="Calibri"/>
              <a:cs typeface="Calibri"/>
            </a:endParaRPr>
          </a:p>
          <a:p>
            <a:r>
              <a:rPr lang="en-US">
                <a:latin typeface="Calibri"/>
                <a:cs typeface="Calibri"/>
              </a:rPr>
              <a:t>2. </a:t>
            </a:r>
            <a:r>
              <a:rPr lang="en-US" err="1"/>
              <a:t>takodje</a:t>
            </a:r>
            <a:r>
              <a:rPr lang="en-US"/>
              <a:t> da body koji </a:t>
            </a:r>
            <a:r>
              <a:rPr lang="en-US" err="1"/>
              <a:t>saljemo</a:t>
            </a:r>
            <a:r>
              <a:rPr lang="en-US"/>
              <a:t> </a:t>
            </a:r>
            <a:r>
              <a:rPr lang="en-US" err="1"/>
              <a:t>dalje</a:t>
            </a:r>
            <a:r>
              <a:rPr lang="en-US"/>
              <a:t> ka </a:t>
            </a:r>
            <a:r>
              <a:rPr lang="en-US" err="1"/>
              <a:t>integraciji</a:t>
            </a:r>
            <a:r>
              <a:rPr lang="en-US"/>
              <a:t> </a:t>
            </a:r>
            <a:r>
              <a:rPr lang="en-US" err="1"/>
              <a:t>moze</a:t>
            </a:r>
            <a:r>
              <a:rPr lang="en-US"/>
              <a:t> da </a:t>
            </a:r>
            <a:r>
              <a:rPr lang="en-US" err="1"/>
              <a:t>bude</a:t>
            </a:r>
            <a:r>
              <a:rPr lang="en-US"/>
              <a:t> u </a:t>
            </a:r>
            <a:r>
              <a:rPr lang="en-US" err="1"/>
              <a:t>nekom</a:t>
            </a:r>
            <a:r>
              <a:rPr lang="en-US"/>
              <a:t> </a:t>
            </a:r>
            <a:r>
              <a:rPr lang="en-US" err="1"/>
              <a:t>definisanom</a:t>
            </a:r>
            <a:r>
              <a:rPr lang="en-US"/>
              <a:t> </a:t>
            </a:r>
            <a:r>
              <a:rPr lang="en-US" err="1"/>
              <a:t>formatu</a:t>
            </a:r>
            <a:r>
              <a:rPr lang="en-US"/>
              <a:t>, </a:t>
            </a:r>
            <a:r>
              <a:rPr lang="en-US" err="1"/>
              <a:t>pravi</a:t>
            </a:r>
            <a:r>
              <a:rPr lang="en-US"/>
              <a:t> se request model (</a:t>
            </a:r>
            <a:r>
              <a:rPr lang="en-US" err="1"/>
              <a:t>json</a:t>
            </a:r>
            <a:r>
              <a:rPr lang="en-US"/>
              <a:t> schema) I </a:t>
            </a:r>
            <a:r>
              <a:rPr lang="en-US" err="1"/>
              <a:t>definise</a:t>
            </a:r>
            <a:r>
              <a:rPr lang="en-US"/>
              <a:t> format </a:t>
            </a:r>
            <a:r>
              <a:rPr lang="en-US" err="1"/>
              <a:t>json</a:t>
            </a:r>
            <a:r>
              <a:rPr lang="en-US"/>
              <a:t>-a koji se </a:t>
            </a:r>
            <a:r>
              <a:rPr lang="en-US" err="1"/>
              <a:t>salje</a:t>
            </a:r>
            <a:r>
              <a:rPr lang="en-US"/>
              <a:t> </a:t>
            </a:r>
            <a:r>
              <a:rPr lang="en-US" err="1"/>
              <a:t>npr</a:t>
            </a:r>
            <a:r>
              <a:rPr lang="en-US"/>
              <a:t> – </a:t>
            </a:r>
            <a:r>
              <a:rPr lang="en-US" err="1"/>
              <a:t>ovo</a:t>
            </a:r>
            <a:r>
              <a:rPr lang="en-US"/>
              <a:t> </a:t>
            </a:r>
            <a:r>
              <a:rPr lang="en-US" err="1"/>
              <a:t>necemoooo</a:t>
            </a:r>
            <a:r>
              <a:rPr lang="en-US"/>
              <a:t>!</a:t>
            </a:r>
          </a:p>
          <a:p>
            <a:endParaRPr lang="en-US">
              <a:latin typeface="Calibri"/>
              <a:cs typeface="Calibri"/>
            </a:endParaRPr>
          </a:p>
        </p:txBody>
      </p:sp>
      <p:sp>
        <p:nvSpPr>
          <p:cNvPr id="4" name="Slide Number Placeholder 3"/>
          <p:cNvSpPr>
            <a:spLocks noGrp="1"/>
          </p:cNvSpPr>
          <p:nvPr>
            <p:ph type="sldNum" sz="quarter" idx="5"/>
          </p:nvPr>
        </p:nvSpPr>
        <p:spPr/>
        <p:txBody>
          <a:bodyPr/>
          <a:lstStyle/>
          <a:p>
            <a:fld id="{E762DFE1-544E-4AD0-8AE2-9ADF9877B110}" type="slidenum">
              <a:rPr lang="en-GB" smtClean="0"/>
              <a:pPr/>
              <a:t>24</a:t>
            </a:fld>
            <a:endParaRPr lang="en-GB"/>
          </a:p>
        </p:txBody>
      </p:sp>
    </p:spTree>
    <p:extLst>
      <p:ext uri="{BB962C8B-B14F-4D97-AF65-F5344CB8AC3E}">
        <p14:creationId xmlns:p14="http://schemas.microsoft.com/office/powerpoint/2010/main" val="2851557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a:t>1. Nekad </a:t>
            </a:r>
            <a:r>
              <a:rPr lang="en-US" err="1"/>
              <a:t>nam</a:t>
            </a:r>
            <a:r>
              <a:rPr lang="en-US"/>
              <a:t> ne </a:t>
            </a:r>
            <a:r>
              <a:rPr lang="en-US" err="1"/>
              <a:t>treba</a:t>
            </a:r>
            <a:r>
              <a:rPr lang="en-US"/>
              <a:t> da </a:t>
            </a:r>
            <a:r>
              <a:rPr lang="en-US" err="1"/>
              <a:t>transformisemo</a:t>
            </a:r>
            <a:r>
              <a:rPr lang="en-US"/>
              <a:t> request (da je request ok </a:t>
            </a:r>
            <a:r>
              <a:rPr lang="en-US" err="1"/>
              <a:t>takav</a:t>
            </a:r>
            <a:r>
              <a:rPr lang="en-US"/>
              <a:t> </a:t>
            </a:r>
            <a:r>
              <a:rPr lang="en-US" err="1"/>
              <a:t>kakav</a:t>
            </a:r>
            <a:r>
              <a:rPr lang="en-US"/>
              <a:t> je) I </a:t>
            </a:r>
            <a:r>
              <a:rPr lang="en-US" err="1"/>
              <a:t>onda</a:t>
            </a:r>
            <a:r>
              <a:rPr lang="en-US"/>
              <a:t> </a:t>
            </a:r>
            <a:r>
              <a:rPr lang="en-US" err="1"/>
              <a:t>koristimo</a:t>
            </a:r>
            <a:r>
              <a:rPr lang="en-US"/>
              <a:t> proxy </a:t>
            </a:r>
            <a:r>
              <a:rPr lang="en-US" err="1"/>
              <a:t>integraciju</a:t>
            </a:r>
            <a:endParaRPr lang="en-US"/>
          </a:p>
          <a:p>
            <a:r>
              <a:rPr lang="en-US"/>
              <a:t>2. </a:t>
            </a:r>
            <a:r>
              <a:rPr lang="en-US" err="1"/>
              <a:t>Imamo</a:t>
            </a:r>
            <a:r>
              <a:rPr lang="en-US"/>
              <a:t> </a:t>
            </a:r>
            <a:r>
              <a:rPr lang="en-US" err="1"/>
              <a:t>dve</a:t>
            </a:r>
            <a:r>
              <a:rPr lang="en-US"/>
              <a:t> proxy </a:t>
            </a:r>
            <a:r>
              <a:rPr lang="en-US" err="1"/>
              <a:t>integracije</a:t>
            </a:r>
            <a:r>
              <a:rPr lang="en-US"/>
              <a:t>: Lambda proxy </a:t>
            </a:r>
            <a:r>
              <a:rPr lang="en-US" err="1"/>
              <a:t>integracija</a:t>
            </a:r>
            <a:r>
              <a:rPr lang="en-US"/>
              <a:t> I HTTP proxy </a:t>
            </a:r>
            <a:r>
              <a:rPr lang="en-US" err="1"/>
              <a:t>integracija</a:t>
            </a:r>
            <a:r>
              <a:rPr lang="en-US"/>
              <a:t>.</a:t>
            </a:r>
          </a:p>
          <a:p>
            <a:r>
              <a:rPr lang="en-US"/>
              <a:t>3. Proxy </a:t>
            </a:r>
            <a:r>
              <a:rPr lang="en-US" err="1"/>
              <a:t>integracija</a:t>
            </a:r>
            <a:r>
              <a:rPr lang="en-US"/>
              <a:t> </a:t>
            </a:r>
            <a:r>
              <a:rPr lang="en-US" err="1"/>
              <a:t>uproscava</a:t>
            </a:r>
            <a:r>
              <a:rPr lang="en-US"/>
              <a:t> </a:t>
            </a:r>
            <a:r>
              <a:rPr lang="en-US" err="1"/>
              <a:t>koriscenje</a:t>
            </a:r>
            <a:r>
              <a:rPr lang="en-US"/>
              <a:t> </a:t>
            </a:r>
            <a:r>
              <a:rPr lang="en-US" err="1"/>
              <a:t>api</a:t>
            </a:r>
            <a:r>
              <a:rPr lang="en-US"/>
              <a:t> gateway </a:t>
            </a:r>
          </a:p>
          <a:p>
            <a:r>
              <a:rPr lang="en-US"/>
              <a:t>4. </a:t>
            </a:r>
            <a:r>
              <a:rPr lang="en-US" err="1"/>
              <a:t>ako</a:t>
            </a:r>
            <a:r>
              <a:rPr lang="en-US"/>
              <a:t> </a:t>
            </a:r>
            <a:r>
              <a:rPr lang="en-US" err="1"/>
              <a:t>cemo</a:t>
            </a:r>
            <a:r>
              <a:rPr lang="en-US"/>
              <a:t> da </a:t>
            </a:r>
            <a:r>
              <a:rPr lang="en-US" err="1"/>
              <a:t>napomenemo</a:t>
            </a:r>
            <a:r>
              <a:rPr lang="en-US"/>
              <a:t> da se za </a:t>
            </a:r>
            <a:r>
              <a:rPr lang="en-US" err="1"/>
              <a:t>modifikaciju</a:t>
            </a:r>
            <a:r>
              <a:rPr lang="en-US"/>
              <a:t> </a:t>
            </a:r>
            <a:r>
              <a:rPr lang="en-US" err="1"/>
              <a:t>koristi</a:t>
            </a:r>
            <a:r>
              <a:rPr lang="en-US"/>
              <a:t> Velocity Template Language (VTL)</a:t>
            </a:r>
          </a:p>
        </p:txBody>
      </p:sp>
      <p:sp>
        <p:nvSpPr>
          <p:cNvPr id="4" name="Slide Number Placeholder 3"/>
          <p:cNvSpPr>
            <a:spLocks noGrp="1"/>
          </p:cNvSpPr>
          <p:nvPr>
            <p:ph type="sldNum" sz="quarter" idx="5"/>
          </p:nvPr>
        </p:nvSpPr>
        <p:spPr/>
        <p:txBody>
          <a:bodyPr/>
          <a:lstStyle/>
          <a:p>
            <a:fld id="{E762DFE1-544E-4AD0-8AE2-9ADF9877B110}" type="slidenum">
              <a:rPr lang="en-GB" smtClean="0"/>
              <a:pPr/>
              <a:t>25</a:t>
            </a:fld>
            <a:endParaRPr lang="en-GB"/>
          </a:p>
        </p:txBody>
      </p:sp>
    </p:spTree>
    <p:extLst>
      <p:ext uri="{BB962C8B-B14F-4D97-AF65-F5344CB8AC3E}">
        <p14:creationId xmlns:p14="http://schemas.microsoft.com/office/powerpoint/2010/main" val="2987019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a:latin typeface="Calibri"/>
                <a:cs typeface="Calibri"/>
              </a:rPr>
              <a:t>1. </a:t>
            </a:r>
            <a:r>
              <a:rPr lang="en-US" err="1">
                <a:latin typeface="Calibri"/>
                <a:cs typeface="Calibri"/>
              </a:rPr>
              <a:t>ako</a:t>
            </a:r>
            <a:r>
              <a:rPr lang="en-US">
                <a:latin typeface="Calibri"/>
                <a:cs typeface="Calibri"/>
              </a:rPr>
              <a:t> </a:t>
            </a:r>
            <a:r>
              <a:rPr lang="en-US" err="1">
                <a:latin typeface="Calibri"/>
                <a:cs typeface="Calibri"/>
              </a:rPr>
              <a:t>koristimo</a:t>
            </a:r>
            <a:r>
              <a:rPr lang="en-US">
                <a:latin typeface="Calibri"/>
                <a:cs typeface="Calibri"/>
              </a:rPr>
              <a:t> proxy </a:t>
            </a:r>
            <a:r>
              <a:rPr lang="en-US" err="1">
                <a:latin typeface="Calibri"/>
                <a:cs typeface="Calibri"/>
              </a:rPr>
              <a:t>integraciju</a:t>
            </a:r>
            <a:r>
              <a:rPr lang="en-US">
                <a:latin typeface="Calibri"/>
                <a:cs typeface="Calibri"/>
              </a:rPr>
              <a:t>, integration response se ne </a:t>
            </a:r>
            <a:r>
              <a:rPr lang="en-US" err="1">
                <a:latin typeface="Calibri"/>
                <a:cs typeface="Calibri"/>
              </a:rPr>
              <a:t>namesta</a:t>
            </a:r>
            <a:r>
              <a:rPr lang="en-US">
                <a:latin typeface="Calibri"/>
                <a:cs typeface="Calibri"/>
              </a:rPr>
              <a:t> </a:t>
            </a:r>
          </a:p>
          <a:p>
            <a:r>
              <a:rPr lang="en-US">
                <a:latin typeface="Calibri"/>
                <a:cs typeface="Calibri"/>
              </a:rPr>
              <a:t>2. </a:t>
            </a:r>
            <a:r>
              <a:rPr lang="en-US" err="1">
                <a:latin typeface="Calibri"/>
                <a:cs typeface="Calibri"/>
              </a:rPr>
              <a:t>takodje</a:t>
            </a:r>
            <a:r>
              <a:rPr lang="en-US">
                <a:latin typeface="Calibri"/>
                <a:cs typeface="Calibri"/>
              </a:rPr>
              <a:t> I </a:t>
            </a:r>
            <a:r>
              <a:rPr lang="en-US" err="1">
                <a:latin typeface="Calibri"/>
                <a:cs typeface="Calibri"/>
              </a:rPr>
              <a:t>ovde</a:t>
            </a:r>
            <a:r>
              <a:rPr lang="en-US">
                <a:latin typeface="Calibri"/>
                <a:cs typeface="Calibri"/>
              </a:rPr>
              <a:t> </a:t>
            </a:r>
            <a:r>
              <a:rPr lang="en-US" err="1">
                <a:latin typeface="Calibri"/>
                <a:cs typeface="Calibri"/>
              </a:rPr>
              <a:t>mozemo</a:t>
            </a:r>
            <a:r>
              <a:rPr lang="en-US">
                <a:latin typeface="Calibri"/>
                <a:cs typeface="Calibri"/>
              </a:rPr>
              <a:t> da </a:t>
            </a:r>
            <a:r>
              <a:rPr lang="en-US" err="1">
                <a:latin typeface="Calibri"/>
                <a:cs typeface="Calibri"/>
              </a:rPr>
              <a:t>transfomisemo</a:t>
            </a:r>
            <a:r>
              <a:rPr lang="en-US">
                <a:latin typeface="Calibri"/>
                <a:cs typeface="Calibri"/>
              </a:rPr>
              <a:t> body koji </a:t>
            </a:r>
            <a:r>
              <a:rPr lang="en-US" err="1">
                <a:latin typeface="Calibri"/>
                <a:cs typeface="Calibri"/>
              </a:rPr>
              <a:t>smo</a:t>
            </a:r>
            <a:r>
              <a:rPr lang="en-US">
                <a:latin typeface="Calibri"/>
                <a:cs typeface="Calibri"/>
              </a:rPr>
              <a:t> </a:t>
            </a:r>
            <a:r>
              <a:rPr lang="en-US" err="1">
                <a:latin typeface="Calibri"/>
                <a:cs typeface="Calibri"/>
              </a:rPr>
              <a:t>dobili</a:t>
            </a:r>
            <a:r>
              <a:rPr lang="en-US">
                <a:latin typeface="Calibri"/>
                <a:cs typeface="Calibri"/>
              </a:rPr>
              <a:t> </a:t>
            </a:r>
            <a:r>
              <a:rPr lang="en-US" err="1">
                <a:latin typeface="Calibri"/>
                <a:cs typeface="Calibri"/>
              </a:rPr>
              <a:t>iz</a:t>
            </a:r>
            <a:r>
              <a:rPr lang="en-US">
                <a:latin typeface="Calibri"/>
                <a:cs typeface="Calibri"/>
              </a:rPr>
              <a:t> </a:t>
            </a:r>
            <a:r>
              <a:rPr lang="en-US" err="1">
                <a:latin typeface="Calibri"/>
                <a:cs typeface="Calibri"/>
              </a:rPr>
              <a:t>integracije</a:t>
            </a:r>
            <a:r>
              <a:rPr lang="en-US">
                <a:latin typeface="Calibri"/>
                <a:cs typeface="Calibri"/>
              </a:rPr>
              <a:t> u format koji mi </a:t>
            </a:r>
            <a:r>
              <a:rPr lang="en-US" err="1">
                <a:latin typeface="Calibri"/>
                <a:cs typeface="Calibri"/>
              </a:rPr>
              <a:t>zelimo</a:t>
            </a:r>
            <a:endParaRPr lang="en-US">
              <a:latin typeface="Calibri"/>
              <a:cs typeface="Calibri"/>
            </a:endParaRPr>
          </a:p>
          <a:p>
            <a:endParaRPr lang="en-US">
              <a:latin typeface="Calibri"/>
              <a:cs typeface="Calibri"/>
            </a:endParaRPr>
          </a:p>
          <a:p>
            <a:r>
              <a:rPr lang="en-US">
                <a:latin typeface="Calibri"/>
                <a:cs typeface="Calibri"/>
              </a:rPr>
              <a:t>Da li da </a:t>
            </a:r>
            <a:r>
              <a:rPr lang="en-US" err="1">
                <a:latin typeface="Calibri"/>
                <a:cs typeface="Calibri"/>
              </a:rPr>
              <a:t>dodamo</a:t>
            </a:r>
            <a:r>
              <a:rPr lang="en-US">
                <a:latin typeface="Calibri"/>
                <a:cs typeface="Calibri"/>
              </a:rPr>
              <a:t> </a:t>
            </a:r>
            <a:r>
              <a:rPr lang="en-US" err="1">
                <a:latin typeface="Calibri"/>
                <a:cs typeface="Calibri"/>
              </a:rPr>
              <a:t>ovo</a:t>
            </a:r>
            <a:r>
              <a:rPr lang="en-US">
                <a:latin typeface="Calibri"/>
                <a:cs typeface="Calibri"/>
              </a:rPr>
              <a:t>? </a:t>
            </a:r>
          </a:p>
          <a:p>
            <a:pPr marL="285750" indent="-285750" algn="just">
              <a:buFont typeface="Arial"/>
              <a:buChar char="•"/>
            </a:pPr>
            <a:r>
              <a:rPr lang="en-US"/>
              <a:t>You use a regex pattern to identify the status code of your response.</a:t>
            </a:r>
          </a:p>
          <a:p>
            <a:pPr marL="285750" indent="-285750" algn="just">
              <a:buFont typeface="Arial"/>
              <a:buChar char="•"/>
            </a:pPr>
            <a:r>
              <a:rPr lang="en-US"/>
              <a:t>If you’re using a Lambda integration, the regex pattern is applied to a Lambda error message. If you’re using an HTTP or AWS service proxy integration, the regex pattern is applied to the status code.</a:t>
            </a:r>
          </a:p>
          <a:p>
            <a:pPr marL="285750" indent="-285750" algn="just">
              <a:buFont typeface="Arial"/>
              <a:buChar char="•"/>
            </a:pPr>
            <a:r>
              <a:rPr lang="en-US"/>
              <a:t>Once a status code is determined, you may transform the response using a VTL template, just like in the integration request.</a:t>
            </a:r>
          </a:p>
          <a:p>
            <a:pPr algn="just"/>
            <a:endParaRPr lang="en-US">
              <a:latin typeface="Tw Cen MT"/>
              <a:cs typeface="Calibri"/>
            </a:endParaRPr>
          </a:p>
          <a:p>
            <a:pPr algn="just">
              <a:buFont typeface="Arial"/>
            </a:pPr>
            <a:endParaRPr lang="en-US">
              <a:latin typeface="Tw Cen MT"/>
              <a:cs typeface="Calibri"/>
            </a:endParaRPr>
          </a:p>
          <a:p>
            <a:endParaRPr lang="en-US">
              <a:latin typeface="Calibri"/>
              <a:cs typeface="Calibri"/>
            </a:endParaRPr>
          </a:p>
        </p:txBody>
      </p:sp>
      <p:sp>
        <p:nvSpPr>
          <p:cNvPr id="4" name="Slide Number Placeholder 3"/>
          <p:cNvSpPr>
            <a:spLocks noGrp="1"/>
          </p:cNvSpPr>
          <p:nvPr>
            <p:ph type="sldNum" sz="quarter" idx="5"/>
          </p:nvPr>
        </p:nvSpPr>
        <p:spPr/>
        <p:txBody>
          <a:bodyPr/>
          <a:lstStyle/>
          <a:p>
            <a:fld id="{E762DFE1-544E-4AD0-8AE2-9ADF9877B110}" type="slidenum">
              <a:rPr lang="en-GB" smtClean="0"/>
              <a:pPr/>
              <a:t>29</a:t>
            </a:fld>
            <a:endParaRPr lang="en-GB"/>
          </a:p>
        </p:txBody>
      </p:sp>
    </p:spTree>
    <p:extLst>
      <p:ext uri="{BB962C8B-B14F-4D97-AF65-F5344CB8AC3E}">
        <p14:creationId xmlns:p14="http://schemas.microsoft.com/office/powerpoint/2010/main" val="2564577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a:latin typeface="Calibri"/>
                <a:cs typeface="Calibri"/>
              </a:rPr>
              <a:t>1. </a:t>
            </a:r>
            <a:r>
              <a:rPr lang="en-US"/>
              <a:t>API keys </a:t>
            </a:r>
            <a:r>
              <a:rPr lang="en-US" err="1"/>
              <a:t>koristimo</a:t>
            </a:r>
            <a:r>
              <a:rPr lang="en-US"/>
              <a:t> da </a:t>
            </a:r>
            <a:r>
              <a:rPr lang="en-US" err="1"/>
              <a:t>upravo</a:t>
            </a:r>
            <a:r>
              <a:rPr lang="en-US"/>
              <a:t> da </a:t>
            </a:r>
            <a:r>
              <a:rPr lang="en-US" err="1"/>
              <a:t>bismo</a:t>
            </a:r>
            <a:r>
              <a:rPr lang="en-US"/>
              <a:t> </a:t>
            </a:r>
            <a:r>
              <a:rPr lang="en-US" err="1"/>
              <a:t>namestili</a:t>
            </a:r>
            <a:r>
              <a:rPr lang="en-US"/>
              <a:t> ova </a:t>
            </a:r>
            <a:r>
              <a:rPr lang="en-US" err="1"/>
              <a:t>ogranicenja</a:t>
            </a:r>
            <a:r>
              <a:rPr lang="en-US"/>
              <a:t> </a:t>
            </a:r>
            <a:r>
              <a:rPr lang="en-US" err="1"/>
              <a:t>i</a:t>
            </a:r>
            <a:r>
              <a:rPr lang="en-US"/>
              <a:t> </a:t>
            </a:r>
            <a:r>
              <a:rPr lang="en-US" err="1"/>
              <a:t>njega</a:t>
            </a:r>
            <a:r>
              <a:rPr lang="en-US"/>
              <a:t> </a:t>
            </a:r>
            <a:r>
              <a:rPr lang="en-US" err="1"/>
              <a:t>mozemo</a:t>
            </a:r>
            <a:r>
              <a:rPr lang="en-US"/>
              <a:t> da </a:t>
            </a:r>
            <a:r>
              <a:rPr lang="en-US" err="1"/>
              <a:t>vezemo</a:t>
            </a:r>
            <a:r>
              <a:rPr lang="en-US"/>
              <a:t> za usage plan</a:t>
            </a:r>
          </a:p>
        </p:txBody>
      </p:sp>
      <p:sp>
        <p:nvSpPr>
          <p:cNvPr id="4" name="Slide Number Placeholder 3"/>
          <p:cNvSpPr>
            <a:spLocks noGrp="1"/>
          </p:cNvSpPr>
          <p:nvPr>
            <p:ph type="sldNum" sz="quarter" idx="5"/>
          </p:nvPr>
        </p:nvSpPr>
        <p:spPr/>
        <p:txBody>
          <a:bodyPr/>
          <a:lstStyle/>
          <a:p>
            <a:fld id="{E762DFE1-544E-4AD0-8AE2-9ADF9877B110}" type="slidenum">
              <a:rPr lang="en-GB" smtClean="0"/>
              <a:pPr/>
              <a:t>31</a:t>
            </a:fld>
            <a:endParaRPr lang="en-GB"/>
          </a:p>
        </p:txBody>
      </p:sp>
    </p:spTree>
    <p:extLst>
      <p:ext uri="{BB962C8B-B14F-4D97-AF65-F5344CB8AC3E}">
        <p14:creationId xmlns:p14="http://schemas.microsoft.com/office/powerpoint/2010/main" val="2740049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Čuvar mesta za sliku na slajdu 1"/>
          <p:cNvSpPr>
            <a:spLocks noGrp="1" noRot="1" noChangeAspect="1"/>
          </p:cNvSpPr>
          <p:nvPr>
            <p:ph type="sldImg"/>
          </p:nvPr>
        </p:nvSpPr>
        <p:spPr>
          <a:xfrm>
            <a:off x="685800" y="681038"/>
            <a:ext cx="5486400" cy="3086100"/>
          </a:xfrm>
        </p:spPr>
      </p:sp>
      <p:sp>
        <p:nvSpPr>
          <p:cNvPr id="3" name="Čuvar mesta za napomene 2"/>
          <p:cNvSpPr>
            <a:spLocks noGrp="1"/>
          </p:cNvSpPr>
          <p:nvPr>
            <p:ph type="body" idx="1"/>
          </p:nvPr>
        </p:nvSpPr>
        <p:spPr/>
        <p:txBody>
          <a:bodyPr/>
          <a:lstStyle/>
          <a:p>
            <a:pPr>
              <a:lnSpc>
                <a:spcPct val="100000"/>
              </a:lnSpc>
            </a:pPr>
            <a:r>
              <a:rPr lang="en-US" err="1"/>
              <a:t>Objasniti</a:t>
            </a:r>
            <a:r>
              <a:rPr lang="en-US"/>
              <a:t> </a:t>
            </a:r>
            <a:r>
              <a:rPr lang="en-US" err="1"/>
              <a:t>sve</a:t>
            </a:r>
            <a:r>
              <a:rPr lang="en-US"/>
              <a:t> o serverless package</a:t>
            </a:r>
          </a:p>
          <a:p>
            <a:pPr>
              <a:lnSpc>
                <a:spcPct val="100000"/>
              </a:lnSpc>
            </a:pPr>
            <a:r>
              <a:rPr lang="en-US" err="1">
                <a:latin typeface="Tw Cen MT"/>
                <a:cs typeface="Calibri"/>
              </a:rPr>
              <a:t>Povezati</a:t>
            </a:r>
            <a:r>
              <a:rPr lang="en-US">
                <a:latin typeface="Tw Cen MT"/>
                <a:cs typeface="Calibri"/>
              </a:rPr>
              <a:t> </a:t>
            </a:r>
            <a:r>
              <a:rPr lang="en-US" err="1">
                <a:latin typeface="Tw Cen MT"/>
                <a:cs typeface="Calibri"/>
              </a:rPr>
              <a:t>pricu</a:t>
            </a:r>
            <a:r>
              <a:rPr lang="en-US">
                <a:latin typeface="Tw Cen MT"/>
                <a:cs typeface="Calibri"/>
              </a:rPr>
              <a:t> serverless vs </a:t>
            </a:r>
            <a:r>
              <a:rPr lang="en-US" err="1">
                <a:latin typeface="Tw Cen MT"/>
                <a:cs typeface="Calibri"/>
              </a:rPr>
              <a:t>cloudformation</a:t>
            </a:r>
            <a:endParaRPr lang="en-US">
              <a:latin typeface="Tw Cen MT"/>
              <a:cs typeface="Calibri"/>
            </a:endParaRPr>
          </a:p>
          <a:p>
            <a:pPr>
              <a:lnSpc>
                <a:spcPct val="100000"/>
              </a:lnSpc>
            </a:pPr>
            <a:r>
              <a:rPr lang="en-US" err="1">
                <a:latin typeface="Tw Cen MT"/>
                <a:cs typeface="Calibri"/>
              </a:rPr>
              <a:t>Pokazati</a:t>
            </a:r>
            <a:r>
              <a:rPr lang="en-US">
                <a:latin typeface="Tw Cen MT"/>
                <a:cs typeface="Calibri"/>
              </a:rPr>
              <a:t> u AWS </a:t>
            </a:r>
            <a:r>
              <a:rPr lang="en-US" err="1">
                <a:latin typeface="Tw Cen MT"/>
                <a:cs typeface="Calibri"/>
              </a:rPr>
              <a:t>konzoli</a:t>
            </a:r>
            <a:r>
              <a:rPr lang="en-US">
                <a:latin typeface="Tw Cen MT"/>
                <a:cs typeface="Calibri"/>
              </a:rPr>
              <a:t> da je to </a:t>
            </a:r>
            <a:r>
              <a:rPr lang="en-US" err="1">
                <a:latin typeface="Tw Cen MT"/>
                <a:cs typeface="Calibri"/>
              </a:rPr>
              <a:t>isti</a:t>
            </a:r>
            <a:r>
              <a:rPr lang="en-US">
                <a:latin typeface="Tw Cen MT"/>
                <a:cs typeface="Calibri"/>
              </a:rPr>
              <a:t> </a:t>
            </a:r>
            <a:r>
              <a:rPr lang="en-US" err="1">
                <a:latin typeface="Tw Cen MT"/>
                <a:cs typeface="Calibri"/>
              </a:rPr>
              <a:t>kod</a:t>
            </a:r>
          </a:p>
          <a:p>
            <a:pPr>
              <a:lnSpc>
                <a:spcPct val="100000"/>
              </a:lnSpc>
            </a:pPr>
            <a:r>
              <a:rPr lang="en-US" err="1">
                <a:latin typeface="Tw Cen MT"/>
                <a:cs typeface="Calibri"/>
              </a:rPr>
              <a:t>Objasniti</a:t>
            </a:r>
            <a:r>
              <a:rPr lang="en-US">
                <a:latin typeface="Tw Cen MT"/>
                <a:cs typeface="Calibri"/>
              </a:rPr>
              <a:t> </a:t>
            </a:r>
            <a:r>
              <a:rPr lang="en-US" err="1">
                <a:latin typeface="Tw Cen MT"/>
                <a:cs typeface="Calibri"/>
              </a:rPr>
              <a:t>sve</a:t>
            </a:r>
            <a:r>
              <a:rPr lang="en-US">
                <a:latin typeface="Tw Cen MT"/>
                <a:cs typeface="Calibri"/>
              </a:rPr>
              <a:t> </a:t>
            </a:r>
            <a:r>
              <a:rPr lang="en-US" err="1">
                <a:latin typeface="Tw Cen MT"/>
                <a:cs typeface="Calibri"/>
              </a:rPr>
              <a:t>paramtre</a:t>
            </a:r>
            <a:r>
              <a:rPr lang="en-US">
                <a:latin typeface="Tw Cen MT"/>
                <a:cs typeface="Calibri"/>
              </a:rPr>
              <a:t> lambda </a:t>
            </a:r>
            <a:r>
              <a:rPr lang="en-US" err="1">
                <a:latin typeface="Tw Cen MT"/>
                <a:cs typeface="Calibri"/>
              </a:rPr>
              <a:t>funkcije</a:t>
            </a:r>
            <a:r>
              <a:rPr lang="en-US">
                <a:latin typeface="Tw Cen MT"/>
                <a:cs typeface="Calibri"/>
              </a:rPr>
              <a:t> </a:t>
            </a:r>
            <a:r>
              <a:rPr lang="en-US" err="1">
                <a:latin typeface="Tw Cen MT"/>
                <a:cs typeface="Calibri"/>
              </a:rPr>
              <a:t>cloudformation</a:t>
            </a:r>
            <a:r>
              <a:rPr lang="en-US">
                <a:latin typeface="Tw Cen MT"/>
                <a:cs typeface="Calibri"/>
              </a:rPr>
              <a:t>-a I </a:t>
            </a:r>
            <a:r>
              <a:rPr lang="en-US" err="1">
                <a:latin typeface="Tw Cen MT"/>
                <a:cs typeface="Calibri"/>
              </a:rPr>
              <a:t>zasto</a:t>
            </a:r>
            <a:r>
              <a:rPr lang="en-US">
                <a:latin typeface="Tw Cen MT"/>
                <a:cs typeface="Calibri"/>
              </a:rPr>
              <a:t> one ne </a:t>
            </a:r>
            <a:r>
              <a:rPr lang="en-US" err="1">
                <a:latin typeface="Tw Cen MT"/>
                <a:cs typeface="Calibri"/>
              </a:rPr>
              <a:t>postoje</a:t>
            </a:r>
            <a:r>
              <a:rPr lang="en-US">
                <a:latin typeface="Tw Cen MT"/>
                <a:cs typeface="Calibri"/>
              </a:rPr>
              <a:t> u serverless </a:t>
            </a:r>
            <a:r>
              <a:rPr lang="en-US" err="1">
                <a:latin typeface="Tw Cen MT"/>
                <a:cs typeface="Calibri"/>
              </a:rPr>
              <a:t>fajlu</a:t>
            </a:r>
            <a:r>
              <a:rPr lang="en-US">
                <a:latin typeface="Tw Cen MT"/>
                <a:cs typeface="Calibri"/>
              </a:rPr>
              <a:t>?</a:t>
            </a:r>
          </a:p>
          <a:p>
            <a:endParaRPr lang="en-US">
              <a:latin typeface="Calibri"/>
              <a:cs typeface="Calibri"/>
            </a:endParaRPr>
          </a:p>
        </p:txBody>
      </p:sp>
      <p:sp>
        <p:nvSpPr>
          <p:cNvPr id="4" name="Čuvar mesta za broj slajda 3"/>
          <p:cNvSpPr>
            <a:spLocks noGrp="1"/>
          </p:cNvSpPr>
          <p:nvPr>
            <p:ph type="sldNum" sz="quarter" idx="5"/>
          </p:nvPr>
        </p:nvSpPr>
        <p:spPr/>
        <p:txBody>
          <a:bodyPr/>
          <a:lstStyle/>
          <a:p>
            <a:fld id="{E762DFE1-544E-4AD0-8AE2-9ADF9877B110}" type="slidenum">
              <a:rPr lang="en-GB" smtClean="0"/>
              <a:pPr/>
              <a:t>37</a:t>
            </a:fld>
            <a:endParaRPr lang="en-GB"/>
          </a:p>
        </p:txBody>
      </p:sp>
    </p:spTree>
    <p:extLst>
      <p:ext uri="{BB962C8B-B14F-4D97-AF65-F5344CB8AC3E}">
        <p14:creationId xmlns:p14="http://schemas.microsoft.com/office/powerpoint/2010/main" val="1759603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Čuvar mesta za sliku na slajdu 1"/>
          <p:cNvSpPr>
            <a:spLocks noGrp="1" noRot="1" noChangeAspect="1"/>
          </p:cNvSpPr>
          <p:nvPr>
            <p:ph type="sldImg"/>
          </p:nvPr>
        </p:nvSpPr>
        <p:spPr>
          <a:xfrm>
            <a:off x="685800" y="681038"/>
            <a:ext cx="5486400" cy="3086100"/>
          </a:xfrm>
        </p:spPr>
      </p:sp>
      <p:sp>
        <p:nvSpPr>
          <p:cNvPr id="3" name="Čuvar mesta za napomene 2"/>
          <p:cNvSpPr>
            <a:spLocks noGrp="1"/>
          </p:cNvSpPr>
          <p:nvPr>
            <p:ph type="body" idx="1"/>
          </p:nvPr>
        </p:nvSpPr>
        <p:spPr/>
        <p:txBody>
          <a:bodyPr/>
          <a:lstStyle/>
          <a:p>
            <a:pPr>
              <a:lnSpc>
                <a:spcPct val="100000"/>
              </a:lnSpc>
            </a:pPr>
            <a:r>
              <a:rPr lang="en-US" err="1"/>
              <a:t>Ovde</a:t>
            </a:r>
            <a:r>
              <a:rPr lang="en-US"/>
              <a:t> se </a:t>
            </a:r>
            <a:r>
              <a:rPr lang="en-US" err="1"/>
              <a:t>može</a:t>
            </a:r>
            <a:r>
              <a:rPr lang="en-US"/>
              <a:t> </a:t>
            </a:r>
            <a:r>
              <a:rPr lang="en-US" err="1"/>
              <a:t>objasniti</a:t>
            </a:r>
            <a:r>
              <a:rPr lang="en-US"/>
              <a:t> </a:t>
            </a:r>
            <a:r>
              <a:rPr lang="en-US" err="1"/>
              <a:t>prednosti</a:t>
            </a:r>
            <a:r>
              <a:rPr lang="en-US"/>
              <a:t> </a:t>
            </a:r>
            <a:r>
              <a:rPr lang="en-US" err="1"/>
              <a:t>i</a:t>
            </a:r>
            <a:r>
              <a:rPr lang="en-US"/>
              <a:t> mane</a:t>
            </a:r>
            <a:endParaRPr lang="sr-Latn-RS"/>
          </a:p>
          <a:p>
            <a:pPr>
              <a:lnSpc>
                <a:spcPct val="100000"/>
              </a:lnSpc>
            </a:pPr>
            <a:r>
              <a:rPr lang="en-US"/>
              <a:t>On-premise </a:t>
            </a:r>
            <a:r>
              <a:rPr lang="en-US" err="1"/>
              <a:t>i</a:t>
            </a:r>
            <a:r>
              <a:rPr lang="en-US"/>
              <a:t> Cloud </a:t>
            </a:r>
            <a:r>
              <a:rPr lang="en-US" err="1"/>
              <a:t>resenja</a:t>
            </a:r>
            <a:r>
              <a:rPr lang="en-US"/>
              <a:t>.  Kada se </a:t>
            </a:r>
            <a:r>
              <a:rPr lang="en-US" err="1"/>
              <a:t>koristi</a:t>
            </a:r>
            <a:r>
              <a:rPr lang="en-US"/>
              <a:t> </a:t>
            </a:r>
            <a:r>
              <a:rPr lang="en-US" err="1"/>
              <a:t>jedno</a:t>
            </a:r>
            <a:r>
              <a:rPr lang="en-US"/>
              <a:t> / Cloud, </a:t>
            </a:r>
            <a:r>
              <a:rPr lang="en-US" err="1"/>
              <a:t>koje</a:t>
            </a:r>
            <a:r>
              <a:rPr lang="en-US"/>
              <a:t> </a:t>
            </a:r>
            <a:r>
              <a:rPr lang="en-US" err="1"/>
              <a:t>su</a:t>
            </a:r>
            <a:r>
              <a:rPr lang="en-US"/>
              <a:t> </a:t>
            </a:r>
            <a:r>
              <a:rPr lang="en-US" err="1"/>
              <a:t>sve</a:t>
            </a:r>
            <a:r>
              <a:rPr lang="en-US"/>
              <a:t> </a:t>
            </a:r>
            <a:r>
              <a:rPr lang="en-US" err="1"/>
              <a:t>prednosti</a:t>
            </a:r>
            <a:r>
              <a:rPr lang="en-US"/>
              <a:t>:</a:t>
            </a:r>
            <a:endParaRPr lang="sr-Latn-RS"/>
          </a:p>
          <a:p>
            <a:pPr>
              <a:lnSpc>
                <a:spcPct val="100000"/>
              </a:lnSpc>
            </a:pPr>
            <a:r>
              <a:rPr lang="en-US" err="1"/>
              <a:t>Odrzivost</a:t>
            </a:r>
            <a:r>
              <a:rPr lang="en-US"/>
              <a:t>, </a:t>
            </a:r>
            <a:r>
              <a:rPr lang="en-US" err="1"/>
              <a:t>skalabilnost</a:t>
            </a:r>
            <a:r>
              <a:rPr lang="en-US"/>
              <a:t>, </a:t>
            </a:r>
            <a:r>
              <a:rPr lang="en-US" err="1"/>
              <a:t>brzina</a:t>
            </a:r>
            <a:r>
              <a:rPr lang="en-US"/>
              <a:t> </a:t>
            </a:r>
            <a:r>
              <a:rPr lang="en-US" err="1"/>
              <a:t>promene</a:t>
            </a:r>
            <a:r>
              <a:rPr lang="en-US"/>
              <a:t> </a:t>
            </a:r>
            <a:r>
              <a:rPr lang="en-US" err="1"/>
              <a:t>konfiguracije</a:t>
            </a:r>
            <a:r>
              <a:rPr lang="en-US"/>
              <a:t>, </a:t>
            </a:r>
            <a:r>
              <a:rPr lang="en-US" err="1"/>
              <a:t>gotova</a:t>
            </a:r>
            <a:r>
              <a:rPr lang="en-US"/>
              <a:t> </a:t>
            </a:r>
            <a:r>
              <a:rPr lang="en-US" err="1"/>
              <a:t>resenja</a:t>
            </a:r>
            <a:r>
              <a:rPr lang="en-US"/>
              <a:t>...    On-premise / Security policies,</a:t>
            </a:r>
            <a:endParaRPr lang="sr-Latn-RS"/>
          </a:p>
          <a:p>
            <a:pPr>
              <a:lnSpc>
                <a:spcPct val="100000"/>
              </a:lnSpc>
            </a:pPr>
            <a:r>
              <a:rPr lang="en-US" err="1"/>
              <a:t>Trendovi</a:t>
            </a:r>
            <a:r>
              <a:rPr lang="en-US"/>
              <a:t>:</a:t>
            </a:r>
            <a:endParaRPr lang="sr-Latn-RS"/>
          </a:p>
          <a:p>
            <a:pPr>
              <a:lnSpc>
                <a:spcPct val="100000"/>
              </a:lnSpc>
            </a:pPr>
            <a:r>
              <a:rPr lang="en-US" err="1"/>
              <a:t>ali</a:t>
            </a:r>
            <a:r>
              <a:rPr lang="en-US"/>
              <a:t> </a:t>
            </a:r>
            <a:r>
              <a:rPr lang="en-US" err="1"/>
              <a:t>npr</a:t>
            </a:r>
            <a:r>
              <a:rPr lang="en-US"/>
              <a:t>. Pentagon </a:t>
            </a:r>
            <a:r>
              <a:rPr lang="en-US" err="1"/>
              <a:t>prelazi</a:t>
            </a:r>
            <a:r>
              <a:rPr lang="en-US"/>
              <a:t> </a:t>
            </a:r>
            <a:r>
              <a:rPr lang="en-US" err="1"/>
              <a:t>na</a:t>
            </a:r>
            <a:r>
              <a:rPr lang="en-US"/>
              <a:t> Cloud </a:t>
            </a:r>
            <a:r>
              <a:rPr lang="en-US" err="1"/>
              <a:t>resenje</a:t>
            </a:r>
            <a:r>
              <a:rPr lang="en-US"/>
              <a:t> - </a:t>
            </a:r>
            <a:r>
              <a:rPr lang="en-US" err="1"/>
              <a:t>zbog</a:t>
            </a:r>
            <a:r>
              <a:rPr lang="en-US"/>
              <a:t> </a:t>
            </a:r>
            <a:r>
              <a:rPr lang="en-US" err="1"/>
              <a:t>odrzivosti</a:t>
            </a:r>
            <a:endParaRPr lang="sr-Latn-RS" err="1"/>
          </a:p>
          <a:p>
            <a:endParaRPr lang="en-US">
              <a:latin typeface="Calibri"/>
              <a:cs typeface="Calibri"/>
            </a:endParaRPr>
          </a:p>
        </p:txBody>
      </p:sp>
      <p:sp>
        <p:nvSpPr>
          <p:cNvPr id="4" name="Čuvar mesta za broj slajda 3"/>
          <p:cNvSpPr>
            <a:spLocks noGrp="1"/>
          </p:cNvSpPr>
          <p:nvPr>
            <p:ph type="sldNum" sz="quarter" idx="5"/>
          </p:nvPr>
        </p:nvSpPr>
        <p:spPr/>
        <p:txBody>
          <a:bodyPr/>
          <a:lstStyle/>
          <a:p>
            <a:fld id="{E762DFE1-544E-4AD0-8AE2-9ADF9877B110}" type="slidenum">
              <a:rPr lang="en-GB" smtClean="0"/>
              <a:pPr/>
              <a:t>38</a:t>
            </a:fld>
            <a:endParaRPr lang="en-GB"/>
          </a:p>
        </p:txBody>
      </p:sp>
    </p:spTree>
    <p:extLst>
      <p:ext uri="{BB962C8B-B14F-4D97-AF65-F5344CB8AC3E}">
        <p14:creationId xmlns:p14="http://schemas.microsoft.com/office/powerpoint/2010/main" val="31102634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Čuvar mesta za sliku na slajdu 1"/>
          <p:cNvSpPr>
            <a:spLocks noGrp="1" noRot="1" noChangeAspect="1"/>
          </p:cNvSpPr>
          <p:nvPr>
            <p:ph type="sldImg"/>
          </p:nvPr>
        </p:nvSpPr>
        <p:spPr>
          <a:xfrm>
            <a:off x="685800" y="681038"/>
            <a:ext cx="5486400" cy="3086100"/>
          </a:xfrm>
        </p:spPr>
      </p:sp>
      <p:sp>
        <p:nvSpPr>
          <p:cNvPr id="3" name="Čuvar mesta za napomene 2"/>
          <p:cNvSpPr>
            <a:spLocks noGrp="1"/>
          </p:cNvSpPr>
          <p:nvPr>
            <p:ph type="body" idx="1"/>
          </p:nvPr>
        </p:nvSpPr>
        <p:spPr/>
        <p:txBody>
          <a:bodyPr/>
          <a:lstStyle/>
          <a:p>
            <a:pPr>
              <a:lnSpc>
                <a:spcPct val="100000"/>
              </a:lnSpc>
            </a:pPr>
            <a:r>
              <a:rPr lang="en-US" err="1"/>
              <a:t>Objasniti</a:t>
            </a:r>
            <a:r>
              <a:rPr lang="en-US"/>
              <a:t> </a:t>
            </a:r>
            <a:r>
              <a:rPr lang="en-US" err="1"/>
              <a:t>sve</a:t>
            </a:r>
            <a:r>
              <a:rPr lang="en-US"/>
              <a:t> o serverless package</a:t>
            </a:r>
          </a:p>
          <a:p>
            <a:pPr>
              <a:lnSpc>
                <a:spcPct val="100000"/>
              </a:lnSpc>
            </a:pPr>
            <a:r>
              <a:rPr lang="en-US" err="1">
                <a:latin typeface="Tw Cen MT"/>
                <a:cs typeface="Calibri"/>
              </a:rPr>
              <a:t>Povezati</a:t>
            </a:r>
            <a:r>
              <a:rPr lang="en-US">
                <a:latin typeface="Tw Cen MT"/>
                <a:cs typeface="Calibri"/>
              </a:rPr>
              <a:t> </a:t>
            </a:r>
            <a:r>
              <a:rPr lang="en-US" err="1">
                <a:latin typeface="Tw Cen MT"/>
                <a:cs typeface="Calibri"/>
              </a:rPr>
              <a:t>pricu</a:t>
            </a:r>
            <a:r>
              <a:rPr lang="en-US">
                <a:latin typeface="Tw Cen MT"/>
                <a:cs typeface="Calibri"/>
              </a:rPr>
              <a:t> serverless vs </a:t>
            </a:r>
            <a:r>
              <a:rPr lang="en-US" err="1">
                <a:latin typeface="Tw Cen MT"/>
                <a:cs typeface="Calibri"/>
              </a:rPr>
              <a:t>cloudformation</a:t>
            </a:r>
            <a:endParaRPr lang="en-US">
              <a:latin typeface="Tw Cen MT"/>
              <a:cs typeface="Calibri"/>
            </a:endParaRPr>
          </a:p>
          <a:p>
            <a:pPr>
              <a:lnSpc>
                <a:spcPct val="100000"/>
              </a:lnSpc>
            </a:pPr>
            <a:r>
              <a:rPr lang="en-US" err="1">
                <a:latin typeface="Tw Cen MT"/>
                <a:cs typeface="Calibri"/>
              </a:rPr>
              <a:t>Pokazati</a:t>
            </a:r>
            <a:r>
              <a:rPr lang="en-US">
                <a:latin typeface="Tw Cen MT"/>
                <a:cs typeface="Calibri"/>
              </a:rPr>
              <a:t> u AWS </a:t>
            </a:r>
            <a:r>
              <a:rPr lang="en-US" err="1">
                <a:latin typeface="Tw Cen MT"/>
                <a:cs typeface="Calibri"/>
              </a:rPr>
              <a:t>konzoli</a:t>
            </a:r>
            <a:r>
              <a:rPr lang="en-US">
                <a:latin typeface="Tw Cen MT"/>
                <a:cs typeface="Calibri"/>
              </a:rPr>
              <a:t> da je to </a:t>
            </a:r>
            <a:r>
              <a:rPr lang="en-US" err="1">
                <a:latin typeface="Tw Cen MT"/>
                <a:cs typeface="Calibri"/>
              </a:rPr>
              <a:t>isti</a:t>
            </a:r>
            <a:r>
              <a:rPr lang="en-US">
                <a:latin typeface="Tw Cen MT"/>
                <a:cs typeface="Calibri"/>
              </a:rPr>
              <a:t> </a:t>
            </a:r>
            <a:r>
              <a:rPr lang="en-US" err="1">
                <a:latin typeface="Tw Cen MT"/>
                <a:cs typeface="Calibri"/>
              </a:rPr>
              <a:t>kod</a:t>
            </a:r>
            <a:endParaRPr lang="en-US">
              <a:latin typeface="Tw Cen MT"/>
              <a:cs typeface="Calibri"/>
            </a:endParaRPr>
          </a:p>
          <a:p>
            <a:pPr>
              <a:lnSpc>
                <a:spcPct val="100000"/>
              </a:lnSpc>
            </a:pPr>
            <a:r>
              <a:rPr lang="en-US" err="1">
                <a:latin typeface="Tw Cen MT"/>
                <a:cs typeface="Calibri"/>
              </a:rPr>
              <a:t>Objasniti</a:t>
            </a:r>
            <a:r>
              <a:rPr lang="en-US">
                <a:latin typeface="Tw Cen MT"/>
                <a:cs typeface="Calibri"/>
              </a:rPr>
              <a:t> </a:t>
            </a:r>
            <a:r>
              <a:rPr lang="en-US" err="1">
                <a:latin typeface="Tw Cen MT"/>
                <a:cs typeface="Calibri"/>
              </a:rPr>
              <a:t>sve</a:t>
            </a:r>
            <a:r>
              <a:rPr lang="en-US">
                <a:latin typeface="Tw Cen MT"/>
                <a:cs typeface="Calibri"/>
              </a:rPr>
              <a:t> </a:t>
            </a:r>
            <a:r>
              <a:rPr lang="en-US" err="1">
                <a:latin typeface="Tw Cen MT"/>
                <a:cs typeface="Calibri"/>
              </a:rPr>
              <a:t>paramtre</a:t>
            </a:r>
            <a:r>
              <a:rPr lang="en-US">
                <a:latin typeface="Tw Cen MT"/>
                <a:cs typeface="Calibri"/>
              </a:rPr>
              <a:t> lambda </a:t>
            </a:r>
            <a:r>
              <a:rPr lang="en-US" err="1">
                <a:latin typeface="Tw Cen MT"/>
                <a:cs typeface="Calibri"/>
              </a:rPr>
              <a:t>funkcije</a:t>
            </a:r>
            <a:r>
              <a:rPr lang="en-US">
                <a:latin typeface="Tw Cen MT"/>
                <a:cs typeface="Calibri"/>
              </a:rPr>
              <a:t> </a:t>
            </a:r>
            <a:r>
              <a:rPr lang="en-US" err="1">
                <a:latin typeface="Tw Cen MT"/>
                <a:cs typeface="Calibri"/>
              </a:rPr>
              <a:t>cloudformation</a:t>
            </a:r>
            <a:r>
              <a:rPr lang="en-US">
                <a:latin typeface="Tw Cen MT"/>
                <a:cs typeface="Calibri"/>
              </a:rPr>
              <a:t>-a I </a:t>
            </a:r>
            <a:r>
              <a:rPr lang="en-US" err="1">
                <a:latin typeface="Tw Cen MT"/>
                <a:cs typeface="Calibri"/>
              </a:rPr>
              <a:t>zasto</a:t>
            </a:r>
            <a:r>
              <a:rPr lang="en-US">
                <a:latin typeface="Tw Cen MT"/>
                <a:cs typeface="Calibri"/>
              </a:rPr>
              <a:t> one ne </a:t>
            </a:r>
            <a:r>
              <a:rPr lang="en-US" err="1">
                <a:latin typeface="Tw Cen MT"/>
                <a:cs typeface="Calibri"/>
              </a:rPr>
              <a:t>postoje</a:t>
            </a:r>
            <a:r>
              <a:rPr lang="en-US">
                <a:latin typeface="Tw Cen MT"/>
                <a:cs typeface="Calibri"/>
              </a:rPr>
              <a:t> u serverless </a:t>
            </a:r>
            <a:r>
              <a:rPr lang="en-US" err="1">
                <a:latin typeface="Tw Cen MT"/>
                <a:cs typeface="Calibri"/>
              </a:rPr>
              <a:t>fajlu</a:t>
            </a:r>
            <a:r>
              <a:rPr lang="en-US">
                <a:latin typeface="Tw Cen MT"/>
                <a:cs typeface="Calibri"/>
              </a:rPr>
              <a:t>?</a:t>
            </a:r>
          </a:p>
          <a:p>
            <a:pPr>
              <a:lnSpc>
                <a:spcPct val="100000"/>
              </a:lnSpc>
            </a:pPr>
            <a:r>
              <a:rPr lang="en-US" err="1">
                <a:latin typeface="Tw Cen MT"/>
                <a:cs typeface="Calibri"/>
              </a:rPr>
              <a:t>Ubaciju</a:t>
            </a:r>
            <a:r>
              <a:rPr lang="en-US">
                <a:latin typeface="Tw Cen MT"/>
                <a:cs typeface="Calibri"/>
              </a:rPr>
              <a:t> se u </a:t>
            </a:r>
            <a:r>
              <a:rPr lang="en-US" err="1">
                <a:latin typeface="Tw Cen MT"/>
                <a:cs typeface="Calibri"/>
              </a:rPr>
              <a:t>sam</a:t>
            </a:r>
            <a:r>
              <a:rPr lang="en-US">
                <a:latin typeface="Tw Cen MT"/>
                <a:cs typeface="Calibri"/>
              </a:rPr>
              <a:t> framework, </a:t>
            </a:r>
            <a:r>
              <a:rPr lang="en-US" err="1">
                <a:latin typeface="Tw Cen MT"/>
                <a:cs typeface="Calibri"/>
              </a:rPr>
              <a:t>treba</a:t>
            </a:r>
            <a:r>
              <a:rPr lang="en-US">
                <a:latin typeface="Tw Cen MT"/>
                <a:cs typeface="Calibri"/>
              </a:rPr>
              <a:t> </a:t>
            </a:r>
            <a:r>
              <a:rPr lang="en-US" err="1">
                <a:latin typeface="Tw Cen MT"/>
                <a:cs typeface="Calibri"/>
              </a:rPr>
              <a:t>proveravati</a:t>
            </a:r>
            <a:r>
              <a:rPr lang="en-US">
                <a:latin typeface="Tw Cen MT"/>
                <a:cs typeface="Calibri"/>
              </a:rPr>
              <a:t> </a:t>
            </a:r>
            <a:r>
              <a:rPr lang="en-US" err="1">
                <a:latin typeface="Tw Cen MT"/>
                <a:cs typeface="Calibri"/>
              </a:rPr>
              <a:t>verziju</a:t>
            </a:r>
            <a:endParaRPr lang="en-US">
              <a:latin typeface="Tw Cen MT"/>
              <a:cs typeface="Calibri"/>
            </a:endParaRPr>
          </a:p>
          <a:p>
            <a:pPr>
              <a:lnSpc>
                <a:spcPct val="100000"/>
              </a:lnSpc>
            </a:pPr>
            <a:r>
              <a:rPr lang="en-US">
                <a:latin typeface="Tw Cen MT"/>
                <a:cs typeface="Calibri"/>
              </a:rPr>
              <a:t>Aws ne </a:t>
            </a:r>
            <a:r>
              <a:rPr lang="en-US" err="1">
                <a:latin typeface="Tw Cen MT"/>
                <a:cs typeface="Calibri"/>
              </a:rPr>
              <a:t>pokrece</a:t>
            </a:r>
            <a:r>
              <a:rPr lang="en-US">
                <a:latin typeface="Tw Cen MT"/>
                <a:cs typeface="Calibri"/>
              </a:rPr>
              <a:t> typescript, </a:t>
            </a:r>
            <a:r>
              <a:rPr lang="en-US" err="1">
                <a:latin typeface="Tw Cen MT"/>
                <a:cs typeface="Calibri"/>
              </a:rPr>
              <a:t>zato</a:t>
            </a:r>
            <a:r>
              <a:rPr lang="en-US">
                <a:latin typeface="Tw Cen MT"/>
                <a:cs typeface="Calibri"/>
              </a:rPr>
              <a:t> plugin </a:t>
            </a:r>
            <a:r>
              <a:rPr lang="en-US" err="1">
                <a:latin typeface="Tw Cen MT"/>
                <a:cs typeface="Calibri"/>
              </a:rPr>
              <a:t>treba</a:t>
            </a:r>
            <a:endParaRPr lang="en-US">
              <a:latin typeface="Tw Cen MT"/>
              <a:cs typeface="Calibri"/>
            </a:endParaRPr>
          </a:p>
          <a:p>
            <a:pPr>
              <a:lnSpc>
                <a:spcPct val="100000"/>
              </a:lnSpc>
            </a:pPr>
            <a:r>
              <a:rPr lang="en-US">
                <a:latin typeface="Tw Cen MT"/>
                <a:cs typeface="Calibri"/>
              </a:rPr>
              <a:t>Prune brise </a:t>
            </a:r>
            <a:r>
              <a:rPr lang="en-US" err="1">
                <a:latin typeface="Tw Cen MT"/>
                <a:cs typeface="Calibri"/>
              </a:rPr>
              <a:t>starije</a:t>
            </a:r>
            <a:r>
              <a:rPr lang="en-US">
                <a:latin typeface="Tw Cen MT"/>
                <a:cs typeface="Calibri"/>
              </a:rPr>
              <a:t> </a:t>
            </a:r>
            <a:r>
              <a:rPr lang="en-US" err="1">
                <a:latin typeface="Tw Cen MT"/>
                <a:cs typeface="Calibri"/>
              </a:rPr>
              <a:t>verzije</a:t>
            </a:r>
            <a:r>
              <a:rPr lang="en-US">
                <a:latin typeface="Tw Cen MT"/>
                <a:cs typeface="Calibri"/>
              </a:rPr>
              <a:t>, </a:t>
            </a:r>
            <a:r>
              <a:rPr lang="en-US" err="1">
                <a:latin typeface="Tw Cen MT"/>
                <a:cs typeface="Calibri"/>
              </a:rPr>
              <a:t>ima</a:t>
            </a:r>
            <a:r>
              <a:rPr lang="en-US">
                <a:latin typeface="Tw Cen MT"/>
                <a:cs typeface="Calibri"/>
              </a:rPr>
              <a:t> u </a:t>
            </a:r>
            <a:r>
              <a:rPr lang="en-US" err="1">
                <a:latin typeface="Tw Cen MT"/>
                <a:cs typeface="Calibri"/>
              </a:rPr>
              <a:t>appendixu</a:t>
            </a:r>
            <a:r>
              <a:rPr lang="en-US">
                <a:latin typeface="Tw Cen MT"/>
                <a:cs typeface="Calibri"/>
              </a:rPr>
              <a:t> vise o plugins</a:t>
            </a:r>
          </a:p>
          <a:p>
            <a:endParaRPr lang="en-US">
              <a:latin typeface="Calibri"/>
              <a:cs typeface="Calibri"/>
            </a:endParaRPr>
          </a:p>
        </p:txBody>
      </p:sp>
      <p:sp>
        <p:nvSpPr>
          <p:cNvPr id="4" name="Čuvar mesta za broj slajda 3"/>
          <p:cNvSpPr>
            <a:spLocks noGrp="1"/>
          </p:cNvSpPr>
          <p:nvPr>
            <p:ph type="sldNum" sz="quarter" idx="5"/>
          </p:nvPr>
        </p:nvSpPr>
        <p:spPr/>
        <p:txBody>
          <a:bodyPr/>
          <a:lstStyle/>
          <a:p>
            <a:fld id="{E762DFE1-544E-4AD0-8AE2-9ADF9877B110}" type="slidenum">
              <a:rPr lang="en-GB" smtClean="0"/>
              <a:pPr/>
              <a:t>39</a:t>
            </a:fld>
            <a:endParaRPr lang="en-GB"/>
          </a:p>
        </p:txBody>
      </p:sp>
    </p:spTree>
    <p:extLst>
      <p:ext uri="{BB962C8B-B14F-4D97-AF65-F5344CB8AC3E}">
        <p14:creationId xmlns:p14="http://schemas.microsoft.com/office/powerpoint/2010/main" val="15406450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Čuvar mesta za sliku na slajdu 1"/>
          <p:cNvSpPr>
            <a:spLocks noGrp="1" noRot="1" noChangeAspect="1"/>
          </p:cNvSpPr>
          <p:nvPr>
            <p:ph type="sldImg"/>
          </p:nvPr>
        </p:nvSpPr>
        <p:spPr>
          <a:xfrm>
            <a:off x="685800" y="681038"/>
            <a:ext cx="5486400" cy="3086100"/>
          </a:xfrm>
        </p:spPr>
      </p:sp>
      <p:sp>
        <p:nvSpPr>
          <p:cNvPr id="3" name="Čuvar mesta za napomene 2"/>
          <p:cNvSpPr>
            <a:spLocks noGrp="1"/>
          </p:cNvSpPr>
          <p:nvPr>
            <p:ph type="body" idx="1"/>
          </p:nvPr>
        </p:nvSpPr>
        <p:spPr/>
        <p:txBody>
          <a:bodyPr/>
          <a:lstStyle/>
          <a:p>
            <a:pPr>
              <a:lnSpc>
                <a:spcPct val="100000"/>
              </a:lnSpc>
            </a:pPr>
            <a:r>
              <a:rPr lang="en-US" err="1"/>
              <a:t>Objasniti</a:t>
            </a:r>
            <a:r>
              <a:rPr lang="en-US"/>
              <a:t> </a:t>
            </a:r>
            <a:r>
              <a:rPr lang="en-US" err="1"/>
              <a:t>sve</a:t>
            </a:r>
            <a:r>
              <a:rPr lang="en-US"/>
              <a:t> o serverless package</a:t>
            </a:r>
          </a:p>
          <a:p>
            <a:pPr>
              <a:lnSpc>
                <a:spcPct val="100000"/>
              </a:lnSpc>
            </a:pPr>
            <a:r>
              <a:rPr lang="en-US" err="1">
                <a:latin typeface="Tw Cen MT"/>
                <a:cs typeface="Calibri"/>
              </a:rPr>
              <a:t>Povezati</a:t>
            </a:r>
            <a:r>
              <a:rPr lang="en-US">
                <a:latin typeface="Tw Cen MT"/>
                <a:cs typeface="Calibri"/>
              </a:rPr>
              <a:t> </a:t>
            </a:r>
            <a:r>
              <a:rPr lang="en-US" err="1">
                <a:latin typeface="Tw Cen MT"/>
                <a:cs typeface="Calibri"/>
              </a:rPr>
              <a:t>pricu</a:t>
            </a:r>
            <a:r>
              <a:rPr lang="en-US">
                <a:latin typeface="Tw Cen MT"/>
                <a:cs typeface="Calibri"/>
              </a:rPr>
              <a:t> serverless vs </a:t>
            </a:r>
            <a:r>
              <a:rPr lang="en-US" err="1">
                <a:latin typeface="Tw Cen MT"/>
                <a:cs typeface="Calibri"/>
              </a:rPr>
              <a:t>cloudformation</a:t>
            </a:r>
            <a:endParaRPr lang="en-US">
              <a:latin typeface="Tw Cen MT"/>
              <a:cs typeface="Calibri"/>
            </a:endParaRPr>
          </a:p>
          <a:p>
            <a:pPr>
              <a:lnSpc>
                <a:spcPct val="100000"/>
              </a:lnSpc>
            </a:pPr>
            <a:r>
              <a:rPr lang="en-US" err="1">
                <a:latin typeface="Tw Cen MT"/>
                <a:cs typeface="Calibri"/>
              </a:rPr>
              <a:t>Pokazati</a:t>
            </a:r>
            <a:r>
              <a:rPr lang="en-US">
                <a:latin typeface="Tw Cen MT"/>
                <a:cs typeface="Calibri"/>
              </a:rPr>
              <a:t> u AWS </a:t>
            </a:r>
            <a:r>
              <a:rPr lang="en-US" err="1">
                <a:latin typeface="Tw Cen MT"/>
                <a:cs typeface="Calibri"/>
              </a:rPr>
              <a:t>konzoli</a:t>
            </a:r>
            <a:r>
              <a:rPr lang="en-US">
                <a:latin typeface="Tw Cen MT"/>
                <a:cs typeface="Calibri"/>
              </a:rPr>
              <a:t> da je to </a:t>
            </a:r>
            <a:r>
              <a:rPr lang="en-US" err="1">
                <a:latin typeface="Tw Cen MT"/>
                <a:cs typeface="Calibri"/>
              </a:rPr>
              <a:t>isti</a:t>
            </a:r>
            <a:r>
              <a:rPr lang="en-US">
                <a:latin typeface="Tw Cen MT"/>
                <a:cs typeface="Calibri"/>
              </a:rPr>
              <a:t> </a:t>
            </a:r>
            <a:r>
              <a:rPr lang="en-US" err="1">
                <a:latin typeface="Tw Cen MT"/>
                <a:cs typeface="Calibri"/>
              </a:rPr>
              <a:t>kod</a:t>
            </a:r>
            <a:endParaRPr lang="en-US">
              <a:latin typeface="Tw Cen MT"/>
              <a:cs typeface="Calibri"/>
            </a:endParaRPr>
          </a:p>
          <a:p>
            <a:pPr>
              <a:lnSpc>
                <a:spcPct val="100000"/>
              </a:lnSpc>
            </a:pPr>
            <a:r>
              <a:rPr lang="en-US" err="1">
                <a:latin typeface="Tw Cen MT"/>
                <a:cs typeface="Calibri"/>
              </a:rPr>
              <a:t>Objasniti</a:t>
            </a:r>
            <a:r>
              <a:rPr lang="en-US">
                <a:latin typeface="Tw Cen MT"/>
                <a:cs typeface="Calibri"/>
              </a:rPr>
              <a:t> </a:t>
            </a:r>
            <a:r>
              <a:rPr lang="en-US" err="1">
                <a:latin typeface="Tw Cen MT"/>
                <a:cs typeface="Calibri"/>
              </a:rPr>
              <a:t>sve</a:t>
            </a:r>
            <a:r>
              <a:rPr lang="en-US">
                <a:latin typeface="Tw Cen MT"/>
                <a:cs typeface="Calibri"/>
              </a:rPr>
              <a:t> </a:t>
            </a:r>
            <a:r>
              <a:rPr lang="en-US" err="1">
                <a:latin typeface="Tw Cen MT"/>
                <a:cs typeface="Calibri"/>
              </a:rPr>
              <a:t>paramtre</a:t>
            </a:r>
            <a:r>
              <a:rPr lang="en-US">
                <a:latin typeface="Tw Cen MT"/>
                <a:cs typeface="Calibri"/>
              </a:rPr>
              <a:t> lambda </a:t>
            </a:r>
            <a:r>
              <a:rPr lang="en-US" err="1">
                <a:latin typeface="Tw Cen MT"/>
                <a:cs typeface="Calibri"/>
              </a:rPr>
              <a:t>funkcije</a:t>
            </a:r>
            <a:r>
              <a:rPr lang="en-US">
                <a:latin typeface="Tw Cen MT"/>
                <a:cs typeface="Calibri"/>
              </a:rPr>
              <a:t> </a:t>
            </a:r>
            <a:r>
              <a:rPr lang="en-US" err="1">
                <a:latin typeface="Tw Cen MT"/>
                <a:cs typeface="Calibri"/>
              </a:rPr>
              <a:t>cloudformation</a:t>
            </a:r>
            <a:r>
              <a:rPr lang="en-US">
                <a:latin typeface="Tw Cen MT"/>
                <a:cs typeface="Calibri"/>
              </a:rPr>
              <a:t>-a I </a:t>
            </a:r>
            <a:r>
              <a:rPr lang="en-US" err="1">
                <a:latin typeface="Tw Cen MT"/>
                <a:cs typeface="Calibri"/>
              </a:rPr>
              <a:t>zasto</a:t>
            </a:r>
            <a:r>
              <a:rPr lang="en-US">
                <a:latin typeface="Tw Cen MT"/>
                <a:cs typeface="Calibri"/>
              </a:rPr>
              <a:t> one ne </a:t>
            </a:r>
            <a:r>
              <a:rPr lang="en-US" err="1">
                <a:latin typeface="Tw Cen MT"/>
                <a:cs typeface="Calibri"/>
              </a:rPr>
              <a:t>postoje</a:t>
            </a:r>
            <a:r>
              <a:rPr lang="en-US">
                <a:latin typeface="Tw Cen MT"/>
                <a:cs typeface="Calibri"/>
              </a:rPr>
              <a:t> u serverless </a:t>
            </a:r>
            <a:r>
              <a:rPr lang="en-US" err="1">
                <a:latin typeface="Tw Cen MT"/>
                <a:cs typeface="Calibri"/>
              </a:rPr>
              <a:t>fajlu</a:t>
            </a:r>
            <a:r>
              <a:rPr lang="en-US">
                <a:latin typeface="Tw Cen MT"/>
                <a:cs typeface="Calibri"/>
              </a:rPr>
              <a:t>?</a:t>
            </a:r>
          </a:p>
          <a:p>
            <a:pPr>
              <a:lnSpc>
                <a:spcPct val="100000"/>
              </a:lnSpc>
            </a:pPr>
            <a:r>
              <a:rPr lang="en-US" err="1">
                <a:latin typeface="Tw Cen MT"/>
                <a:cs typeface="Calibri"/>
              </a:rPr>
              <a:t>Polukamel</a:t>
            </a:r>
            <a:r>
              <a:rPr lang="en-US">
                <a:latin typeface="Tw Cen MT"/>
                <a:cs typeface="Calibri"/>
              </a:rPr>
              <a:t> case I type </a:t>
            </a:r>
            <a:r>
              <a:rPr lang="en-US" err="1">
                <a:latin typeface="Tw Cen MT"/>
                <a:cs typeface="Calibri"/>
              </a:rPr>
              <a:t>pokazuju</a:t>
            </a:r>
            <a:r>
              <a:rPr lang="en-US">
                <a:latin typeface="Tw Cen MT"/>
                <a:cs typeface="Calibri"/>
              </a:rPr>
              <a:t> da je </a:t>
            </a:r>
            <a:r>
              <a:rPr lang="en-US" err="1">
                <a:latin typeface="Tw Cen MT"/>
                <a:cs typeface="Calibri"/>
              </a:rPr>
              <a:t>cloudformation</a:t>
            </a:r>
          </a:p>
          <a:p>
            <a:endParaRPr lang="en-US">
              <a:latin typeface="Calibri"/>
              <a:cs typeface="Calibri"/>
            </a:endParaRPr>
          </a:p>
        </p:txBody>
      </p:sp>
      <p:sp>
        <p:nvSpPr>
          <p:cNvPr id="4" name="Čuvar mesta za broj slajda 3"/>
          <p:cNvSpPr>
            <a:spLocks noGrp="1"/>
          </p:cNvSpPr>
          <p:nvPr>
            <p:ph type="sldNum" sz="quarter" idx="5"/>
          </p:nvPr>
        </p:nvSpPr>
        <p:spPr/>
        <p:txBody>
          <a:bodyPr/>
          <a:lstStyle/>
          <a:p>
            <a:fld id="{E762DFE1-544E-4AD0-8AE2-9ADF9877B110}" type="slidenum">
              <a:rPr lang="en-GB" smtClean="0"/>
              <a:pPr/>
              <a:t>40</a:t>
            </a:fld>
            <a:endParaRPr lang="en-GB"/>
          </a:p>
        </p:txBody>
      </p:sp>
    </p:spTree>
    <p:extLst>
      <p:ext uri="{BB962C8B-B14F-4D97-AF65-F5344CB8AC3E}">
        <p14:creationId xmlns:p14="http://schemas.microsoft.com/office/powerpoint/2010/main" val="3470050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Čuvar mesta za sliku na slajdu 1"/>
          <p:cNvSpPr>
            <a:spLocks noGrp="1" noRot="1" noChangeAspect="1"/>
          </p:cNvSpPr>
          <p:nvPr>
            <p:ph type="sldImg"/>
          </p:nvPr>
        </p:nvSpPr>
        <p:spPr>
          <a:xfrm>
            <a:off x="685800" y="681038"/>
            <a:ext cx="5486400" cy="3086100"/>
          </a:xfrm>
        </p:spPr>
      </p:sp>
      <p:sp>
        <p:nvSpPr>
          <p:cNvPr id="3" name="Čuvar mesta za napomene 2"/>
          <p:cNvSpPr>
            <a:spLocks noGrp="1"/>
          </p:cNvSpPr>
          <p:nvPr>
            <p:ph type="body" idx="1"/>
          </p:nvPr>
        </p:nvSpPr>
        <p:spPr/>
        <p:txBody>
          <a:bodyPr/>
          <a:lstStyle/>
          <a:p>
            <a:r>
              <a:rPr lang="en-US"/>
              <a:t>Serverless on AWS</a:t>
            </a:r>
            <a:endParaRPr lang="sr-Latn-RS"/>
          </a:p>
          <a:p>
            <a:r>
              <a:rPr lang="en-US"/>
              <a:t>Build and run applications without thinking about servers.</a:t>
            </a:r>
          </a:p>
          <a:p>
            <a:endParaRPr lang="en-US"/>
          </a:p>
          <a:p>
            <a:r>
              <a:rPr lang="en-US"/>
              <a:t>Serverless technologies feature automatic scaling, </a:t>
            </a:r>
          </a:p>
          <a:p>
            <a:r>
              <a:rPr lang="en-US"/>
              <a:t>built-in high availability, and a pay-for-use billing model to increase agility and optimize costs.</a:t>
            </a:r>
          </a:p>
          <a:p>
            <a:pPr>
              <a:lnSpc>
                <a:spcPct val="100000"/>
              </a:lnSpc>
            </a:pPr>
            <a:endParaRPr lang="en-US"/>
          </a:p>
          <a:p>
            <a:pPr>
              <a:lnSpc>
                <a:spcPct val="100000"/>
              </a:lnSpc>
            </a:pPr>
            <a:endParaRPr lang="en-US"/>
          </a:p>
          <a:p>
            <a:pPr>
              <a:lnSpc>
                <a:spcPct val="100000"/>
              </a:lnSpc>
            </a:pPr>
            <a:r>
              <a:rPr lang="en-US" err="1"/>
              <a:t>Ovde</a:t>
            </a:r>
            <a:r>
              <a:rPr lang="en-US"/>
              <a:t> se </a:t>
            </a:r>
            <a:r>
              <a:rPr lang="en-US" err="1"/>
              <a:t>može</a:t>
            </a:r>
            <a:r>
              <a:rPr lang="en-US"/>
              <a:t> </a:t>
            </a:r>
            <a:r>
              <a:rPr lang="en-US" err="1"/>
              <a:t>objasniti</a:t>
            </a:r>
            <a:r>
              <a:rPr lang="en-US"/>
              <a:t> </a:t>
            </a:r>
            <a:r>
              <a:rPr lang="en-US" err="1"/>
              <a:t>prednosti</a:t>
            </a:r>
            <a:r>
              <a:rPr lang="en-US"/>
              <a:t> </a:t>
            </a:r>
            <a:r>
              <a:rPr lang="en-US" err="1"/>
              <a:t>i</a:t>
            </a:r>
            <a:r>
              <a:rPr lang="en-US"/>
              <a:t> mane</a:t>
            </a:r>
            <a:endParaRPr lang="sr-Latn-RS"/>
          </a:p>
          <a:p>
            <a:pPr>
              <a:lnSpc>
                <a:spcPct val="100000"/>
              </a:lnSpc>
            </a:pPr>
            <a:r>
              <a:rPr lang="en-US"/>
              <a:t>On-premise </a:t>
            </a:r>
            <a:r>
              <a:rPr lang="en-US" err="1"/>
              <a:t>i</a:t>
            </a:r>
            <a:r>
              <a:rPr lang="en-US"/>
              <a:t> Cloud </a:t>
            </a:r>
            <a:r>
              <a:rPr lang="en-US" err="1"/>
              <a:t>resenja</a:t>
            </a:r>
            <a:r>
              <a:rPr lang="en-US"/>
              <a:t>.  Kada se </a:t>
            </a:r>
            <a:r>
              <a:rPr lang="en-US" err="1"/>
              <a:t>koristi</a:t>
            </a:r>
            <a:r>
              <a:rPr lang="en-US"/>
              <a:t> </a:t>
            </a:r>
            <a:r>
              <a:rPr lang="en-US" err="1"/>
              <a:t>jedno</a:t>
            </a:r>
            <a:r>
              <a:rPr lang="en-US"/>
              <a:t> / Cloud, </a:t>
            </a:r>
            <a:r>
              <a:rPr lang="en-US" err="1"/>
              <a:t>koje</a:t>
            </a:r>
            <a:r>
              <a:rPr lang="en-US"/>
              <a:t> </a:t>
            </a:r>
            <a:r>
              <a:rPr lang="en-US" err="1"/>
              <a:t>su</a:t>
            </a:r>
            <a:r>
              <a:rPr lang="en-US"/>
              <a:t> </a:t>
            </a:r>
            <a:r>
              <a:rPr lang="en-US" err="1"/>
              <a:t>sve</a:t>
            </a:r>
            <a:r>
              <a:rPr lang="en-US"/>
              <a:t> </a:t>
            </a:r>
            <a:r>
              <a:rPr lang="en-US" err="1"/>
              <a:t>prednosti</a:t>
            </a:r>
            <a:r>
              <a:rPr lang="en-US"/>
              <a:t>:</a:t>
            </a:r>
            <a:endParaRPr lang="sr-Latn-RS"/>
          </a:p>
          <a:p>
            <a:pPr>
              <a:lnSpc>
                <a:spcPct val="100000"/>
              </a:lnSpc>
            </a:pPr>
            <a:r>
              <a:rPr lang="en-US" err="1"/>
              <a:t>Odrzivost</a:t>
            </a:r>
            <a:r>
              <a:rPr lang="en-US"/>
              <a:t>, </a:t>
            </a:r>
            <a:r>
              <a:rPr lang="en-US" err="1"/>
              <a:t>skalabilnost</a:t>
            </a:r>
            <a:r>
              <a:rPr lang="en-US"/>
              <a:t>, </a:t>
            </a:r>
            <a:r>
              <a:rPr lang="en-US" err="1"/>
              <a:t>brzina</a:t>
            </a:r>
            <a:r>
              <a:rPr lang="en-US"/>
              <a:t> </a:t>
            </a:r>
            <a:r>
              <a:rPr lang="en-US" err="1"/>
              <a:t>promene</a:t>
            </a:r>
            <a:r>
              <a:rPr lang="en-US"/>
              <a:t> </a:t>
            </a:r>
            <a:r>
              <a:rPr lang="en-US" err="1"/>
              <a:t>konfiguracije</a:t>
            </a:r>
            <a:r>
              <a:rPr lang="en-US"/>
              <a:t>, </a:t>
            </a:r>
            <a:r>
              <a:rPr lang="en-US" err="1"/>
              <a:t>gotova</a:t>
            </a:r>
            <a:r>
              <a:rPr lang="en-US"/>
              <a:t> </a:t>
            </a:r>
            <a:r>
              <a:rPr lang="en-US" err="1"/>
              <a:t>resenja</a:t>
            </a:r>
            <a:r>
              <a:rPr lang="en-US"/>
              <a:t>...    On-premise / Security policies,</a:t>
            </a:r>
            <a:endParaRPr lang="sr-Latn-RS"/>
          </a:p>
          <a:p>
            <a:pPr>
              <a:lnSpc>
                <a:spcPct val="100000"/>
              </a:lnSpc>
            </a:pPr>
            <a:r>
              <a:rPr lang="en-US" err="1"/>
              <a:t>Trendovi</a:t>
            </a:r>
            <a:r>
              <a:rPr lang="en-US"/>
              <a:t>:</a:t>
            </a:r>
            <a:endParaRPr lang="sr-Latn-RS"/>
          </a:p>
          <a:p>
            <a:pPr>
              <a:lnSpc>
                <a:spcPct val="100000"/>
              </a:lnSpc>
            </a:pPr>
            <a:r>
              <a:rPr lang="en-US" err="1"/>
              <a:t>ali</a:t>
            </a:r>
            <a:r>
              <a:rPr lang="en-US"/>
              <a:t> </a:t>
            </a:r>
            <a:r>
              <a:rPr lang="en-US" err="1"/>
              <a:t>npr</a:t>
            </a:r>
            <a:r>
              <a:rPr lang="en-US"/>
              <a:t>. Pentagon </a:t>
            </a:r>
            <a:r>
              <a:rPr lang="en-US" err="1"/>
              <a:t>prelazi</a:t>
            </a:r>
            <a:r>
              <a:rPr lang="en-US"/>
              <a:t> </a:t>
            </a:r>
            <a:r>
              <a:rPr lang="en-US" err="1"/>
              <a:t>na</a:t>
            </a:r>
            <a:r>
              <a:rPr lang="en-US"/>
              <a:t> Cloud </a:t>
            </a:r>
            <a:r>
              <a:rPr lang="en-US" err="1"/>
              <a:t>resenje</a:t>
            </a:r>
            <a:r>
              <a:rPr lang="en-US"/>
              <a:t> - </a:t>
            </a:r>
            <a:r>
              <a:rPr lang="en-US" err="1"/>
              <a:t>zbog</a:t>
            </a:r>
            <a:r>
              <a:rPr lang="en-US"/>
              <a:t> </a:t>
            </a:r>
            <a:r>
              <a:rPr lang="en-US" err="1"/>
              <a:t>odrzivosti</a:t>
            </a:r>
            <a:endParaRPr lang="sr-Latn-RS" err="1"/>
          </a:p>
          <a:p>
            <a:endParaRPr lang="en-US">
              <a:latin typeface="Calibri"/>
              <a:cs typeface="Calibri"/>
            </a:endParaRPr>
          </a:p>
        </p:txBody>
      </p:sp>
      <p:sp>
        <p:nvSpPr>
          <p:cNvPr id="4" name="Čuvar mesta za broj slajda 3"/>
          <p:cNvSpPr>
            <a:spLocks noGrp="1"/>
          </p:cNvSpPr>
          <p:nvPr>
            <p:ph type="sldNum" sz="quarter" idx="5"/>
          </p:nvPr>
        </p:nvSpPr>
        <p:spPr/>
        <p:txBody>
          <a:bodyPr/>
          <a:lstStyle/>
          <a:p>
            <a:fld id="{E762DFE1-544E-4AD0-8AE2-9ADF9877B110}" type="slidenum">
              <a:rPr lang="en-GB" smtClean="0"/>
              <a:pPr/>
              <a:t>3</a:t>
            </a:fld>
            <a:endParaRPr lang="en-GB"/>
          </a:p>
        </p:txBody>
      </p:sp>
    </p:spTree>
    <p:extLst>
      <p:ext uri="{BB962C8B-B14F-4D97-AF65-F5344CB8AC3E}">
        <p14:creationId xmlns:p14="http://schemas.microsoft.com/office/powerpoint/2010/main" val="144676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Čuvar mesta za sliku na slajdu 1"/>
          <p:cNvSpPr>
            <a:spLocks noGrp="1" noRot="1" noChangeAspect="1"/>
          </p:cNvSpPr>
          <p:nvPr>
            <p:ph type="sldImg"/>
          </p:nvPr>
        </p:nvSpPr>
        <p:spPr>
          <a:xfrm>
            <a:off x="685800" y="681038"/>
            <a:ext cx="5486400" cy="3086100"/>
          </a:xfrm>
        </p:spPr>
      </p:sp>
      <p:sp>
        <p:nvSpPr>
          <p:cNvPr id="3" name="Čuvar mesta za napomene 2"/>
          <p:cNvSpPr>
            <a:spLocks noGrp="1"/>
          </p:cNvSpPr>
          <p:nvPr>
            <p:ph type="body" idx="1"/>
          </p:nvPr>
        </p:nvSpPr>
        <p:spPr/>
        <p:txBody>
          <a:bodyPr/>
          <a:lstStyle/>
          <a:p>
            <a:r>
              <a:rPr lang="en-US" err="1">
                <a:latin typeface="Calibri"/>
                <a:cs typeface="Calibri"/>
              </a:rPr>
              <a:t>Serveri</a:t>
            </a:r>
            <a:r>
              <a:rPr lang="en-US">
                <a:latin typeface="Calibri"/>
                <a:cs typeface="Calibri"/>
              </a:rPr>
              <a:t> </a:t>
            </a:r>
            <a:r>
              <a:rPr lang="en-US" err="1">
                <a:latin typeface="Calibri"/>
                <a:cs typeface="Calibri"/>
              </a:rPr>
              <a:t>postoje</a:t>
            </a:r>
            <a:r>
              <a:rPr lang="en-US">
                <a:latin typeface="Calibri"/>
                <a:cs typeface="Calibri"/>
              </a:rPr>
              <a:t> </a:t>
            </a:r>
            <a:r>
              <a:rPr lang="en-US" err="1">
                <a:latin typeface="Calibri"/>
                <a:cs typeface="Calibri"/>
              </a:rPr>
              <a:t>svuda</a:t>
            </a:r>
            <a:r>
              <a:rPr lang="en-US">
                <a:latin typeface="Calibri"/>
                <a:cs typeface="Calibri"/>
              </a:rPr>
              <a:t> u </a:t>
            </a:r>
            <a:r>
              <a:rPr lang="en-US" err="1">
                <a:latin typeface="Calibri"/>
                <a:cs typeface="Calibri"/>
              </a:rPr>
              <a:t>svetu</a:t>
            </a:r>
            <a:r>
              <a:rPr lang="en-US">
                <a:latin typeface="Calibri"/>
                <a:cs typeface="Calibri"/>
              </a:rPr>
              <a:t> </a:t>
            </a:r>
            <a:r>
              <a:rPr lang="en-US" err="1">
                <a:latin typeface="Calibri"/>
                <a:cs typeface="Calibri"/>
              </a:rPr>
              <a:t>ali</a:t>
            </a:r>
            <a:r>
              <a:rPr lang="en-US">
                <a:latin typeface="Calibri"/>
                <a:cs typeface="Calibri"/>
              </a:rPr>
              <a:t> AWS brine o </a:t>
            </a:r>
            <a:r>
              <a:rPr lang="en-US" err="1">
                <a:latin typeface="Calibri"/>
                <a:cs typeface="Calibri"/>
              </a:rPr>
              <a:t>njima</a:t>
            </a:r>
            <a:r>
              <a:rPr lang="en-US">
                <a:latin typeface="Calibri"/>
                <a:cs typeface="Calibri"/>
              </a:rPr>
              <a:t>, a </a:t>
            </a:r>
            <a:r>
              <a:rPr lang="en-US" err="1">
                <a:latin typeface="Calibri"/>
                <a:cs typeface="Calibri"/>
              </a:rPr>
              <a:t>pogotovu</a:t>
            </a:r>
            <a:r>
              <a:rPr lang="en-US">
                <a:latin typeface="Calibri"/>
                <a:cs typeface="Calibri"/>
              </a:rPr>
              <a:t> o </a:t>
            </a:r>
            <a:r>
              <a:rPr lang="en-US" err="1">
                <a:latin typeface="Calibri"/>
                <a:cs typeface="Calibri"/>
              </a:rPr>
              <a:t>podvrsti</a:t>
            </a:r>
            <a:r>
              <a:rPr lang="en-US">
                <a:latin typeface="Calibri"/>
                <a:cs typeface="Calibri"/>
              </a:rPr>
              <a:t> serverless </a:t>
            </a:r>
            <a:r>
              <a:rPr lang="en-US" err="1">
                <a:latin typeface="Calibri"/>
                <a:cs typeface="Calibri"/>
              </a:rPr>
              <a:t>servise</a:t>
            </a:r>
            <a:r>
              <a:rPr lang="en-US">
                <a:latin typeface="Calibri"/>
                <a:cs typeface="Calibri"/>
              </a:rPr>
              <a:t>, </a:t>
            </a:r>
            <a:r>
              <a:rPr lang="en-US" err="1">
                <a:latin typeface="Calibri"/>
                <a:cs typeface="Calibri"/>
              </a:rPr>
              <a:t>gde</a:t>
            </a:r>
            <a:r>
              <a:rPr lang="en-US">
                <a:latin typeface="Calibri"/>
                <a:cs typeface="Calibri"/>
              </a:rPr>
              <a:t> </a:t>
            </a:r>
            <a:r>
              <a:rPr lang="en-US" err="1">
                <a:latin typeface="Calibri"/>
                <a:cs typeface="Calibri"/>
              </a:rPr>
              <a:t>dodatno</a:t>
            </a:r>
            <a:r>
              <a:rPr lang="en-US">
                <a:latin typeface="Calibri"/>
                <a:cs typeface="Calibri"/>
              </a:rPr>
              <a:t> brine o </a:t>
            </a:r>
            <a:r>
              <a:rPr lang="en-US" err="1">
                <a:latin typeface="Calibri"/>
                <a:cs typeface="Calibri"/>
              </a:rPr>
              <a:t>skalabilnosti</a:t>
            </a:r>
            <a:r>
              <a:rPr lang="en-US">
                <a:latin typeface="Calibri"/>
                <a:cs typeface="Calibri"/>
              </a:rPr>
              <a:t>, </a:t>
            </a:r>
            <a:r>
              <a:rPr lang="en-US" err="1">
                <a:latin typeface="Calibri"/>
                <a:cs typeface="Calibri"/>
              </a:rPr>
              <a:t>odrzivosti</a:t>
            </a:r>
            <a:r>
              <a:rPr lang="en-US">
                <a:latin typeface="Calibri"/>
                <a:cs typeface="Calibri"/>
              </a:rPr>
              <a:t>. Radi </a:t>
            </a:r>
            <a:r>
              <a:rPr lang="en-US" err="1">
                <a:latin typeface="Calibri"/>
                <a:cs typeface="Calibri"/>
              </a:rPr>
              <a:t>na</a:t>
            </a:r>
            <a:r>
              <a:rPr lang="en-US">
                <a:latin typeface="Calibri"/>
                <a:cs typeface="Calibri"/>
              </a:rPr>
              <a:t> </a:t>
            </a:r>
            <a:r>
              <a:rPr lang="en-US" err="1">
                <a:latin typeface="Calibri"/>
                <a:cs typeface="Calibri"/>
              </a:rPr>
              <a:t>automatski</a:t>
            </a:r>
            <a:r>
              <a:rPr lang="en-US">
                <a:latin typeface="Calibri"/>
                <a:cs typeface="Calibri"/>
              </a:rPr>
              <a:t> </a:t>
            </a:r>
            <a:r>
              <a:rPr lang="en-US" err="1">
                <a:latin typeface="Calibri"/>
                <a:cs typeface="Calibri"/>
              </a:rPr>
              <a:t>nacin</a:t>
            </a:r>
            <a:r>
              <a:rPr lang="en-US">
                <a:latin typeface="Calibri"/>
                <a:cs typeface="Calibri"/>
              </a:rPr>
              <a:t> </a:t>
            </a:r>
            <a:r>
              <a:rPr lang="en-US" err="1">
                <a:latin typeface="Calibri"/>
                <a:cs typeface="Calibri"/>
              </a:rPr>
              <a:t>skaliranje</a:t>
            </a:r>
            <a:r>
              <a:rPr lang="en-US">
                <a:latin typeface="Calibri"/>
                <a:cs typeface="Calibri"/>
              </a:rPr>
              <a:t>...</a:t>
            </a:r>
          </a:p>
          <a:p>
            <a:r>
              <a:rPr lang="en-US">
                <a:latin typeface="Calibri"/>
                <a:cs typeface="Calibri"/>
              </a:rPr>
              <a:t>Tako da ne </a:t>
            </a:r>
            <a:r>
              <a:rPr lang="en-US" err="1">
                <a:latin typeface="Calibri"/>
                <a:cs typeface="Calibri"/>
              </a:rPr>
              <a:t>postoji</a:t>
            </a:r>
            <a:r>
              <a:rPr lang="en-US">
                <a:latin typeface="Calibri"/>
                <a:cs typeface="Calibri"/>
              </a:rPr>
              <a:t> BE bez </a:t>
            </a:r>
            <a:r>
              <a:rPr lang="en-US" err="1">
                <a:latin typeface="Calibri"/>
                <a:cs typeface="Calibri"/>
              </a:rPr>
              <a:t>servera</a:t>
            </a:r>
            <a:r>
              <a:rPr lang="en-US">
                <a:latin typeface="Calibri"/>
                <a:cs typeface="Calibri"/>
              </a:rPr>
              <a:t>.</a:t>
            </a:r>
          </a:p>
          <a:p>
            <a:endParaRPr lang="en-US">
              <a:latin typeface="Calibri"/>
              <a:cs typeface="Calibri"/>
            </a:endParaRPr>
          </a:p>
          <a:p>
            <a:endParaRPr lang="en-US">
              <a:latin typeface="Calibri"/>
              <a:cs typeface="Calibri"/>
            </a:endParaRPr>
          </a:p>
          <a:p>
            <a:r>
              <a:rPr lang="en-US"/>
              <a:t>Zelene </a:t>
            </a:r>
            <a:r>
              <a:rPr lang="en-US" err="1"/>
              <a:t>i</a:t>
            </a:r>
            <a:r>
              <a:rPr lang="en-US"/>
              <a:t> </a:t>
            </a:r>
            <a:r>
              <a:rPr lang="en-US" err="1"/>
              <a:t>crvene</a:t>
            </a:r>
            <a:r>
              <a:rPr lang="en-US"/>
              <a:t> </a:t>
            </a:r>
            <a:r>
              <a:rPr lang="en-US" err="1"/>
              <a:t>tackice</a:t>
            </a:r>
            <a:r>
              <a:rPr lang="en-US"/>
              <a:t> </a:t>
            </a:r>
            <a:r>
              <a:rPr lang="en-US" err="1"/>
              <a:t>na</a:t>
            </a:r>
            <a:r>
              <a:rPr lang="en-US"/>
              <a:t> </a:t>
            </a:r>
            <a:r>
              <a:rPr lang="en-US" err="1"/>
              <a:t>slici</a:t>
            </a:r>
            <a:r>
              <a:rPr lang="en-US"/>
              <a:t>.   Zelene - up and running.    </a:t>
            </a:r>
            <a:r>
              <a:rPr lang="en-US" err="1"/>
              <a:t>Crvene</a:t>
            </a:r>
            <a:r>
              <a:rPr lang="en-US"/>
              <a:t> - u </a:t>
            </a:r>
            <a:r>
              <a:rPr lang="en-US" err="1"/>
              <a:t>razvoju</a:t>
            </a:r>
          </a:p>
        </p:txBody>
      </p:sp>
      <p:sp>
        <p:nvSpPr>
          <p:cNvPr id="4" name="Čuvar mesta za broj slajda 3"/>
          <p:cNvSpPr>
            <a:spLocks noGrp="1"/>
          </p:cNvSpPr>
          <p:nvPr>
            <p:ph type="sldNum" sz="quarter" idx="5"/>
          </p:nvPr>
        </p:nvSpPr>
        <p:spPr/>
        <p:txBody>
          <a:bodyPr/>
          <a:lstStyle/>
          <a:p>
            <a:fld id="{E762DFE1-544E-4AD0-8AE2-9ADF9877B110}" type="slidenum">
              <a:rPr lang="en-GB" smtClean="0"/>
              <a:pPr/>
              <a:t>4</a:t>
            </a:fld>
            <a:endParaRPr lang="en-GB"/>
          </a:p>
        </p:txBody>
      </p:sp>
    </p:spTree>
    <p:extLst>
      <p:ext uri="{BB962C8B-B14F-4D97-AF65-F5344CB8AC3E}">
        <p14:creationId xmlns:p14="http://schemas.microsoft.com/office/powerpoint/2010/main" val="2118896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Čuvar mesta za sliku na slajdu 1"/>
          <p:cNvSpPr>
            <a:spLocks noGrp="1" noRot="1" noChangeAspect="1"/>
          </p:cNvSpPr>
          <p:nvPr>
            <p:ph type="sldImg"/>
          </p:nvPr>
        </p:nvSpPr>
        <p:spPr>
          <a:xfrm>
            <a:off x="685800" y="681038"/>
            <a:ext cx="5486400" cy="3086100"/>
          </a:xfrm>
        </p:spPr>
      </p:sp>
      <p:sp>
        <p:nvSpPr>
          <p:cNvPr id="3" name="Čuvar mesta za napomene 2"/>
          <p:cNvSpPr>
            <a:spLocks noGrp="1"/>
          </p:cNvSpPr>
          <p:nvPr>
            <p:ph type="body" idx="1"/>
          </p:nvPr>
        </p:nvSpPr>
        <p:spPr/>
        <p:txBody>
          <a:bodyPr/>
          <a:lstStyle/>
          <a:p>
            <a:pPr>
              <a:lnSpc>
                <a:spcPct val="100000"/>
              </a:lnSpc>
            </a:pPr>
            <a:endParaRPr lang="en-US"/>
          </a:p>
          <a:p>
            <a:r>
              <a:rPr lang="en-US" err="1"/>
              <a:t>Objasniti</a:t>
            </a:r>
            <a:r>
              <a:rPr lang="en-US"/>
              <a:t> </a:t>
            </a:r>
            <a:r>
              <a:rPr lang="en-US" err="1"/>
              <a:t>čemu</a:t>
            </a:r>
            <a:r>
              <a:rPr lang="en-US"/>
              <a:t> </a:t>
            </a:r>
            <a:r>
              <a:rPr lang="en-US" err="1"/>
              <a:t>služe</a:t>
            </a:r>
            <a:r>
              <a:rPr lang="en-US"/>
              <a:t> </a:t>
            </a:r>
            <a:r>
              <a:rPr lang="en-US" err="1"/>
              <a:t>razvojna</a:t>
            </a:r>
            <a:r>
              <a:rPr lang="en-US"/>
              <a:t> </a:t>
            </a:r>
            <a:r>
              <a:rPr lang="en-US" err="1"/>
              <a:t>okruženja</a:t>
            </a:r>
            <a:r>
              <a:rPr lang="en-US"/>
              <a:t>.</a:t>
            </a:r>
          </a:p>
          <a:p>
            <a:r>
              <a:rPr lang="en-US" err="1"/>
              <a:t>Svako</a:t>
            </a:r>
            <a:r>
              <a:rPr lang="en-US"/>
              <a:t> </a:t>
            </a:r>
            <a:r>
              <a:rPr lang="en-US" err="1"/>
              <a:t>ponaosob</a:t>
            </a:r>
            <a:r>
              <a:rPr lang="en-US"/>
              <a:t>, </a:t>
            </a:r>
          </a:p>
          <a:p>
            <a:r>
              <a:rPr lang="en-US"/>
              <a:t>Dev, Test, Acc, Prod.</a:t>
            </a:r>
          </a:p>
          <a:p>
            <a:endParaRPr lang="en-US"/>
          </a:p>
          <a:p>
            <a:r>
              <a:rPr lang="en-US"/>
              <a:t>Koji bi </a:t>
            </a:r>
            <a:r>
              <a:rPr lang="en-US" err="1"/>
              <a:t>bili</a:t>
            </a:r>
            <a:r>
              <a:rPr lang="en-US"/>
              <a:t> </a:t>
            </a:r>
            <a:r>
              <a:rPr lang="en-US" err="1"/>
              <a:t>izazovi</a:t>
            </a:r>
            <a:r>
              <a:rPr lang="en-US"/>
              <a:t> </a:t>
            </a:r>
            <a:r>
              <a:rPr lang="en-US" err="1"/>
              <a:t>raditi</a:t>
            </a:r>
            <a:r>
              <a:rPr lang="en-US"/>
              <a:t> bez </a:t>
            </a:r>
            <a:r>
              <a:rPr lang="en-US" err="1"/>
              <a:t>cloudformation</a:t>
            </a:r>
            <a:r>
              <a:rPr lang="en-US"/>
              <a:t>-a </a:t>
            </a:r>
            <a:r>
              <a:rPr lang="en-US" err="1"/>
              <a:t>onda</a:t>
            </a:r>
            <a:r>
              <a:rPr lang="en-US"/>
              <a:t> (</a:t>
            </a:r>
            <a:r>
              <a:rPr lang="en-US" err="1"/>
              <a:t>podesavanje</a:t>
            </a:r>
            <a:r>
              <a:rPr lang="en-US"/>
              <a:t> </a:t>
            </a:r>
            <a:r>
              <a:rPr lang="en-US" err="1"/>
              <a:t>svega</a:t>
            </a:r>
            <a:r>
              <a:rPr lang="en-US"/>
              <a:t> </a:t>
            </a:r>
            <a:r>
              <a:rPr lang="en-US" err="1"/>
              <a:t>manuelno</a:t>
            </a:r>
            <a:r>
              <a:rPr lang="en-US"/>
              <a:t>... Da li bi to </a:t>
            </a:r>
            <a:r>
              <a:rPr lang="en-US" err="1"/>
              <a:t>bilo</a:t>
            </a:r>
            <a:r>
              <a:rPr lang="en-US"/>
              <a:t> </a:t>
            </a:r>
            <a:r>
              <a:rPr lang="en-US" err="1"/>
              <a:t>održivo</a:t>
            </a:r>
            <a:r>
              <a:rPr lang="en-US"/>
              <a:t>..?) </a:t>
            </a:r>
            <a:r>
              <a:rPr lang="en-US" err="1"/>
              <a:t>pogotovo</a:t>
            </a:r>
            <a:r>
              <a:rPr lang="en-US"/>
              <a:t> </a:t>
            </a:r>
            <a:r>
              <a:rPr lang="en-US" err="1"/>
              <a:t>manuelno</a:t>
            </a:r>
            <a:endParaRPr lang="en-US"/>
          </a:p>
          <a:p>
            <a:r>
              <a:rPr lang="en-US" err="1"/>
              <a:t>Potrebe</a:t>
            </a:r>
            <a:r>
              <a:rPr lang="en-US"/>
              <a:t> za </a:t>
            </a:r>
            <a:r>
              <a:rPr lang="en-US" err="1"/>
              <a:t>podizanjem</a:t>
            </a:r>
            <a:r>
              <a:rPr lang="en-US"/>
              <a:t> </a:t>
            </a:r>
            <a:r>
              <a:rPr lang="en-US" err="1"/>
              <a:t>arhitekture</a:t>
            </a:r>
            <a:r>
              <a:rPr lang="en-US"/>
              <a:t> </a:t>
            </a:r>
            <a:r>
              <a:rPr lang="en-US" err="1"/>
              <a:t>na</a:t>
            </a:r>
            <a:r>
              <a:rPr lang="en-US"/>
              <a:t> </a:t>
            </a:r>
            <a:r>
              <a:rPr lang="en-US" err="1"/>
              <a:t>više</a:t>
            </a:r>
            <a:r>
              <a:rPr lang="en-US"/>
              <a:t> </a:t>
            </a:r>
            <a:r>
              <a:rPr lang="en-US" err="1"/>
              <a:t>različitih</a:t>
            </a:r>
            <a:r>
              <a:rPr lang="en-US"/>
              <a:t> AWS </a:t>
            </a:r>
            <a:r>
              <a:rPr lang="en-US" err="1"/>
              <a:t>regiona</a:t>
            </a:r>
            <a:endParaRPr lang="en-US"/>
          </a:p>
          <a:p>
            <a:r>
              <a:rPr lang="en-US"/>
              <a:t>- </a:t>
            </a:r>
            <a:r>
              <a:rPr lang="en-US" err="1"/>
              <a:t>dolazi</a:t>
            </a:r>
            <a:r>
              <a:rPr lang="en-US"/>
              <a:t> se do </a:t>
            </a:r>
            <a:r>
              <a:rPr lang="en-US" err="1"/>
              <a:t>sličnog</a:t>
            </a:r>
            <a:r>
              <a:rPr lang="en-US"/>
              <a:t> </a:t>
            </a:r>
            <a:r>
              <a:rPr lang="en-US" err="1"/>
              <a:t>problema</a:t>
            </a:r>
            <a:r>
              <a:rPr lang="en-US"/>
              <a:t> </a:t>
            </a:r>
            <a:r>
              <a:rPr lang="en-US" err="1"/>
              <a:t>kao</a:t>
            </a:r>
            <a:r>
              <a:rPr lang="en-US"/>
              <a:t> </a:t>
            </a:r>
            <a:r>
              <a:rPr lang="en-US" err="1"/>
              <a:t>sa</a:t>
            </a:r>
            <a:r>
              <a:rPr lang="en-US"/>
              <a:t> </a:t>
            </a:r>
            <a:r>
              <a:rPr lang="en-US" err="1"/>
              <a:t>razvojnim</a:t>
            </a:r>
            <a:r>
              <a:rPr lang="en-US"/>
              <a:t> </a:t>
            </a:r>
            <a:r>
              <a:rPr lang="en-US" err="1"/>
              <a:t>okruženjima</a:t>
            </a:r>
            <a:endParaRPr lang="en-US"/>
          </a:p>
          <a:p>
            <a:pPr>
              <a:lnSpc>
                <a:spcPct val="100000"/>
              </a:lnSpc>
            </a:pPr>
            <a:endParaRPr lang="en-US">
              <a:latin typeface="Tw Cen MT"/>
              <a:cs typeface="Calibri"/>
            </a:endParaRPr>
          </a:p>
          <a:p>
            <a:endParaRPr lang="en-US">
              <a:latin typeface="Calibri"/>
              <a:cs typeface="Calibri"/>
            </a:endParaRPr>
          </a:p>
        </p:txBody>
      </p:sp>
      <p:sp>
        <p:nvSpPr>
          <p:cNvPr id="4" name="Čuvar mesta za broj slajda 3"/>
          <p:cNvSpPr>
            <a:spLocks noGrp="1"/>
          </p:cNvSpPr>
          <p:nvPr>
            <p:ph type="sldNum" sz="quarter" idx="5"/>
          </p:nvPr>
        </p:nvSpPr>
        <p:spPr/>
        <p:txBody>
          <a:bodyPr/>
          <a:lstStyle/>
          <a:p>
            <a:fld id="{E762DFE1-544E-4AD0-8AE2-9ADF9877B110}" type="slidenum">
              <a:rPr lang="en-GB" smtClean="0"/>
              <a:pPr/>
              <a:t>5</a:t>
            </a:fld>
            <a:endParaRPr lang="en-GB"/>
          </a:p>
        </p:txBody>
      </p:sp>
    </p:spTree>
    <p:extLst>
      <p:ext uri="{BB962C8B-B14F-4D97-AF65-F5344CB8AC3E}">
        <p14:creationId xmlns:p14="http://schemas.microsoft.com/office/powerpoint/2010/main" val="1692302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Čuvar mesta za sliku na slajdu 1"/>
          <p:cNvSpPr>
            <a:spLocks noGrp="1" noRot="1" noChangeAspect="1"/>
          </p:cNvSpPr>
          <p:nvPr>
            <p:ph type="sldImg"/>
          </p:nvPr>
        </p:nvSpPr>
        <p:spPr>
          <a:xfrm>
            <a:off x="685800" y="681038"/>
            <a:ext cx="5486400" cy="3086100"/>
          </a:xfrm>
        </p:spPr>
      </p:sp>
      <p:sp>
        <p:nvSpPr>
          <p:cNvPr id="3" name="Čuvar mesta za napomene 2"/>
          <p:cNvSpPr>
            <a:spLocks noGrp="1"/>
          </p:cNvSpPr>
          <p:nvPr>
            <p:ph type="body" idx="1"/>
          </p:nvPr>
        </p:nvSpPr>
        <p:spPr/>
        <p:txBody>
          <a:bodyPr/>
          <a:lstStyle/>
          <a:p>
            <a:pPr>
              <a:lnSpc>
                <a:spcPct val="100000"/>
              </a:lnSpc>
            </a:pPr>
            <a:endParaRPr lang="en-US"/>
          </a:p>
          <a:p>
            <a:endParaRPr lang="en-US"/>
          </a:p>
          <a:p>
            <a:pPr>
              <a:lnSpc>
                <a:spcPct val="100000"/>
              </a:lnSpc>
            </a:pPr>
            <a:endParaRPr lang="en-US">
              <a:latin typeface="Tw Cen MT"/>
              <a:cs typeface="Calibri"/>
            </a:endParaRPr>
          </a:p>
          <a:p>
            <a:endParaRPr lang="en-US">
              <a:latin typeface="Calibri"/>
              <a:cs typeface="Calibri"/>
            </a:endParaRPr>
          </a:p>
        </p:txBody>
      </p:sp>
      <p:sp>
        <p:nvSpPr>
          <p:cNvPr id="4" name="Čuvar mesta za broj slajda 3"/>
          <p:cNvSpPr>
            <a:spLocks noGrp="1"/>
          </p:cNvSpPr>
          <p:nvPr>
            <p:ph type="sldNum" sz="quarter" idx="5"/>
          </p:nvPr>
        </p:nvSpPr>
        <p:spPr/>
        <p:txBody>
          <a:bodyPr/>
          <a:lstStyle/>
          <a:p>
            <a:fld id="{E762DFE1-544E-4AD0-8AE2-9ADF9877B110}" type="slidenum">
              <a:rPr lang="en-GB" smtClean="0"/>
              <a:pPr/>
              <a:t>6</a:t>
            </a:fld>
            <a:endParaRPr lang="en-GB"/>
          </a:p>
        </p:txBody>
      </p:sp>
    </p:spTree>
    <p:extLst>
      <p:ext uri="{BB962C8B-B14F-4D97-AF65-F5344CB8AC3E}">
        <p14:creationId xmlns:p14="http://schemas.microsoft.com/office/powerpoint/2010/main" val="1870890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Čuvar mesta za sliku na slajdu 1"/>
          <p:cNvSpPr>
            <a:spLocks noGrp="1" noRot="1" noChangeAspect="1"/>
          </p:cNvSpPr>
          <p:nvPr>
            <p:ph type="sldImg"/>
          </p:nvPr>
        </p:nvSpPr>
        <p:spPr>
          <a:xfrm>
            <a:off x="685800" y="681038"/>
            <a:ext cx="5486400" cy="3086100"/>
          </a:xfrm>
        </p:spPr>
      </p:sp>
      <p:sp>
        <p:nvSpPr>
          <p:cNvPr id="3" name="Čuvar mesta za napomene 2"/>
          <p:cNvSpPr>
            <a:spLocks noGrp="1"/>
          </p:cNvSpPr>
          <p:nvPr>
            <p:ph type="body" idx="1"/>
          </p:nvPr>
        </p:nvSpPr>
        <p:spPr/>
        <p:txBody>
          <a:bodyPr/>
          <a:lstStyle/>
          <a:p>
            <a:pPr>
              <a:lnSpc>
                <a:spcPct val="100000"/>
              </a:lnSpc>
            </a:pPr>
            <a:r>
              <a:rPr lang="en-US" err="1"/>
              <a:t>Čemu</a:t>
            </a:r>
            <a:r>
              <a:rPr lang="en-US"/>
              <a:t> </a:t>
            </a:r>
            <a:r>
              <a:rPr lang="en-US" err="1"/>
              <a:t>šabloni</a:t>
            </a:r>
            <a:r>
              <a:rPr lang="en-US"/>
              <a:t>?</a:t>
            </a:r>
            <a:endParaRPr lang="sr-Latn-RS"/>
          </a:p>
          <a:p>
            <a:pPr>
              <a:lnSpc>
                <a:spcPct val="100000"/>
              </a:lnSpc>
            </a:pPr>
            <a:r>
              <a:rPr lang="en-US" err="1"/>
              <a:t>Zašto</a:t>
            </a:r>
            <a:r>
              <a:rPr lang="en-US"/>
              <a:t> ne ide </a:t>
            </a:r>
            <a:r>
              <a:rPr lang="en-US" err="1"/>
              <a:t>sve</a:t>
            </a:r>
            <a:r>
              <a:rPr lang="en-US"/>
              <a:t> </a:t>
            </a:r>
            <a:r>
              <a:rPr lang="en-US" err="1"/>
              <a:t>kroz</a:t>
            </a:r>
            <a:r>
              <a:rPr lang="en-US"/>
              <a:t> AWS console? - Ručno :)</a:t>
            </a:r>
            <a:endParaRPr lang="sr-Latn-RS"/>
          </a:p>
          <a:p>
            <a:pPr>
              <a:lnSpc>
                <a:spcPct val="100000"/>
              </a:lnSpc>
            </a:pPr>
            <a:endParaRPr lang="en-US"/>
          </a:p>
          <a:p>
            <a:pPr>
              <a:lnSpc>
                <a:spcPct val="100000"/>
              </a:lnSpc>
            </a:pPr>
            <a:r>
              <a:rPr lang="en-US"/>
              <a:t>Ts to </a:t>
            </a:r>
            <a:r>
              <a:rPr lang="en-US" err="1"/>
              <a:t>js</a:t>
            </a:r>
            <a:r>
              <a:rPr lang="en-US"/>
              <a:t>, zip, package, upload to s3 – </a:t>
            </a:r>
            <a:r>
              <a:rPr lang="en-US" err="1"/>
              <a:t>pripremne</a:t>
            </a:r>
            <a:r>
              <a:rPr lang="en-US"/>
              <a:t> </a:t>
            </a:r>
            <a:r>
              <a:rPr lang="en-US" err="1"/>
              <a:t>radnje</a:t>
            </a:r>
            <a:r>
              <a:rPr lang="en-US"/>
              <a:t> (za serverless u </a:t>
            </a:r>
            <a:r>
              <a:rPr lang="en-US" err="1"/>
              <a:t>odnosu</a:t>
            </a:r>
            <a:r>
              <a:rPr lang="en-US"/>
              <a:t> </a:t>
            </a:r>
            <a:r>
              <a:rPr lang="en-US" err="1"/>
              <a:t>na</a:t>
            </a:r>
            <a:r>
              <a:rPr lang="en-US"/>
              <a:t> </a:t>
            </a:r>
            <a:r>
              <a:rPr lang="en-US" err="1"/>
              <a:t>cf</a:t>
            </a:r>
            <a:r>
              <a:rPr lang="en-US"/>
              <a:t>)</a:t>
            </a:r>
          </a:p>
          <a:p>
            <a:pPr>
              <a:lnSpc>
                <a:spcPct val="100000"/>
              </a:lnSpc>
            </a:pPr>
            <a:r>
              <a:rPr lang="en-US"/>
              <a:t>Ali cloud formation </a:t>
            </a:r>
            <a:r>
              <a:rPr lang="en-US" err="1"/>
              <a:t>jeste</a:t>
            </a:r>
            <a:r>
              <a:rPr lang="en-US"/>
              <a:t> </a:t>
            </a:r>
            <a:r>
              <a:rPr lang="en-US" err="1"/>
              <a:t>osnova</a:t>
            </a:r>
            <a:r>
              <a:rPr lang="en-US"/>
              <a:t> (</a:t>
            </a:r>
            <a:r>
              <a:rPr lang="en-US" err="1"/>
              <a:t>sve</a:t>
            </a:r>
            <a:r>
              <a:rPr lang="en-US"/>
              <a:t> je </a:t>
            </a:r>
            <a:r>
              <a:rPr lang="en-US" err="1"/>
              <a:t>na</a:t>
            </a:r>
            <a:r>
              <a:rPr lang="en-US"/>
              <a:t> </a:t>
            </a:r>
            <a:r>
              <a:rPr lang="en-US" err="1"/>
              <a:t>kraju</a:t>
            </a:r>
            <a:r>
              <a:rPr lang="en-US"/>
              <a:t> cloud f)</a:t>
            </a:r>
          </a:p>
          <a:p>
            <a:pPr>
              <a:lnSpc>
                <a:spcPct val="100000"/>
              </a:lnSpc>
            </a:pPr>
            <a:endParaRPr lang="en-US"/>
          </a:p>
          <a:p>
            <a:pPr>
              <a:lnSpc>
                <a:spcPct val="100000"/>
              </a:lnSpc>
            </a:pPr>
            <a:r>
              <a:rPr lang="en-US"/>
              <a:t>AWS CloudFormation is a service that helps you model and set up your AWS resources so that you can spend less time managing those resources and more time focusing on your applications that run in AWS. You create a template that describes all the AWS resources that you want (like Amazon EC2 instances or Amazon RDS DB instances), and CloudFormation takes care of provisioning and configuring those resources for you. You don't need to individually create and configure AWS resources and figure out what's dependent on what; CloudFormation handles that. The following scenarios demonstrate how CloudFormation can help.</a:t>
            </a:r>
            <a:endParaRPr lang="sr-Latn-RS"/>
          </a:p>
          <a:p>
            <a:endParaRPr lang="en-US">
              <a:latin typeface="Calibri"/>
              <a:cs typeface="Calibri"/>
            </a:endParaRPr>
          </a:p>
        </p:txBody>
      </p:sp>
      <p:sp>
        <p:nvSpPr>
          <p:cNvPr id="4" name="Čuvar mesta za broj slajda 3"/>
          <p:cNvSpPr>
            <a:spLocks noGrp="1"/>
          </p:cNvSpPr>
          <p:nvPr>
            <p:ph type="sldNum" sz="quarter" idx="5"/>
          </p:nvPr>
        </p:nvSpPr>
        <p:spPr/>
        <p:txBody>
          <a:bodyPr/>
          <a:lstStyle/>
          <a:p>
            <a:fld id="{E762DFE1-544E-4AD0-8AE2-9ADF9877B110}" type="slidenum">
              <a:rPr lang="en-GB" smtClean="0"/>
              <a:pPr/>
              <a:t>8</a:t>
            </a:fld>
            <a:endParaRPr lang="en-GB"/>
          </a:p>
        </p:txBody>
      </p:sp>
    </p:spTree>
    <p:extLst>
      <p:ext uri="{BB962C8B-B14F-4D97-AF65-F5344CB8AC3E}">
        <p14:creationId xmlns:p14="http://schemas.microsoft.com/office/powerpoint/2010/main" val="4234969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a:latin typeface="Calibri"/>
                <a:cs typeface="Calibri"/>
              </a:rPr>
              <a:t>Prvi </a:t>
            </a:r>
            <a:r>
              <a:rPr lang="en-US" err="1">
                <a:latin typeface="Calibri"/>
                <a:cs typeface="Calibri"/>
              </a:rPr>
              <a:t>naveden</a:t>
            </a:r>
            <a:r>
              <a:rPr lang="en-US">
                <a:latin typeface="Calibri"/>
                <a:cs typeface="Calibri"/>
              </a:rPr>
              <a:t> </a:t>
            </a:r>
            <a:r>
              <a:rPr lang="en-US" err="1">
                <a:latin typeface="Calibri"/>
                <a:cs typeface="Calibri"/>
              </a:rPr>
              <a:t>jer</a:t>
            </a:r>
            <a:r>
              <a:rPr lang="en-US">
                <a:latin typeface="Calibri"/>
                <a:cs typeface="Calibri"/>
              </a:rPr>
              <a:t> je </a:t>
            </a:r>
            <a:r>
              <a:rPr lang="en-US" err="1">
                <a:latin typeface="Calibri"/>
                <a:cs typeface="Calibri"/>
              </a:rPr>
              <a:t>osnova</a:t>
            </a:r>
            <a:r>
              <a:rPr lang="en-US">
                <a:latin typeface="Calibri"/>
                <a:cs typeface="Calibri"/>
              </a:rPr>
              <a:t>, </a:t>
            </a:r>
            <a:r>
              <a:rPr lang="en-US" err="1">
                <a:latin typeface="Calibri"/>
                <a:cs typeface="Calibri"/>
              </a:rPr>
              <a:t>ostalo</a:t>
            </a:r>
            <a:r>
              <a:rPr lang="en-US">
                <a:latin typeface="Calibri"/>
                <a:cs typeface="Calibri"/>
              </a:rPr>
              <a:t> </a:t>
            </a:r>
            <a:r>
              <a:rPr lang="en-US" err="1">
                <a:latin typeface="Calibri"/>
                <a:cs typeface="Calibri"/>
              </a:rPr>
              <a:t>su</a:t>
            </a:r>
            <a:r>
              <a:rPr lang="en-US">
                <a:latin typeface="Calibri"/>
                <a:cs typeface="Calibri"/>
              </a:rPr>
              <a:t> </a:t>
            </a:r>
            <a:r>
              <a:rPr lang="en-US" err="1">
                <a:latin typeface="Calibri"/>
                <a:cs typeface="Calibri"/>
              </a:rPr>
              <a:t>pomocni</a:t>
            </a:r>
            <a:r>
              <a:rPr lang="en-US">
                <a:latin typeface="Calibri"/>
                <a:cs typeface="Calibri"/>
              </a:rPr>
              <a:t> </a:t>
            </a:r>
            <a:r>
              <a:rPr lang="en-US" err="1">
                <a:latin typeface="Calibri"/>
                <a:cs typeface="Calibri"/>
              </a:rPr>
              <a:t>alati</a:t>
            </a:r>
            <a:r>
              <a:rPr lang="en-US">
                <a:latin typeface="Calibri"/>
                <a:cs typeface="Calibri"/>
              </a:rPr>
              <a:t> </a:t>
            </a:r>
            <a:r>
              <a:rPr lang="en-US" err="1">
                <a:latin typeface="Calibri"/>
                <a:cs typeface="Calibri"/>
              </a:rPr>
              <a:t>ili</a:t>
            </a:r>
            <a:r>
              <a:rPr lang="en-US">
                <a:latin typeface="Calibri"/>
                <a:cs typeface="Calibri"/>
              </a:rPr>
              <a:t> </a:t>
            </a:r>
            <a:r>
              <a:rPr lang="en-US" err="1">
                <a:latin typeface="Calibri"/>
                <a:cs typeface="Calibri"/>
              </a:rPr>
              <a:t>nesto</a:t>
            </a:r>
            <a:r>
              <a:rPr lang="en-US">
                <a:latin typeface="Calibri"/>
                <a:cs typeface="Calibri"/>
              </a:rPr>
              <a:t> "</a:t>
            </a:r>
            <a:r>
              <a:rPr lang="en-US" err="1">
                <a:latin typeface="Calibri"/>
                <a:cs typeface="Calibri"/>
              </a:rPr>
              <a:t>nad</a:t>
            </a:r>
            <a:r>
              <a:rPr lang="en-US">
                <a:latin typeface="Calibri"/>
                <a:cs typeface="Calibri"/>
              </a:rPr>
              <a:t>", wrapper</a:t>
            </a:r>
          </a:p>
        </p:txBody>
      </p:sp>
      <p:sp>
        <p:nvSpPr>
          <p:cNvPr id="4" name="Slide Number Placeholder 3"/>
          <p:cNvSpPr>
            <a:spLocks noGrp="1"/>
          </p:cNvSpPr>
          <p:nvPr>
            <p:ph type="sldNum" sz="quarter" idx="5"/>
          </p:nvPr>
        </p:nvSpPr>
        <p:spPr/>
        <p:txBody>
          <a:bodyPr/>
          <a:lstStyle/>
          <a:p>
            <a:fld id="{E762DFE1-544E-4AD0-8AE2-9ADF9877B110}" type="slidenum">
              <a:rPr lang="en-GB" smtClean="0"/>
              <a:pPr/>
              <a:t>9</a:t>
            </a:fld>
            <a:endParaRPr lang="en-GB"/>
          </a:p>
        </p:txBody>
      </p:sp>
    </p:spTree>
    <p:extLst>
      <p:ext uri="{BB962C8B-B14F-4D97-AF65-F5344CB8AC3E}">
        <p14:creationId xmlns:p14="http://schemas.microsoft.com/office/powerpoint/2010/main" val="3316219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Čuvar mesta za sliku na slajdu 1"/>
          <p:cNvSpPr>
            <a:spLocks noGrp="1" noRot="1" noChangeAspect="1"/>
          </p:cNvSpPr>
          <p:nvPr>
            <p:ph type="sldImg"/>
          </p:nvPr>
        </p:nvSpPr>
        <p:spPr>
          <a:xfrm>
            <a:off x="685800" y="681038"/>
            <a:ext cx="5486400" cy="3086100"/>
          </a:xfrm>
        </p:spPr>
      </p:sp>
      <p:sp>
        <p:nvSpPr>
          <p:cNvPr id="3" name="Čuvar mesta za napomene 2"/>
          <p:cNvSpPr>
            <a:spLocks noGrp="1"/>
          </p:cNvSpPr>
          <p:nvPr>
            <p:ph type="body" idx="1"/>
          </p:nvPr>
        </p:nvSpPr>
        <p:spPr/>
        <p:txBody>
          <a:bodyPr/>
          <a:lstStyle/>
          <a:p>
            <a:pPr>
              <a:lnSpc>
                <a:spcPct val="100000"/>
              </a:lnSpc>
            </a:pPr>
            <a:r>
              <a:rPr lang="en-US" err="1">
                <a:latin typeface="Tw Cen MT"/>
                <a:cs typeface="Calibri"/>
              </a:rPr>
              <a:t>Sve</a:t>
            </a:r>
            <a:r>
              <a:rPr lang="en-US">
                <a:latin typeface="Tw Cen MT"/>
                <a:cs typeface="Calibri"/>
              </a:rPr>
              <a:t> </a:t>
            </a:r>
            <a:r>
              <a:rPr lang="en-US" err="1">
                <a:latin typeface="Tw Cen MT"/>
                <a:cs typeface="Calibri"/>
              </a:rPr>
              <a:t>ima</a:t>
            </a:r>
            <a:r>
              <a:rPr lang="en-US">
                <a:latin typeface="Tw Cen MT"/>
                <a:cs typeface="Calibri"/>
              </a:rPr>
              <a:t> </a:t>
            </a:r>
            <a:r>
              <a:rPr lang="en-US" err="1">
                <a:latin typeface="Tw Cen MT"/>
                <a:cs typeface="Calibri"/>
              </a:rPr>
              <a:t>ogranicenje</a:t>
            </a:r>
            <a:r>
              <a:rPr lang="en-US">
                <a:latin typeface="Tw Cen MT"/>
                <a:cs typeface="Calibri"/>
              </a:rPr>
              <a:t>, </a:t>
            </a:r>
            <a:r>
              <a:rPr lang="en-US" err="1">
                <a:latin typeface="Tw Cen MT"/>
                <a:cs typeface="Calibri"/>
              </a:rPr>
              <a:t>ogranicenja</a:t>
            </a:r>
            <a:r>
              <a:rPr lang="en-US">
                <a:latin typeface="Tw Cen MT"/>
                <a:cs typeface="Calibri"/>
              </a:rPr>
              <a:t>.</a:t>
            </a:r>
            <a:br>
              <a:rPr lang="en-US">
                <a:latin typeface="Tw Cen MT"/>
                <a:cs typeface="Calibri"/>
              </a:rPr>
            </a:br>
            <a:br>
              <a:rPr lang="en-US">
                <a:latin typeface="Tw Cen MT"/>
                <a:cs typeface="Calibri"/>
              </a:rPr>
            </a:br>
            <a:r>
              <a:rPr lang="en-US">
                <a:latin typeface="Tw Cen MT"/>
                <a:cs typeface="Calibri"/>
              </a:rPr>
              <a:t>Sta god </a:t>
            </a:r>
            <a:r>
              <a:rPr lang="en-US" err="1">
                <a:latin typeface="Tw Cen MT"/>
                <a:cs typeface="Calibri"/>
              </a:rPr>
              <a:t>radili</a:t>
            </a:r>
            <a:r>
              <a:rPr lang="en-US">
                <a:latin typeface="Tw Cen MT"/>
                <a:cs typeface="Calibri"/>
              </a:rPr>
              <a:t> </a:t>
            </a:r>
            <a:r>
              <a:rPr lang="en-US" err="1">
                <a:latin typeface="Tw Cen MT"/>
                <a:cs typeface="Calibri"/>
              </a:rPr>
              <a:t>na</a:t>
            </a:r>
            <a:r>
              <a:rPr lang="en-US">
                <a:latin typeface="Tw Cen MT"/>
                <a:cs typeface="Calibri"/>
              </a:rPr>
              <a:t> AWS-u.</a:t>
            </a:r>
          </a:p>
          <a:p>
            <a:endParaRPr lang="en-US">
              <a:latin typeface="Calibri"/>
              <a:cs typeface="Calibri"/>
            </a:endParaRPr>
          </a:p>
        </p:txBody>
      </p:sp>
      <p:sp>
        <p:nvSpPr>
          <p:cNvPr id="4" name="Čuvar mesta za broj slajda 3"/>
          <p:cNvSpPr>
            <a:spLocks noGrp="1"/>
          </p:cNvSpPr>
          <p:nvPr>
            <p:ph type="sldNum" sz="quarter" idx="5"/>
          </p:nvPr>
        </p:nvSpPr>
        <p:spPr/>
        <p:txBody>
          <a:bodyPr/>
          <a:lstStyle/>
          <a:p>
            <a:fld id="{E762DFE1-544E-4AD0-8AE2-9ADF9877B110}" type="slidenum">
              <a:rPr lang="en-GB" smtClean="0"/>
              <a:pPr/>
              <a:t>10</a:t>
            </a:fld>
            <a:endParaRPr lang="en-GB"/>
          </a:p>
        </p:txBody>
      </p:sp>
    </p:spTree>
    <p:extLst>
      <p:ext uri="{BB962C8B-B14F-4D97-AF65-F5344CB8AC3E}">
        <p14:creationId xmlns:p14="http://schemas.microsoft.com/office/powerpoint/2010/main" val="4292656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Title Slide">
    <p:spTree>
      <p:nvGrpSpPr>
        <p:cNvPr id="1" name=""/>
        <p:cNvGrpSpPr/>
        <p:nvPr/>
      </p:nvGrpSpPr>
      <p:grpSpPr>
        <a:xfrm>
          <a:off x="0" y="0"/>
          <a:ext cx="0" cy="0"/>
          <a:chOff x="0" y="0"/>
          <a:chExt cx="0" cy="0"/>
        </a:xfrm>
      </p:grpSpPr>
      <p:sp>
        <p:nvSpPr>
          <p:cNvPr id="114" name="Rectangle 104"/>
          <p:cNvSpPr>
            <a:spLocks noChangeArrowheads="1"/>
          </p:cNvSpPr>
          <p:nvPr userDrawn="1"/>
        </p:nvSpPr>
        <p:spPr bwMode="gray">
          <a:xfrm flipH="1">
            <a:off x="-3101345" y="5619201"/>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OF PRESENTER (ONE LINE)</a:t>
            </a:r>
          </a:p>
        </p:txBody>
      </p:sp>
      <p:sp>
        <p:nvSpPr>
          <p:cNvPr id="110" name="Rectangle 104"/>
          <p:cNvSpPr>
            <a:spLocks noChangeArrowheads="1"/>
          </p:cNvSpPr>
          <p:nvPr userDrawn="1"/>
        </p:nvSpPr>
        <p:spPr bwMode="gray">
          <a:xfrm flipH="1">
            <a:off x="-3101344" y="4680749"/>
            <a:ext cx="3018790" cy="72945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SUBTITLE HERE NOT MORE THAN 2 LINES OF TEXT</a:t>
            </a:r>
          </a:p>
        </p:txBody>
      </p:sp>
      <p:sp>
        <p:nvSpPr>
          <p:cNvPr id="3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2" name="Rectangle 1"/>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20" name="Title 1"/>
          <p:cNvSpPr>
            <a:spLocks noGrp="1"/>
          </p:cNvSpPr>
          <p:nvPr>
            <p:ph type="ctrTitle" hasCustomPrompt="1"/>
          </p:nvPr>
        </p:nvSpPr>
        <p:spPr bwMode="gray">
          <a:xfrm>
            <a:off x="995362" y="3329637"/>
            <a:ext cx="10537826" cy="1227573"/>
          </a:xfrm>
        </p:spPr>
        <p:txBody>
          <a:bodyPr anchor="b" anchorCtr="0">
            <a:noAutofit/>
          </a:bodyPr>
          <a:lstStyle>
            <a:lvl1pPr algn="l">
              <a:lnSpc>
                <a:spcPts val="4600"/>
              </a:lnSpc>
              <a:defRPr sz="5600" b="1">
                <a:solidFill>
                  <a:schemeClr val="bg1"/>
                </a:solidFill>
              </a:defRPr>
            </a:lvl1pPr>
          </a:lstStyle>
          <a:p>
            <a:r>
              <a:rPr lang="en-GB" noProof="0"/>
              <a:t>Click to edit </a:t>
            </a:r>
            <a:br>
              <a:rPr lang="en-GB" noProof="0"/>
            </a:br>
            <a:r>
              <a:rPr lang="en-GB" noProof="0"/>
              <a:t>Master title style</a:t>
            </a:r>
          </a:p>
        </p:txBody>
      </p:sp>
      <p:sp>
        <p:nvSpPr>
          <p:cNvPr id="36" name="Text Placeholder 6"/>
          <p:cNvSpPr>
            <a:spLocks noGrp="1"/>
          </p:cNvSpPr>
          <p:nvPr>
            <p:ph type="body" sz="quarter" idx="11" hasCustomPrompt="1"/>
          </p:nvPr>
        </p:nvSpPr>
        <p:spPr bwMode="gray">
          <a:xfrm>
            <a:off x="995362" y="4680750"/>
            <a:ext cx="10537826" cy="729450"/>
          </a:xfrm>
        </p:spPr>
        <p:txBody>
          <a:bodyPr>
            <a:noAutofit/>
          </a:bodyPr>
          <a:lstStyle>
            <a:lvl1pPr>
              <a:lnSpc>
                <a:spcPts val="2300"/>
              </a:lnSpc>
              <a:defRPr sz="2500">
                <a:solidFill>
                  <a:schemeClr val="bg1"/>
                </a:solidFill>
              </a:defRPr>
            </a:lvl1pPr>
          </a:lstStyle>
          <a:p>
            <a:pPr lvl="0"/>
            <a:r>
              <a:rPr lang="en-GB" noProof="0"/>
              <a:t>Click to edit Subtitle text styles</a:t>
            </a:r>
          </a:p>
        </p:txBody>
      </p:sp>
      <p:sp>
        <p:nvSpPr>
          <p:cNvPr id="37" name="Text Placeholder 2"/>
          <p:cNvSpPr>
            <a:spLocks noGrp="1"/>
          </p:cNvSpPr>
          <p:nvPr>
            <p:ph type="body" sz="quarter" idx="14" hasCustomPrompt="1"/>
          </p:nvPr>
        </p:nvSpPr>
        <p:spPr>
          <a:xfrm>
            <a:off x="995362" y="5901351"/>
            <a:ext cx="10537825" cy="275612"/>
          </a:xfrm>
        </p:spPr>
        <p:txBody>
          <a:bodyPr tIns="0" bIns="0" anchor="b"/>
          <a:lstStyle>
            <a:lvl1pPr marL="0" indent="0" algn="l">
              <a:lnSpc>
                <a:spcPct val="100000"/>
              </a:lnSpc>
              <a:buNone/>
              <a:defRPr sz="1500">
                <a:solidFill>
                  <a:schemeClr val="bg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a:t>Click to edit location and date</a:t>
            </a:r>
          </a:p>
        </p:txBody>
      </p:sp>
      <p:grpSp>
        <p:nvGrpSpPr>
          <p:cNvPr id="60" name="Group 59"/>
          <p:cNvGrpSpPr/>
          <p:nvPr userDrawn="1"/>
        </p:nvGrpSpPr>
        <p:grpSpPr>
          <a:xfrm>
            <a:off x="994275" y="1309688"/>
            <a:ext cx="2975834" cy="1256727"/>
            <a:chOff x="12638090" y="1376363"/>
            <a:chExt cx="3984627" cy="1682751"/>
          </a:xfrm>
          <a:solidFill>
            <a:schemeClr val="bg1"/>
          </a:solidFill>
        </p:grpSpPr>
        <p:sp>
          <p:nvSpPr>
            <p:cNvPr id="61"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2" name="Oval 61"/>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3" name="Rectangle 62"/>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Rectangle 76"/>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89" name="Text Placeholder 2"/>
          <p:cNvSpPr>
            <a:spLocks noGrp="1"/>
          </p:cNvSpPr>
          <p:nvPr>
            <p:ph type="body" sz="quarter" idx="15" hasCustomPrompt="1"/>
          </p:nvPr>
        </p:nvSpPr>
        <p:spPr>
          <a:xfrm>
            <a:off x="995362" y="5619202"/>
            <a:ext cx="10537825" cy="275612"/>
          </a:xfrm>
        </p:spPr>
        <p:txBody>
          <a:bodyPr tIns="0" bIns="0" anchor="b"/>
          <a:lstStyle>
            <a:lvl1pPr marL="0" indent="0" algn="l">
              <a:lnSpc>
                <a:spcPct val="100000"/>
              </a:lnSpc>
              <a:buNone/>
              <a:defRPr sz="1500">
                <a:solidFill>
                  <a:schemeClr val="bg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a:t>Click to edit presenter name</a:t>
            </a:r>
          </a:p>
        </p:txBody>
      </p:sp>
      <p:sp>
        <p:nvSpPr>
          <p:cNvPr id="103" name="Rectangle 104"/>
          <p:cNvSpPr>
            <a:spLocks noChangeArrowheads="1"/>
          </p:cNvSpPr>
          <p:nvPr userDrawn="1"/>
        </p:nvSpPr>
        <p:spPr bwMode="gray">
          <a:xfrm flipH="1">
            <a:off x="-3101343" y="3329475"/>
            <a:ext cx="3018790" cy="1227735"/>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TITLE HERE NOT MORE THAN 2 LINES OF TEXT</a:t>
            </a:r>
          </a:p>
        </p:txBody>
      </p:sp>
      <p:grpSp>
        <p:nvGrpSpPr>
          <p:cNvPr id="104" name="Group 103"/>
          <p:cNvGrpSpPr/>
          <p:nvPr userDrawn="1"/>
        </p:nvGrpSpPr>
        <p:grpSpPr>
          <a:xfrm>
            <a:off x="-3101342" y="3329475"/>
            <a:ext cx="3018791" cy="1227735"/>
            <a:chOff x="-460208" y="32235"/>
            <a:chExt cx="377657" cy="1227735"/>
          </a:xfrm>
        </p:grpSpPr>
        <p:cxnSp>
          <p:nvCxnSpPr>
            <p:cNvPr id="105" name="Straight Connector 104"/>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06" name="Straight Connector 105"/>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07" name="Group 106"/>
          <p:cNvGrpSpPr/>
          <p:nvPr userDrawn="1"/>
        </p:nvGrpSpPr>
        <p:grpSpPr>
          <a:xfrm>
            <a:off x="-3101342" y="4680750"/>
            <a:ext cx="3018791" cy="729450"/>
            <a:chOff x="-460208" y="32235"/>
            <a:chExt cx="377657" cy="729450"/>
          </a:xfrm>
        </p:grpSpPr>
        <p:cxnSp>
          <p:nvCxnSpPr>
            <p:cNvPr id="108" name="Straight Connector 107"/>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09" name="Straight Connector 108"/>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11" name="Group 110"/>
          <p:cNvGrpSpPr/>
          <p:nvPr userDrawn="1"/>
        </p:nvGrpSpPr>
        <p:grpSpPr>
          <a:xfrm>
            <a:off x="-3101342" y="5619202"/>
            <a:ext cx="3018791" cy="282149"/>
            <a:chOff x="-460208" y="479536"/>
            <a:chExt cx="377657" cy="282149"/>
          </a:xfrm>
        </p:grpSpPr>
        <p:cxnSp>
          <p:nvCxnSpPr>
            <p:cNvPr id="112" name="Straight Connector 111"/>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13" name="Straight Connector 112"/>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15" name="Rectangle 104"/>
          <p:cNvSpPr>
            <a:spLocks noChangeArrowheads="1"/>
          </p:cNvSpPr>
          <p:nvPr userDrawn="1"/>
        </p:nvSpPr>
        <p:spPr bwMode="gray">
          <a:xfrm flipH="1">
            <a:off x="-3101345" y="5908482"/>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LOCATION, DATE (ONE LINE)</a:t>
            </a:r>
          </a:p>
        </p:txBody>
      </p:sp>
      <p:grpSp>
        <p:nvGrpSpPr>
          <p:cNvPr id="116" name="Group 115"/>
          <p:cNvGrpSpPr/>
          <p:nvPr userDrawn="1"/>
        </p:nvGrpSpPr>
        <p:grpSpPr>
          <a:xfrm>
            <a:off x="-3101342" y="5908483"/>
            <a:ext cx="3018791" cy="282149"/>
            <a:chOff x="-460208" y="479536"/>
            <a:chExt cx="377657" cy="282149"/>
          </a:xfrm>
        </p:grpSpPr>
        <p:cxnSp>
          <p:nvCxnSpPr>
            <p:cNvPr id="117" name="Straight Connector 116"/>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18" name="Straight Connector 117"/>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119" name="Group 118"/>
          <p:cNvGrpSpPr/>
          <p:nvPr userDrawn="1"/>
        </p:nvGrpSpPr>
        <p:grpSpPr>
          <a:xfrm>
            <a:off x="12263438" y="0"/>
            <a:ext cx="3681702" cy="3436620"/>
            <a:chOff x="12263438" y="0"/>
            <a:chExt cx="3681702" cy="3436620"/>
          </a:xfrm>
        </p:grpSpPr>
        <p:sp>
          <p:nvSpPr>
            <p:cNvPr id="12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12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2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12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2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2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2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2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2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2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3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3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3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3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3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3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3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3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3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3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40" name="Rectangle 13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41" name="Rectangle 14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42" name="Rectangle 14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43" name="Rectangle 14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44" name="Rectangle 14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4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4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4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4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49" name="Rectangle 14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50" name="Rectangle 14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5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5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Tree>
    <p:extLst>
      <p:ext uri="{BB962C8B-B14F-4D97-AF65-F5344CB8AC3E}">
        <p14:creationId xmlns:p14="http://schemas.microsoft.com/office/powerpoint/2010/main" val="424003902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Text Content Slide">
    <p:spTree>
      <p:nvGrpSpPr>
        <p:cNvPr id="1" name=""/>
        <p:cNvGrpSpPr/>
        <p:nvPr/>
      </p:nvGrpSpPr>
      <p:grpSpPr>
        <a:xfrm>
          <a:off x="0" y="0"/>
          <a:ext cx="0" cy="0"/>
          <a:chOff x="0" y="0"/>
          <a:chExt cx="0" cy="0"/>
        </a:xfrm>
      </p:grpSpPr>
      <p:sp>
        <p:nvSpPr>
          <p:cNvPr id="4" name="Content Placeholder 3"/>
          <p:cNvSpPr>
            <a:spLocks noGrp="1"/>
          </p:cNvSpPr>
          <p:nvPr>
            <p:ph sz="quarter" idx="12"/>
          </p:nvPr>
        </p:nvSpPr>
        <p:spPr>
          <a:xfrm>
            <a:off x="658451" y="1544638"/>
            <a:ext cx="10874738" cy="4475162"/>
          </a:xfrm>
        </p:spPr>
        <p:txBody>
          <a:bodyPr/>
          <a:lstStyle>
            <a:lvl1pPr>
              <a:defRPr b="0"/>
            </a:lvl1p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 name="Title 1"/>
          <p:cNvSpPr>
            <a:spLocks noGrp="1"/>
          </p:cNvSpPr>
          <p:nvPr>
            <p:ph type="title"/>
          </p:nvPr>
        </p:nvSpPr>
        <p:spPr/>
        <p:txBody>
          <a:bodyPr/>
          <a:lstStyle/>
          <a:p>
            <a:r>
              <a:rPr lang="en-GB" noProof="0"/>
              <a:t>Click to edit Master title style</a:t>
            </a:r>
          </a:p>
        </p:txBody>
      </p:sp>
      <p:sp>
        <p:nvSpPr>
          <p:cNvPr id="6"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7"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Tree>
    <p:extLst>
      <p:ext uri="{BB962C8B-B14F-4D97-AF65-F5344CB8AC3E}">
        <p14:creationId xmlns:p14="http://schemas.microsoft.com/office/powerpoint/2010/main" val="136603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Text Slide">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58814" y="1544638"/>
            <a:ext cx="5184774" cy="4475162"/>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Text Placeholder 5"/>
          <p:cNvSpPr>
            <a:spLocks noGrp="1"/>
          </p:cNvSpPr>
          <p:nvPr>
            <p:ph type="body" sz="quarter" idx="13"/>
          </p:nvPr>
        </p:nvSpPr>
        <p:spPr>
          <a:xfrm>
            <a:off x="6348413" y="1544638"/>
            <a:ext cx="5184775" cy="4475162"/>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 name="Title 1"/>
          <p:cNvSpPr>
            <a:spLocks noGrp="1"/>
          </p:cNvSpPr>
          <p:nvPr>
            <p:ph type="title"/>
          </p:nvPr>
        </p:nvSpPr>
        <p:spPr/>
        <p:txBody>
          <a:bodyPr/>
          <a:lstStyle/>
          <a:p>
            <a:r>
              <a:rPr lang="en-GB" noProof="0"/>
              <a:t>Click to edit Master title style</a:t>
            </a:r>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10"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Tree>
    <p:extLst>
      <p:ext uri="{BB962C8B-B14F-4D97-AF65-F5344CB8AC3E}">
        <p14:creationId xmlns:p14="http://schemas.microsoft.com/office/powerpoint/2010/main" val="3794017717"/>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Text Content Slide">
    <p:spTree>
      <p:nvGrpSpPr>
        <p:cNvPr id="1" name=""/>
        <p:cNvGrpSpPr/>
        <p:nvPr/>
      </p:nvGrpSpPr>
      <p:grpSpPr>
        <a:xfrm>
          <a:off x="0" y="0"/>
          <a:ext cx="0" cy="0"/>
          <a:chOff x="0" y="0"/>
          <a:chExt cx="0" cy="0"/>
        </a:xfrm>
      </p:grpSpPr>
      <p:sp>
        <p:nvSpPr>
          <p:cNvPr id="10" name="Content Placeholder 3"/>
          <p:cNvSpPr>
            <a:spLocks noGrp="1"/>
          </p:cNvSpPr>
          <p:nvPr>
            <p:ph sz="quarter" idx="12"/>
          </p:nvPr>
        </p:nvSpPr>
        <p:spPr>
          <a:xfrm>
            <a:off x="658813" y="1544638"/>
            <a:ext cx="5184775" cy="4475162"/>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Content Placeholder 3"/>
          <p:cNvSpPr>
            <a:spLocks noGrp="1"/>
          </p:cNvSpPr>
          <p:nvPr>
            <p:ph sz="quarter" idx="13"/>
          </p:nvPr>
        </p:nvSpPr>
        <p:spPr>
          <a:xfrm>
            <a:off x="6348413" y="1544638"/>
            <a:ext cx="5184775" cy="4475162"/>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 name="Title 1"/>
          <p:cNvSpPr>
            <a:spLocks noGrp="1"/>
          </p:cNvSpPr>
          <p:nvPr>
            <p:ph type="title"/>
          </p:nvPr>
        </p:nvSpPr>
        <p:spPr/>
        <p:txBody>
          <a:bodyPr/>
          <a:lstStyle/>
          <a:p>
            <a:r>
              <a:rPr lang="en-GB" noProof="0"/>
              <a:t>Click to edit Master title style</a:t>
            </a:r>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8"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Text Slide">
    <p:bg bwMode="gray">
      <p:bgRef idx="1001">
        <a:schemeClr val="bg1"/>
      </p:bgRef>
    </p:bg>
    <p:spTree>
      <p:nvGrpSpPr>
        <p:cNvPr id="1" name=""/>
        <p:cNvGrpSpPr/>
        <p:nvPr/>
      </p:nvGrpSpPr>
      <p:grpSpPr>
        <a:xfrm>
          <a:off x="0" y="0"/>
          <a:ext cx="0" cy="0"/>
          <a:chOff x="0" y="0"/>
          <a:chExt cx="0" cy="0"/>
        </a:xfrm>
      </p:grpSpPr>
      <p:sp>
        <p:nvSpPr>
          <p:cNvPr id="14" name="Text Placeholder 5"/>
          <p:cNvSpPr>
            <a:spLocks noGrp="1"/>
          </p:cNvSpPr>
          <p:nvPr>
            <p:ph type="body" sz="quarter" idx="12"/>
          </p:nvPr>
        </p:nvSpPr>
        <p:spPr>
          <a:xfrm>
            <a:off x="658813" y="1544638"/>
            <a:ext cx="5184775" cy="2045874"/>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5" name="Text Placeholder 5"/>
          <p:cNvSpPr>
            <a:spLocks noGrp="1"/>
          </p:cNvSpPr>
          <p:nvPr>
            <p:ph type="body" sz="quarter" idx="28"/>
          </p:nvPr>
        </p:nvSpPr>
        <p:spPr>
          <a:xfrm>
            <a:off x="6348413" y="1544638"/>
            <a:ext cx="5185405" cy="2045874"/>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6" name="Text Placeholder 5"/>
          <p:cNvSpPr>
            <a:spLocks noGrp="1"/>
          </p:cNvSpPr>
          <p:nvPr>
            <p:ph type="body" sz="quarter" idx="29"/>
          </p:nvPr>
        </p:nvSpPr>
        <p:spPr>
          <a:xfrm>
            <a:off x="658813" y="3973926"/>
            <a:ext cx="5184775" cy="2045874"/>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7" name="Text Placeholder 5"/>
          <p:cNvSpPr>
            <a:spLocks noGrp="1"/>
          </p:cNvSpPr>
          <p:nvPr>
            <p:ph type="body" sz="quarter" idx="30"/>
          </p:nvPr>
        </p:nvSpPr>
        <p:spPr>
          <a:xfrm>
            <a:off x="6348413" y="3973926"/>
            <a:ext cx="5185405" cy="2045874"/>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 name="Title 1"/>
          <p:cNvSpPr>
            <a:spLocks noGrp="1"/>
          </p:cNvSpPr>
          <p:nvPr>
            <p:ph type="title"/>
          </p:nvPr>
        </p:nvSpPr>
        <p:spPr/>
        <p:txBody>
          <a:bodyPr/>
          <a:lstStyle/>
          <a:p>
            <a:r>
              <a:rPr lang="en-GB" noProof="0"/>
              <a:t>Click to edit Master title style</a:t>
            </a:r>
          </a:p>
        </p:txBody>
      </p:sp>
      <p:sp>
        <p:nvSpPr>
          <p:cNvPr id="9"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10"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a:t>Title of this presentation (Footer Text)</a:t>
            </a:r>
            <a:endParaRPr lang="nl-NL"/>
          </a:p>
        </p:txBody>
      </p:sp>
    </p:spTree>
    <p:extLst>
      <p:ext uri="{BB962C8B-B14F-4D97-AF65-F5344CB8AC3E}">
        <p14:creationId xmlns:p14="http://schemas.microsoft.com/office/powerpoint/2010/main" val="309524034"/>
      </p:ext>
    </p:extLst>
  </p:cSld>
  <p:clrMapOvr>
    <a:masterClrMapping/>
  </p:clrMapOvr>
  <p:extLst>
    <p:ext uri="{DCECCB84-F9BA-43D5-87BE-67443E8EF086}">
      <p15:sldGuideLst xmlns:p15="http://schemas.microsoft.com/office/powerpoint/2012/main">
        <p15:guide id="2" orient="horz" pos="2280" userDrawn="1">
          <p15:clr>
            <a:srgbClr val="FBAE40"/>
          </p15:clr>
        </p15:guide>
        <p15:guide id="3" orient="horz" pos="249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Text Content Slide">
    <p:bg bwMode="gray">
      <p:bgRef idx="1001">
        <a:schemeClr val="bg1"/>
      </p:bgRef>
    </p:bg>
    <p:spTree>
      <p:nvGrpSpPr>
        <p:cNvPr id="1" name=""/>
        <p:cNvGrpSpPr/>
        <p:nvPr/>
      </p:nvGrpSpPr>
      <p:grpSpPr>
        <a:xfrm>
          <a:off x="0" y="0"/>
          <a:ext cx="0" cy="0"/>
          <a:chOff x="0" y="0"/>
          <a:chExt cx="0" cy="0"/>
        </a:xfrm>
      </p:grpSpPr>
      <p:sp>
        <p:nvSpPr>
          <p:cNvPr id="9" name="Content Placeholder 3"/>
          <p:cNvSpPr>
            <a:spLocks noGrp="1"/>
          </p:cNvSpPr>
          <p:nvPr>
            <p:ph sz="quarter" idx="12"/>
          </p:nvPr>
        </p:nvSpPr>
        <p:spPr>
          <a:xfrm>
            <a:off x="658813" y="1539877"/>
            <a:ext cx="5184775" cy="2079356"/>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0" name="Content Placeholder 3"/>
          <p:cNvSpPr>
            <a:spLocks noGrp="1"/>
          </p:cNvSpPr>
          <p:nvPr>
            <p:ph sz="quarter" idx="28"/>
          </p:nvPr>
        </p:nvSpPr>
        <p:spPr>
          <a:xfrm>
            <a:off x="658813" y="3940444"/>
            <a:ext cx="5184775" cy="2079356"/>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Content Placeholder 3"/>
          <p:cNvSpPr>
            <a:spLocks noGrp="1"/>
          </p:cNvSpPr>
          <p:nvPr>
            <p:ph sz="quarter" idx="29"/>
          </p:nvPr>
        </p:nvSpPr>
        <p:spPr>
          <a:xfrm>
            <a:off x="6348414" y="1539877"/>
            <a:ext cx="5173662" cy="2079356"/>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3" name="Content Placeholder 3"/>
          <p:cNvSpPr>
            <a:spLocks noGrp="1"/>
          </p:cNvSpPr>
          <p:nvPr>
            <p:ph sz="quarter" idx="30"/>
          </p:nvPr>
        </p:nvSpPr>
        <p:spPr>
          <a:xfrm>
            <a:off x="6348414" y="3940444"/>
            <a:ext cx="5173662" cy="2079356"/>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 name="Title 1"/>
          <p:cNvSpPr>
            <a:spLocks noGrp="1"/>
          </p:cNvSpPr>
          <p:nvPr>
            <p:ph type="title"/>
          </p:nvPr>
        </p:nvSpPr>
        <p:spPr/>
        <p:txBody>
          <a:bodyPr/>
          <a:lstStyle/>
          <a:p>
            <a:r>
              <a:rPr lang="en-US"/>
              <a:t>Click to edit Master title style</a:t>
            </a:r>
            <a:endParaRPr lang="en-GB"/>
          </a:p>
        </p:txBody>
      </p:sp>
      <p:sp>
        <p:nvSpPr>
          <p:cNvPr id="14"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1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 Text Slide">
    <p:spTree>
      <p:nvGrpSpPr>
        <p:cNvPr id="1" name=""/>
        <p:cNvGrpSpPr/>
        <p:nvPr/>
      </p:nvGrpSpPr>
      <p:grpSpPr>
        <a:xfrm>
          <a:off x="0" y="0"/>
          <a:ext cx="0" cy="0"/>
          <a:chOff x="0" y="0"/>
          <a:chExt cx="0" cy="0"/>
        </a:xfrm>
      </p:grpSpPr>
      <p:sp>
        <p:nvSpPr>
          <p:cNvPr id="14" name="Content Placeholder 3"/>
          <p:cNvSpPr>
            <a:spLocks noGrp="1"/>
          </p:cNvSpPr>
          <p:nvPr>
            <p:ph sz="quarter" idx="20"/>
          </p:nvPr>
        </p:nvSpPr>
        <p:spPr>
          <a:xfrm>
            <a:off x="658814" y="1544638"/>
            <a:ext cx="3454400" cy="2078883"/>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4" name="Content Placeholder 3"/>
          <p:cNvSpPr>
            <a:spLocks noGrp="1"/>
          </p:cNvSpPr>
          <p:nvPr>
            <p:ph sz="quarter" idx="21"/>
          </p:nvPr>
        </p:nvSpPr>
        <p:spPr>
          <a:xfrm>
            <a:off x="658814" y="3940916"/>
            <a:ext cx="3454400" cy="2078883"/>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5" name="Content Placeholder 3"/>
          <p:cNvSpPr>
            <a:spLocks noGrp="1"/>
          </p:cNvSpPr>
          <p:nvPr>
            <p:ph sz="quarter" idx="22"/>
          </p:nvPr>
        </p:nvSpPr>
        <p:spPr>
          <a:xfrm>
            <a:off x="8078788" y="1544638"/>
            <a:ext cx="3454400" cy="2078883"/>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6" name="Content Placeholder 3"/>
          <p:cNvSpPr>
            <a:spLocks noGrp="1"/>
          </p:cNvSpPr>
          <p:nvPr>
            <p:ph sz="quarter" idx="23"/>
          </p:nvPr>
        </p:nvSpPr>
        <p:spPr>
          <a:xfrm>
            <a:off x="8078788" y="3940916"/>
            <a:ext cx="3454400" cy="2078883"/>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7" name="Content Placeholder 3"/>
          <p:cNvSpPr>
            <a:spLocks noGrp="1"/>
          </p:cNvSpPr>
          <p:nvPr>
            <p:ph sz="quarter" idx="24"/>
          </p:nvPr>
        </p:nvSpPr>
        <p:spPr>
          <a:xfrm>
            <a:off x="4368801" y="1544638"/>
            <a:ext cx="3454400" cy="2078883"/>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 name="Content Placeholder 3"/>
          <p:cNvSpPr>
            <a:spLocks noGrp="1"/>
          </p:cNvSpPr>
          <p:nvPr>
            <p:ph sz="quarter" idx="25"/>
          </p:nvPr>
        </p:nvSpPr>
        <p:spPr>
          <a:xfrm>
            <a:off x="4368801" y="3940916"/>
            <a:ext cx="3454400" cy="2078883"/>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 name="Title 1"/>
          <p:cNvSpPr>
            <a:spLocks noGrp="1"/>
          </p:cNvSpPr>
          <p:nvPr>
            <p:ph type="title"/>
          </p:nvPr>
        </p:nvSpPr>
        <p:spPr/>
        <p:txBody>
          <a:bodyPr/>
          <a:lstStyle/>
          <a:p>
            <a:r>
              <a:rPr lang="en-GB" noProof="0"/>
              <a:t>Click to edit Master title style</a:t>
            </a:r>
          </a:p>
        </p:txBody>
      </p:sp>
      <p:sp>
        <p:nvSpPr>
          <p:cNvPr id="11"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12"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a:t>Title of this presentation (Footer Text)</a:t>
            </a:r>
            <a:endParaRPr lang="nl-NL"/>
          </a:p>
        </p:txBody>
      </p:sp>
    </p:spTree>
    <p:extLst>
      <p:ext uri="{BB962C8B-B14F-4D97-AF65-F5344CB8AC3E}">
        <p14:creationId xmlns:p14="http://schemas.microsoft.com/office/powerpoint/2010/main" val="3271953649"/>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Text Content Slide">
    <p:spTree>
      <p:nvGrpSpPr>
        <p:cNvPr id="1" name=""/>
        <p:cNvGrpSpPr/>
        <p:nvPr/>
      </p:nvGrpSpPr>
      <p:grpSpPr>
        <a:xfrm>
          <a:off x="0" y="0"/>
          <a:ext cx="0" cy="0"/>
          <a:chOff x="0" y="0"/>
          <a:chExt cx="0" cy="0"/>
        </a:xfrm>
      </p:grpSpPr>
      <p:sp>
        <p:nvSpPr>
          <p:cNvPr id="11" name="Content Placeholder 3"/>
          <p:cNvSpPr>
            <a:spLocks noGrp="1"/>
          </p:cNvSpPr>
          <p:nvPr>
            <p:ph sz="quarter" idx="12"/>
          </p:nvPr>
        </p:nvSpPr>
        <p:spPr>
          <a:xfrm>
            <a:off x="658814" y="1544638"/>
            <a:ext cx="3454400" cy="2079356"/>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 name="Content Placeholder 3"/>
          <p:cNvSpPr>
            <a:spLocks noGrp="1"/>
          </p:cNvSpPr>
          <p:nvPr>
            <p:ph sz="quarter" idx="28"/>
          </p:nvPr>
        </p:nvSpPr>
        <p:spPr>
          <a:xfrm>
            <a:off x="658814" y="3940444"/>
            <a:ext cx="3454400" cy="2079356"/>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6" name="Content Placeholder 3"/>
          <p:cNvSpPr>
            <a:spLocks noGrp="1"/>
          </p:cNvSpPr>
          <p:nvPr>
            <p:ph sz="quarter" idx="29"/>
          </p:nvPr>
        </p:nvSpPr>
        <p:spPr>
          <a:xfrm>
            <a:off x="4368801" y="1544638"/>
            <a:ext cx="3454400" cy="2079356"/>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7" name="Content Placeholder 3"/>
          <p:cNvSpPr>
            <a:spLocks noGrp="1"/>
          </p:cNvSpPr>
          <p:nvPr>
            <p:ph sz="quarter" idx="30"/>
          </p:nvPr>
        </p:nvSpPr>
        <p:spPr>
          <a:xfrm>
            <a:off x="4368801" y="3940444"/>
            <a:ext cx="3454400" cy="2079356"/>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8" name="Content Placeholder 3"/>
          <p:cNvSpPr>
            <a:spLocks noGrp="1"/>
          </p:cNvSpPr>
          <p:nvPr>
            <p:ph sz="quarter" idx="31"/>
          </p:nvPr>
        </p:nvSpPr>
        <p:spPr>
          <a:xfrm>
            <a:off x="8078788" y="1544638"/>
            <a:ext cx="3454400" cy="2079356"/>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9" name="Content Placeholder 3"/>
          <p:cNvSpPr>
            <a:spLocks noGrp="1"/>
          </p:cNvSpPr>
          <p:nvPr>
            <p:ph sz="quarter" idx="32"/>
          </p:nvPr>
        </p:nvSpPr>
        <p:spPr>
          <a:xfrm>
            <a:off x="8078788" y="3940444"/>
            <a:ext cx="3454400" cy="2079356"/>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 name="Title 1"/>
          <p:cNvSpPr>
            <a:spLocks noGrp="1"/>
          </p:cNvSpPr>
          <p:nvPr>
            <p:ph type="title"/>
          </p:nvPr>
        </p:nvSpPr>
        <p:spPr/>
        <p:txBody>
          <a:bodyPr/>
          <a:lstStyle/>
          <a:p>
            <a:r>
              <a:rPr lang="en-GB" noProof="0"/>
              <a:t>Click to edit Master title style</a:t>
            </a:r>
          </a:p>
        </p:txBody>
      </p:sp>
      <p:sp>
        <p:nvSpPr>
          <p:cNvPr id="13"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14"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a:t>Title of this presentation (Footer Text)</a:t>
            </a:r>
            <a:endParaRPr lang="nl-NL"/>
          </a:p>
        </p:txBody>
      </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ue Quote">
    <p:spTree>
      <p:nvGrpSpPr>
        <p:cNvPr id="1" name=""/>
        <p:cNvGrpSpPr/>
        <p:nvPr/>
      </p:nvGrpSpPr>
      <p:grpSpPr>
        <a:xfrm>
          <a:off x="0" y="0"/>
          <a:ext cx="0" cy="0"/>
          <a:chOff x="0" y="0"/>
          <a:chExt cx="0" cy="0"/>
        </a:xfrm>
      </p:grpSpPr>
      <p:sp>
        <p:nvSpPr>
          <p:cNvPr id="143"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a:solidFill>
                  <a:schemeClr val="accent4"/>
                </a:solidFill>
              </a:rPr>
              <a:t>’</a:t>
            </a:r>
            <a:endParaRPr lang="en-GB" sz="19900">
              <a:solidFill>
                <a:schemeClr val="accent4"/>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a:solidFill>
                  <a:schemeClr val="accent4"/>
                </a:solidFill>
              </a:rPr>
              <a:t>’</a:t>
            </a:r>
            <a:endParaRPr lang="en-GB" sz="19900">
              <a:solidFill>
                <a:schemeClr val="accent4"/>
              </a:solidFill>
            </a:endParaRPr>
          </a:p>
        </p:txBody>
      </p:sp>
      <p:sp>
        <p:nvSpPr>
          <p:cNvPr id="31" name="Rectangle 30"/>
          <p:cNvSpPr/>
          <p:nvPr userDrawn="1"/>
        </p:nvSpPr>
        <p:spPr>
          <a:xfrm>
            <a:off x="6096000"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25"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a:t>CLICK TO INSERT YOUR QUOTE</a:t>
            </a: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a:t>Click to edit Name or Subtitle</a:t>
            </a:r>
          </a:p>
        </p:txBody>
      </p:sp>
      <p:grpSp>
        <p:nvGrpSpPr>
          <p:cNvPr id="19" name="Group 18"/>
          <p:cNvGrpSpPr/>
          <p:nvPr userDrawn="1"/>
        </p:nvGrpSpPr>
        <p:grpSpPr>
          <a:xfrm>
            <a:off x="6924883" y="2485894"/>
            <a:ext cx="4169881" cy="1760986"/>
            <a:chOff x="6924883" y="2485894"/>
            <a:chExt cx="4169881" cy="1760986"/>
          </a:xfrm>
        </p:grpSpPr>
        <p:sp>
          <p:nvSpPr>
            <p:cNvPr id="34" name="Freeform 5"/>
            <p:cNvSpPr>
              <a:spLocks/>
            </p:cNvSpPr>
            <p:nvPr/>
          </p:nvSpPr>
          <p:spPr bwMode="auto">
            <a:xfrm>
              <a:off x="6924883" y="2485894"/>
              <a:ext cx="1408789" cy="1704501"/>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5" name="Oval 34"/>
            <p:cNvSpPr>
              <a:spLocks noChangeArrowheads="1"/>
            </p:cNvSpPr>
            <p:nvPr/>
          </p:nvSpPr>
          <p:spPr bwMode="auto">
            <a:xfrm>
              <a:off x="7444872" y="2967673"/>
              <a:ext cx="368810" cy="37213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6" name="Rectangle 35"/>
            <p:cNvSpPr>
              <a:spLocks noChangeArrowheads="1"/>
            </p:cNvSpPr>
            <p:nvPr/>
          </p:nvSpPr>
          <p:spPr bwMode="auto">
            <a:xfrm>
              <a:off x="8629384" y="2710171"/>
              <a:ext cx="141212" cy="559861"/>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7" name="Freeform 8"/>
            <p:cNvSpPr>
              <a:spLocks noEditPoints="1"/>
            </p:cNvSpPr>
            <p:nvPr/>
          </p:nvSpPr>
          <p:spPr bwMode="auto">
            <a:xfrm>
              <a:off x="8840370" y="2818155"/>
              <a:ext cx="465166" cy="465166"/>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9"/>
            <p:cNvSpPr>
              <a:spLocks/>
            </p:cNvSpPr>
            <p:nvPr/>
          </p:nvSpPr>
          <p:spPr bwMode="auto">
            <a:xfrm>
              <a:off x="9322150" y="2834768"/>
              <a:ext cx="526635" cy="435262"/>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0"/>
            <p:cNvSpPr>
              <a:spLocks/>
            </p:cNvSpPr>
            <p:nvPr/>
          </p:nvSpPr>
          <p:spPr bwMode="auto">
            <a:xfrm>
              <a:off x="9895300" y="2834768"/>
              <a:ext cx="139550" cy="435262"/>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1"/>
            <p:cNvSpPr>
              <a:spLocks/>
            </p:cNvSpPr>
            <p:nvPr/>
          </p:nvSpPr>
          <p:spPr bwMode="auto">
            <a:xfrm>
              <a:off x="8626062" y="3369709"/>
              <a:ext cx="440247"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2"/>
            <p:cNvSpPr>
              <a:spLocks/>
            </p:cNvSpPr>
            <p:nvPr/>
          </p:nvSpPr>
          <p:spPr bwMode="auto">
            <a:xfrm>
              <a:off x="9165987" y="3379677"/>
              <a:ext cx="139550" cy="435262"/>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3"/>
            <p:cNvSpPr>
              <a:spLocks/>
            </p:cNvSpPr>
            <p:nvPr/>
          </p:nvSpPr>
          <p:spPr bwMode="auto">
            <a:xfrm>
              <a:off x="9406876" y="3369709"/>
              <a:ext cx="438585"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4"/>
            <p:cNvSpPr>
              <a:spLocks noEditPoints="1"/>
            </p:cNvSpPr>
            <p:nvPr/>
          </p:nvSpPr>
          <p:spPr bwMode="auto">
            <a:xfrm>
              <a:off x="9915235" y="3366386"/>
              <a:ext cx="463505" cy="461843"/>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5"/>
            <p:cNvSpPr>
              <a:spLocks/>
            </p:cNvSpPr>
            <p:nvPr/>
          </p:nvSpPr>
          <p:spPr bwMode="auto">
            <a:xfrm>
              <a:off x="8632707" y="3999345"/>
              <a:ext cx="154502" cy="191051"/>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6"/>
            <p:cNvSpPr>
              <a:spLocks noEditPoints="1"/>
            </p:cNvSpPr>
            <p:nvPr/>
          </p:nvSpPr>
          <p:spPr bwMode="auto">
            <a:xfrm>
              <a:off x="8773917" y="4045861"/>
              <a:ext cx="122937" cy="147857"/>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7"/>
            <p:cNvSpPr>
              <a:spLocks/>
            </p:cNvSpPr>
            <p:nvPr/>
          </p:nvSpPr>
          <p:spPr bwMode="auto">
            <a:xfrm>
              <a:off x="8920112" y="4045861"/>
              <a:ext cx="119614" cy="147857"/>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18"/>
            <p:cNvSpPr>
              <a:spLocks/>
            </p:cNvSpPr>
            <p:nvPr/>
          </p:nvSpPr>
          <p:spPr bwMode="auto">
            <a:xfrm>
              <a:off x="9066308" y="3999345"/>
              <a:ext cx="112969" cy="191051"/>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Freeform 19"/>
            <p:cNvSpPr>
              <a:spLocks/>
            </p:cNvSpPr>
            <p:nvPr/>
          </p:nvSpPr>
          <p:spPr bwMode="auto">
            <a:xfrm>
              <a:off x="9215826" y="4045861"/>
              <a:ext cx="112969" cy="144534"/>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0"/>
            <p:cNvSpPr>
              <a:spLocks noEditPoints="1"/>
            </p:cNvSpPr>
            <p:nvPr/>
          </p:nvSpPr>
          <p:spPr bwMode="auto">
            <a:xfrm>
              <a:off x="9355376" y="4045861"/>
              <a:ext cx="127921" cy="147857"/>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Rectangle 49"/>
            <p:cNvSpPr>
              <a:spLocks noChangeArrowheads="1"/>
            </p:cNvSpPr>
            <p:nvPr/>
          </p:nvSpPr>
          <p:spPr bwMode="auto">
            <a:xfrm>
              <a:off x="9516522" y="3999345"/>
              <a:ext cx="23258" cy="191051"/>
            </a:xfrm>
            <a:prstGeom prst="rect">
              <a:avLst/>
            </a:pr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2"/>
            <p:cNvSpPr>
              <a:spLocks noEditPoints="1"/>
            </p:cNvSpPr>
            <p:nvPr/>
          </p:nvSpPr>
          <p:spPr bwMode="auto">
            <a:xfrm>
              <a:off x="9566361" y="4045861"/>
              <a:ext cx="129582" cy="147857"/>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3"/>
            <p:cNvSpPr>
              <a:spLocks noEditPoints="1"/>
            </p:cNvSpPr>
            <p:nvPr/>
          </p:nvSpPr>
          <p:spPr bwMode="auto">
            <a:xfrm>
              <a:off x="9715879" y="4049184"/>
              <a:ext cx="122937" cy="197696"/>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4"/>
            <p:cNvSpPr>
              <a:spLocks/>
            </p:cNvSpPr>
            <p:nvPr/>
          </p:nvSpPr>
          <p:spPr bwMode="auto">
            <a:xfrm>
              <a:off x="9862074" y="4049184"/>
              <a:ext cx="126259" cy="197696"/>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5"/>
            <p:cNvSpPr>
              <a:spLocks/>
            </p:cNvSpPr>
            <p:nvPr/>
          </p:nvSpPr>
          <p:spPr bwMode="auto">
            <a:xfrm>
              <a:off x="10083028" y="3992700"/>
              <a:ext cx="149518" cy="204341"/>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6"/>
            <p:cNvSpPr>
              <a:spLocks noEditPoints="1"/>
            </p:cNvSpPr>
            <p:nvPr/>
          </p:nvSpPr>
          <p:spPr bwMode="auto">
            <a:xfrm>
              <a:off x="10259126" y="4045861"/>
              <a:ext cx="126259" cy="147857"/>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7"/>
            <p:cNvSpPr>
              <a:spLocks/>
            </p:cNvSpPr>
            <p:nvPr/>
          </p:nvSpPr>
          <p:spPr bwMode="auto">
            <a:xfrm>
              <a:off x="10418612" y="4045861"/>
              <a:ext cx="66452" cy="144534"/>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28"/>
            <p:cNvSpPr>
              <a:spLocks/>
            </p:cNvSpPr>
            <p:nvPr/>
          </p:nvSpPr>
          <p:spPr bwMode="auto">
            <a:xfrm>
              <a:off x="10491709" y="4049184"/>
              <a:ext cx="126259" cy="141212"/>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29"/>
            <p:cNvSpPr>
              <a:spLocks noEditPoints="1"/>
            </p:cNvSpPr>
            <p:nvPr/>
          </p:nvSpPr>
          <p:spPr bwMode="auto">
            <a:xfrm>
              <a:off x="10641227" y="3999345"/>
              <a:ext cx="23258" cy="191051"/>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0"/>
            <p:cNvSpPr>
              <a:spLocks/>
            </p:cNvSpPr>
            <p:nvPr/>
          </p:nvSpPr>
          <p:spPr bwMode="auto">
            <a:xfrm>
              <a:off x="10694389" y="4045861"/>
              <a:ext cx="117953" cy="147857"/>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0" name="Freeform 31"/>
            <p:cNvSpPr>
              <a:spLocks noEditPoints="1"/>
            </p:cNvSpPr>
            <p:nvPr/>
          </p:nvSpPr>
          <p:spPr bwMode="auto">
            <a:xfrm>
              <a:off x="10832278" y="4045861"/>
              <a:ext cx="126259" cy="147857"/>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1" name="Freeform 32"/>
            <p:cNvSpPr>
              <a:spLocks/>
            </p:cNvSpPr>
            <p:nvPr/>
          </p:nvSpPr>
          <p:spPr bwMode="auto">
            <a:xfrm>
              <a:off x="10981795" y="4045861"/>
              <a:ext cx="112969" cy="147857"/>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97"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99"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QUOTE IN MAXIMUM OF 3 LINES OF TEXT</a:t>
            </a:r>
          </a:p>
        </p:txBody>
      </p:sp>
      <p:grpSp>
        <p:nvGrpSpPr>
          <p:cNvPr id="100" name="Group 99"/>
          <p:cNvGrpSpPr/>
          <p:nvPr userDrawn="1"/>
        </p:nvGrpSpPr>
        <p:grpSpPr>
          <a:xfrm>
            <a:off x="-3101342" y="1892636"/>
            <a:ext cx="3018791" cy="1260476"/>
            <a:chOff x="-460208" y="506896"/>
            <a:chExt cx="377657" cy="1260476"/>
          </a:xfrm>
        </p:grpSpPr>
        <p:cxnSp>
          <p:nvCxnSpPr>
            <p:cNvPr id="101" name="Straight Connector 100"/>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02" name="Straight Connector 101"/>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106" name="Group 105"/>
          <p:cNvGrpSpPr/>
          <p:nvPr userDrawn="1"/>
        </p:nvGrpSpPr>
        <p:grpSpPr>
          <a:xfrm>
            <a:off x="-3101342" y="3937800"/>
            <a:ext cx="3018791" cy="726649"/>
            <a:chOff x="-460208" y="479536"/>
            <a:chExt cx="377657" cy="726649"/>
          </a:xfrm>
        </p:grpSpPr>
        <p:cxnSp>
          <p:nvCxnSpPr>
            <p:cNvPr id="107" name="Straight Connector 106"/>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8" name="Straight Connector 107"/>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109" name="Group 108"/>
          <p:cNvGrpSpPr/>
          <p:nvPr userDrawn="1"/>
        </p:nvGrpSpPr>
        <p:grpSpPr>
          <a:xfrm>
            <a:off x="12263438" y="0"/>
            <a:ext cx="3681702" cy="3436620"/>
            <a:chOff x="12263438" y="0"/>
            <a:chExt cx="3681702" cy="3436620"/>
          </a:xfrm>
        </p:grpSpPr>
        <p:sp>
          <p:nvSpPr>
            <p:cNvPr id="11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11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1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11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1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1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1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1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1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1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2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2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2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2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2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2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2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2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2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2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30" name="Rectangle 12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31" name="Rectangle 13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32" name="Rectangle 13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33" name="Rectangle 13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34" name="Rectangle 13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3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3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3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3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39" name="Rectangle 13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40" name="Rectangle 13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4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4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81"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a:p>
        </p:txBody>
      </p:sp>
    </p:spTree>
    <p:extLst>
      <p:ext uri="{BB962C8B-B14F-4D97-AF65-F5344CB8AC3E}">
        <p14:creationId xmlns:p14="http://schemas.microsoft.com/office/powerpoint/2010/main" val="2212176910"/>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Grey Quote">
    <p:spTree>
      <p:nvGrpSpPr>
        <p:cNvPr id="1" name=""/>
        <p:cNvGrpSpPr/>
        <p:nvPr/>
      </p:nvGrpSpPr>
      <p:grpSpPr>
        <a:xfrm>
          <a:off x="0" y="0"/>
          <a:ext cx="0" cy="0"/>
          <a:chOff x="0" y="0"/>
          <a:chExt cx="0" cy="0"/>
        </a:xfrm>
      </p:grpSpPr>
      <p:sp>
        <p:nvSpPr>
          <p:cNvPr id="144"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a:solidFill>
                  <a:srgbClr val="D4D2D2"/>
                </a:solidFill>
              </a:rPr>
              <a:t>’</a:t>
            </a:r>
            <a:endParaRPr lang="en-GB" sz="19900">
              <a:solidFill>
                <a:srgbClr val="D4D2D2"/>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a:solidFill>
                  <a:srgbClr val="D4D2D2"/>
                </a:solidFill>
              </a:rPr>
              <a:t>’</a:t>
            </a:r>
            <a:endParaRPr lang="en-GB" sz="19900">
              <a:solidFill>
                <a:srgbClr val="D4D2D2"/>
              </a:solidFill>
            </a:endParaRPr>
          </a:p>
        </p:txBody>
      </p:sp>
      <p:sp>
        <p:nvSpPr>
          <p:cNvPr id="31" name="Rectangle 30"/>
          <p:cNvSpPr/>
          <p:nvPr userDrawn="1"/>
        </p:nvSpPr>
        <p:spPr>
          <a:xfrm>
            <a:off x="6096000"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25"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tx2"/>
                </a:solidFill>
              </a:defRPr>
            </a:lvl1pPr>
          </a:lstStyle>
          <a:p>
            <a:r>
              <a:rPr lang="en-GB" noProof="0"/>
              <a:t>CLICK TO INSERT YOUR QUOTE</a:t>
            </a: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a:t>Click to edit Name or Subtitle </a:t>
            </a:r>
          </a:p>
        </p:txBody>
      </p:sp>
      <p:grpSp>
        <p:nvGrpSpPr>
          <p:cNvPr id="62" name="Group 61"/>
          <p:cNvGrpSpPr/>
          <p:nvPr userDrawn="1"/>
        </p:nvGrpSpPr>
        <p:grpSpPr>
          <a:xfrm>
            <a:off x="6924883" y="2485894"/>
            <a:ext cx="4169881" cy="1760986"/>
            <a:chOff x="12638090" y="1376363"/>
            <a:chExt cx="3984627" cy="1682751"/>
          </a:xfrm>
          <a:solidFill>
            <a:schemeClr val="bg1"/>
          </a:solidFill>
        </p:grpSpPr>
        <p:sp>
          <p:nvSpPr>
            <p:cNvPr id="63"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Oval 63"/>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Rectangle 64"/>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Rectangle 78"/>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9"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90"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102"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103"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QUOTE IN MAXIMUM OF 3 LINES OF TEXT</a:t>
            </a:r>
          </a:p>
        </p:txBody>
      </p:sp>
      <p:grpSp>
        <p:nvGrpSpPr>
          <p:cNvPr id="104" name="Group 103"/>
          <p:cNvGrpSpPr/>
          <p:nvPr userDrawn="1"/>
        </p:nvGrpSpPr>
        <p:grpSpPr>
          <a:xfrm>
            <a:off x="-3101342" y="1892636"/>
            <a:ext cx="3018791" cy="1260476"/>
            <a:chOff x="-460208" y="506896"/>
            <a:chExt cx="377657" cy="1260476"/>
          </a:xfrm>
        </p:grpSpPr>
        <p:cxnSp>
          <p:nvCxnSpPr>
            <p:cNvPr id="105" name="Straight Connector 104"/>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06" name="Straight Connector 105"/>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107" name="Group 106"/>
          <p:cNvGrpSpPr/>
          <p:nvPr userDrawn="1"/>
        </p:nvGrpSpPr>
        <p:grpSpPr>
          <a:xfrm>
            <a:off x="-3101342" y="3937800"/>
            <a:ext cx="3018791" cy="726649"/>
            <a:chOff x="-460208" y="479536"/>
            <a:chExt cx="377657" cy="726649"/>
          </a:xfrm>
        </p:grpSpPr>
        <p:cxnSp>
          <p:nvCxnSpPr>
            <p:cNvPr id="108" name="Straight Connector 107"/>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9" name="Straight Connector 108"/>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110" name="Group 109"/>
          <p:cNvGrpSpPr/>
          <p:nvPr userDrawn="1"/>
        </p:nvGrpSpPr>
        <p:grpSpPr>
          <a:xfrm>
            <a:off x="12263438" y="0"/>
            <a:ext cx="3681702" cy="3436620"/>
            <a:chOff x="12263438" y="0"/>
            <a:chExt cx="3681702" cy="3436620"/>
          </a:xfrm>
        </p:grpSpPr>
        <p:sp>
          <p:nvSpPr>
            <p:cNvPr id="11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11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1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11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1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1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1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1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1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2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2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2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2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2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2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2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2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2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2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3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31" name="Rectangle 13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32" name="Rectangle 13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33" name="Rectangle 13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34" name="Rectangle 13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35" name="Rectangle 13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3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3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3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3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40" name="Rectangle 13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41" name="Rectangle 14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4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4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92"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Tree>
    <p:extLst>
      <p:ext uri="{BB962C8B-B14F-4D97-AF65-F5344CB8AC3E}">
        <p14:creationId xmlns:p14="http://schemas.microsoft.com/office/powerpoint/2010/main" val="134313823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ue Quote with Image">
    <p:spTree>
      <p:nvGrpSpPr>
        <p:cNvPr id="1" name=""/>
        <p:cNvGrpSpPr/>
        <p:nvPr/>
      </p:nvGrpSpPr>
      <p:grpSpPr>
        <a:xfrm>
          <a:off x="0" y="0"/>
          <a:ext cx="0" cy="0"/>
          <a:chOff x="0" y="0"/>
          <a:chExt cx="0" cy="0"/>
        </a:xfrm>
      </p:grpSpPr>
      <p:sp>
        <p:nvSpPr>
          <p:cNvPr id="95"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a:solidFill>
                  <a:schemeClr val="accent4"/>
                </a:solidFill>
              </a:rPr>
              <a:t>’</a:t>
            </a:r>
            <a:endParaRPr lang="en-GB" sz="19900">
              <a:solidFill>
                <a:schemeClr val="accent4"/>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a:solidFill>
                  <a:schemeClr val="accent4"/>
                </a:solidFill>
              </a:rPr>
              <a:t>’</a:t>
            </a:r>
            <a:endParaRPr lang="en-GB" sz="19900">
              <a:solidFill>
                <a:schemeClr val="accent4"/>
              </a:solidFill>
            </a:endParaRP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sp>
        <p:nvSpPr>
          <p:cNvPr id="51"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a:t>CLICK TO INSERT YOUR QUOTE</a:t>
            </a:r>
          </a:p>
        </p:txBody>
      </p:sp>
      <p:sp>
        <p:nvSpPr>
          <p:cNvPr id="52"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a:t>Click to edit Name or Subtitle </a:t>
            </a:r>
          </a:p>
        </p:txBody>
      </p:sp>
      <p:sp>
        <p:nvSpPr>
          <p:cNvPr id="53"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54"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QUOTE IN MAXIMUM OF 3 LINES OF TEXT</a:t>
            </a:r>
          </a:p>
        </p:txBody>
      </p:sp>
      <p:grpSp>
        <p:nvGrpSpPr>
          <p:cNvPr id="55" name="Group 54"/>
          <p:cNvGrpSpPr/>
          <p:nvPr userDrawn="1"/>
        </p:nvGrpSpPr>
        <p:grpSpPr>
          <a:xfrm>
            <a:off x="-3101342" y="1892636"/>
            <a:ext cx="3018791" cy="1260476"/>
            <a:chOff x="-460208" y="506896"/>
            <a:chExt cx="377657" cy="1260476"/>
          </a:xfrm>
        </p:grpSpPr>
        <p:cxnSp>
          <p:nvCxnSpPr>
            <p:cNvPr id="56" name="Straight Connector 55"/>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3101342" y="3937800"/>
            <a:ext cx="3018791" cy="726649"/>
            <a:chOff x="-460208" y="479536"/>
            <a:chExt cx="377657" cy="726649"/>
          </a:xfrm>
        </p:grpSpPr>
        <p:cxnSp>
          <p:nvCxnSpPr>
            <p:cNvPr id="59" name="Straight Connector 58"/>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60" name="Straight Connector 59"/>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61" name="Group 60"/>
          <p:cNvGrpSpPr/>
          <p:nvPr userDrawn="1"/>
        </p:nvGrpSpPr>
        <p:grpSpPr>
          <a:xfrm>
            <a:off x="12263438" y="0"/>
            <a:ext cx="3681702" cy="3436620"/>
            <a:chOff x="12263438" y="0"/>
            <a:chExt cx="3681702" cy="3436620"/>
          </a:xfrm>
        </p:grpSpPr>
        <p:sp>
          <p:nvSpPr>
            <p:cNvPr id="62"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63"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4"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5"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6"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7"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8"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9"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70"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71"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72"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73"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4"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5"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6"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7"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8"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9"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80"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81"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82" name="Rectangle 81"/>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3" name="Rectangle 82"/>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4" name="Rectangle 83"/>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5" name="Rectangle 84"/>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6" name="Rectangle 85"/>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7"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8"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9"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90"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91" name="Rectangle 90"/>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92" name="Rectangle 91"/>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93"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4"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122"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a:p>
        </p:txBody>
      </p:sp>
      <p:grpSp>
        <p:nvGrpSpPr>
          <p:cNvPr id="96" name="Group 95"/>
          <p:cNvGrpSpPr/>
          <p:nvPr userDrawn="1"/>
        </p:nvGrpSpPr>
        <p:grpSpPr>
          <a:xfrm>
            <a:off x="12263437" y="3542534"/>
            <a:ext cx="3681703" cy="2424674"/>
            <a:chOff x="12263437" y="3542534"/>
            <a:chExt cx="3681703" cy="2424674"/>
          </a:xfrm>
        </p:grpSpPr>
        <p:sp>
          <p:nvSpPr>
            <p:cNvPr id="97"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98" name="Rectangle 97"/>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99" name="Picture 98"/>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00" name="Picture 99"/>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01" name="Picture 100"/>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02" name="Picture 101"/>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03" name="Group 102"/>
            <p:cNvGrpSpPr/>
            <p:nvPr userDrawn="1"/>
          </p:nvGrpSpPr>
          <p:grpSpPr>
            <a:xfrm>
              <a:off x="14367592" y="4149392"/>
              <a:ext cx="511967" cy="758182"/>
              <a:chOff x="14093278" y="4121452"/>
              <a:chExt cx="511967" cy="758182"/>
            </a:xfrm>
          </p:grpSpPr>
          <p:pic>
            <p:nvPicPr>
              <p:cNvPr id="107" name="Picture 106"/>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8" name="Rectangle 107"/>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104" name="Straight Arrow Connector 103"/>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223268838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y Title Slide">
    <p:spTree>
      <p:nvGrpSpPr>
        <p:cNvPr id="1" name=""/>
        <p:cNvGrpSpPr/>
        <p:nvPr/>
      </p:nvGrpSpPr>
      <p:grpSpPr>
        <a:xfrm>
          <a:off x="0" y="0"/>
          <a:ext cx="0" cy="0"/>
          <a:chOff x="0" y="0"/>
          <a:chExt cx="0" cy="0"/>
        </a:xfrm>
      </p:grpSpPr>
      <p:sp>
        <p:nvSpPr>
          <p:cNvPr id="3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2" name="Rectangle 1"/>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20" name="Title 1"/>
          <p:cNvSpPr>
            <a:spLocks noGrp="1"/>
          </p:cNvSpPr>
          <p:nvPr>
            <p:ph type="ctrTitle" hasCustomPrompt="1"/>
          </p:nvPr>
        </p:nvSpPr>
        <p:spPr bwMode="gray">
          <a:xfrm>
            <a:off x="995362" y="3329637"/>
            <a:ext cx="10537826" cy="1227573"/>
          </a:xfrm>
        </p:spPr>
        <p:txBody>
          <a:bodyPr anchor="b" anchorCtr="0">
            <a:noAutofit/>
          </a:bodyPr>
          <a:lstStyle>
            <a:lvl1pPr algn="l">
              <a:lnSpc>
                <a:spcPts val="4600"/>
              </a:lnSpc>
              <a:defRPr sz="5600" b="1">
                <a:solidFill>
                  <a:schemeClr val="tx2"/>
                </a:solidFill>
              </a:defRPr>
            </a:lvl1pPr>
          </a:lstStyle>
          <a:p>
            <a:r>
              <a:rPr lang="en-GB" noProof="0"/>
              <a:t>Click to edit </a:t>
            </a:r>
            <a:br>
              <a:rPr lang="en-GB" noProof="0"/>
            </a:br>
            <a:r>
              <a:rPr lang="en-GB" noProof="0"/>
              <a:t>Master title style</a:t>
            </a:r>
          </a:p>
        </p:txBody>
      </p:sp>
      <p:sp>
        <p:nvSpPr>
          <p:cNvPr id="36" name="Text Placeholder 6"/>
          <p:cNvSpPr>
            <a:spLocks noGrp="1"/>
          </p:cNvSpPr>
          <p:nvPr>
            <p:ph type="body" sz="quarter" idx="11" hasCustomPrompt="1"/>
          </p:nvPr>
        </p:nvSpPr>
        <p:spPr bwMode="gray">
          <a:xfrm>
            <a:off x="995362" y="4680750"/>
            <a:ext cx="10537826" cy="729450"/>
          </a:xfrm>
        </p:spPr>
        <p:txBody>
          <a:bodyPr>
            <a:noAutofit/>
          </a:bodyPr>
          <a:lstStyle>
            <a:lvl1pPr>
              <a:lnSpc>
                <a:spcPts val="2300"/>
              </a:lnSpc>
              <a:defRPr sz="2500">
                <a:solidFill>
                  <a:schemeClr val="tx2"/>
                </a:solidFill>
              </a:defRPr>
            </a:lvl1pPr>
          </a:lstStyle>
          <a:p>
            <a:pPr lvl="0"/>
            <a:r>
              <a:rPr lang="en-GB" noProof="0"/>
              <a:t>Click to edit Subtitle text styles</a:t>
            </a:r>
          </a:p>
        </p:txBody>
      </p:sp>
      <p:sp>
        <p:nvSpPr>
          <p:cNvPr id="37" name="Text Placeholder 2"/>
          <p:cNvSpPr>
            <a:spLocks noGrp="1"/>
          </p:cNvSpPr>
          <p:nvPr>
            <p:ph type="body" sz="quarter" idx="14" hasCustomPrompt="1"/>
          </p:nvPr>
        </p:nvSpPr>
        <p:spPr>
          <a:xfrm>
            <a:off x="995362" y="5901351"/>
            <a:ext cx="10537826" cy="275612"/>
          </a:xfrm>
        </p:spPr>
        <p:txBody>
          <a:bodyPr tIns="0" bIns="0" anchor="b"/>
          <a:lstStyle>
            <a:lvl1pPr marL="0" indent="0" algn="l">
              <a:lnSpc>
                <a:spcPct val="100000"/>
              </a:lnSpc>
              <a:buNone/>
              <a:defRPr sz="1500">
                <a:solidFill>
                  <a:schemeClr val="tx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a:t>Click to edit location and date</a:t>
            </a:r>
          </a:p>
        </p:txBody>
      </p:sp>
      <p:grpSp>
        <p:nvGrpSpPr>
          <p:cNvPr id="60" name="Group 59"/>
          <p:cNvGrpSpPr/>
          <p:nvPr userDrawn="1"/>
        </p:nvGrpSpPr>
        <p:grpSpPr>
          <a:xfrm>
            <a:off x="994275" y="1309688"/>
            <a:ext cx="2975834" cy="1256727"/>
            <a:chOff x="12638090" y="1376363"/>
            <a:chExt cx="3984627" cy="1682751"/>
          </a:xfrm>
          <a:solidFill>
            <a:srgbClr val="A8A8A8"/>
          </a:solidFill>
        </p:grpSpPr>
        <p:sp>
          <p:nvSpPr>
            <p:cNvPr id="61"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2" name="Oval 61"/>
            <p:cNvSpPr>
              <a:spLocks noChangeArrowheads="1"/>
            </p:cNvSpPr>
            <p:nvPr/>
          </p:nvSpPr>
          <p:spPr bwMode="auto">
            <a:xfrm>
              <a:off x="13134978" y="1836738"/>
              <a:ext cx="352425" cy="355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3" name="Rectangle 62"/>
            <p:cNvSpPr>
              <a:spLocks noChangeArrowheads="1"/>
            </p:cNvSpPr>
            <p:nvPr/>
          </p:nvSpPr>
          <p:spPr bwMode="auto">
            <a:xfrm>
              <a:off x="14266866" y="1590676"/>
              <a:ext cx="134938" cy="5349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Rectangle 76"/>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89" name="Text Placeholder 2"/>
          <p:cNvSpPr>
            <a:spLocks noGrp="1"/>
          </p:cNvSpPr>
          <p:nvPr>
            <p:ph type="body" sz="quarter" idx="15" hasCustomPrompt="1"/>
          </p:nvPr>
        </p:nvSpPr>
        <p:spPr>
          <a:xfrm>
            <a:off x="995362" y="5619202"/>
            <a:ext cx="10537825" cy="275612"/>
          </a:xfrm>
        </p:spPr>
        <p:txBody>
          <a:bodyPr tIns="0" bIns="0" anchor="b"/>
          <a:lstStyle>
            <a:lvl1pPr marL="0" indent="0" algn="l">
              <a:lnSpc>
                <a:spcPct val="100000"/>
              </a:lnSpc>
              <a:buNone/>
              <a:defRPr lang="en-GB" sz="1500" b="0" kern="1200" baseline="0" noProof="0" dirty="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noProof="0"/>
              <a:t>Click to edit presenter name</a:t>
            </a:r>
          </a:p>
        </p:txBody>
      </p:sp>
      <p:grpSp>
        <p:nvGrpSpPr>
          <p:cNvPr id="119" name="Group 118"/>
          <p:cNvGrpSpPr/>
          <p:nvPr userDrawn="1"/>
        </p:nvGrpSpPr>
        <p:grpSpPr>
          <a:xfrm>
            <a:off x="12263438" y="0"/>
            <a:ext cx="3681702" cy="3436620"/>
            <a:chOff x="12263438" y="0"/>
            <a:chExt cx="3681702" cy="3436620"/>
          </a:xfrm>
        </p:grpSpPr>
        <p:sp>
          <p:nvSpPr>
            <p:cNvPr id="12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12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2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12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2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2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2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2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2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2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3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3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3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3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3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3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3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3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3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3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40" name="Rectangle 13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41" name="Rectangle 14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42" name="Rectangle 14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43" name="Rectangle 14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44" name="Rectangle 14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4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4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4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4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49" name="Rectangle 14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50" name="Rectangle 14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5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5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90" name="Rectangle 104"/>
          <p:cNvSpPr>
            <a:spLocks noChangeArrowheads="1"/>
          </p:cNvSpPr>
          <p:nvPr userDrawn="1"/>
        </p:nvSpPr>
        <p:spPr bwMode="gray">
          <a:xfrm flipH="1">
            <a:off x="-3101345" y="5619201"/>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OF PRESENTER (ONE LINE)</a:t>
            </a:r>
          </a:p>
        </p:txBody>
      </p:sp>
      <p:sp>
        <p:nvSpPr>
          <p:cNvPr id="91" name="Rectangle 104"/>
          <p:cNvSpPr>
            <a:spLocks noChangeArrowheads="1"/>
          </p:cNvSpPr>
          <p:nvPr userDrawn="1"/>
        </p:nvSpPr>
        <p:spPr bwMode="gray">
          <a:xfrm flipH="1">
            <a:off x="-3101344" y="4680749"/>
            <a:ext cx="3018790" cy="72945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SUBTITLE HERE NOT MORE THAN 2 LINES OF TEXT</a:t>
            </a:r>
          </a:p>
        </p:txBody>
      </p:sp>
      <p:sp>
        <p:nvSpPr>
          <p:cNvPr id="92" name="Rectangle 104"/>
          <p:cNvSpPr>
            <a:spLocks noChangeArrowheads="1"/>
          </p:cNvSpPr>
          <p:nvPr userDrawn="1"/>
        </p:nvSpPr>
        <p:spPr bwMode="gray">
          <a:xfrm flipH="1">
            <a:off x="-3101343" y="3329475"/>
            <a:ext cx="3018790" cy="1227735"/>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TITLE HERE NOT MORE THAN 2 LINES OF TEXT</a:t>
            </a:r>
          </a:p>
        </p:txBody>
      </p:sp>
      <p:grpSp>
        <p:nvGrpSpPr>
          <p:cNvPr id="93" name="Group 92"/>
          <p:cNvGrpSpPr/>
          <p:nvPr userDrawn="1"/>
        </p:nvGrpSpPr>
        <p:grpSpPr>
          <a:xfrm>
            <a:off x="-3101342" y="3329475"/>
            <a:ext cx="3018791" cy="1227735"/>
            <a:chOff x="-460208" y="32235"/>
            <a:chExt cx="377657" cy="1227735"/>
          </a:xfrm>
        </p:grpSpPr>
        <p:cxnSp>
          <p:nvCxnSpPr>
            <p:cNvPr id="94" name="Straight Connector 93"/>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95" name="Straight Connector 94"/>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96" name="Group 95"/>
          <p:cNvGrpSpPr/>
          <p:nvPr userDrawn="1"/>
        </p:nvGrpSpPr>
        <p:grpSpPr>
          <a:xfrm>
            <a:off x="-3101342" y="4680750"/>
            <a:ext cx="3018791" cy="729450"/>
            <a:chOff x="-460208" y="32235"/>
            <a:chExt cx="377657" cy="729450"/>
          </a:xfrm>
        </p:grpSpPr>
        <p:cxnSp>
          <p:nvCxnSpPr>
            <p:cNvPr id="97" name="Straight Connector 96"/>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99" name="Group 98"/>
          <p:cNvGrpSpPr/>
          <p:nvPr userDrawn="1"/>
        </p:nvGrpSpPr>
        <p:grpSpPr>
          <a:xfrm>
            <a:off x="-3101342" y="5619202"/>
            <a:ext cx="3018791" cy="282149"/>
            <a:chOff x="-460208" y="479536"/>
            <a:chExt cx="377657" cy="282149"/>
          </a:xfrm>
        </p:grpSpPr>
        <p:cxnSp>
          <p:nvCxnSpPr>
            <p:cNvPr id="100" name="Straight Connector 99"/>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01" name="Straight Connector 10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02" name="Rectangle 104"/>
          <p:cNvSpPr>
            <a:spLocks noChangeArrowheads="1"/>
          </p:cNvSpPr>
          <p:nvPr userDrawn="1"/>
        </p:nvSpPr>
        <p:spPr bwMode="gray">
          <a:xfrm flipH="1">
            <a:off x="-3101345" y="5908482"/>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LOCATION, DATE (ONE LINE)</a:t>
            </a:r>
          </a:p>
        </p:txBody>
      </p:sp>
      <p:grpSp>
        <p:nvGrpSpPr>
          <p:cNvPr id="153" name="Group 152"/>
          <p:cNvGrpSpPr/>
          <p:nvPr userDrawn="1"/>
        </p:nvGrpSpPr>
        <p:grpSpPr>
          <a:xfrm>
            <a:off x="-3101342" y="5908483"/>
            <a:ext cx="3018791" cy="282149"/>
            <a:chOff x="-460208" y="479536"/>
            <a:chExt cx="377657" cy="282149"/>
          </a:xfrm>
        </p:grpSpPr>
        <p:cxnSp>
          <p:nvCxnSpPr>
            <p:cNvPr id="154" name="Straight Connector 153"/>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55" name="Straight Connector 154"/>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3405233284"/>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Grey Quote with Image">
    <p:spTree>
      <p:nvGrpSpPr>
        <p:cNvPr id="1" name=""/>
        <p:cNvGrpSpPr/>
        <p:nvPr/>
      </p:nvGrpSpPr>
      <p:grpSpPr>
        <a:xfrm>
          <a:off x="0" y="0"/>
          <a:ext cx="0" cy="0"/>
          <a:chOff x="0" y="0"/>
          <a:chExt cx="0" cy="0"/>
        </a:xfrm>
      </p:grpSpPr>
      <p:sp>
        <p:nvSpPr>
          <p:cNvPr id="9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a:solidFill>
                  <a:srgbClr val="D4D2D2"/>
                </a:solidFill>
              </a:rPr>
              <a:t>’</a:t>
            </a:r>
            <a:endParaRPr lang="en-GB" sz="19900">
              <a:solidFill>
                <a:srgbClr val="D4D2D2"/>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a:solidFill>
                  <a:srgbClr val="D4D2D2"/>
                </a:solidFill>
              </a:rPr>
              <a:t>’</a:t>
            </a:r>
            <a:endParaRPr lang="en-GB" sz="19900">
              <a:solidFill>
                <a:srgbClr val="D4D2D2"/>
              </a:solidFill>
            </a:endParaRPr>
          </a:p>
        </p:txBody>
      </p:sp>
      <p:sp>
        <p:nvSpPr>
          <p:cNvPr id="25"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tx2"/>
                </a:solidFill>
              </a:defRPr>
            </a:lvl1pPr>
          </a:lstStyle>
          <a:p>
            <a:r>
              <a:rPr lang="en-GB" noProof="0"/>
              <a:t>Click to edit </a:t>
            </a:r>
            <a:br>
              <a:rPr lang="en-GB" noProof="0"/>
            </a:br>
            <a:r>
              <a:rPr lang="en-GB" noProof="0"/>
              <a:t>Master title style</a:t>
            </a: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a:t>Click to edit Subtitle text styles</a:t>
            </a: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sp>
        <p:nvSpPr>
          <p:cNvPr id="49"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50"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QUOTE IN MAXIMUM OF 3 LINES OF TEXT</a:t>
            </a:r>
          </a:p>
        </p:txBody>
      </p:sp>
      <p:grpSp>
        <p:nvGrpSpPr>
          <p:cNvPr id="51" name="Group 50"/>
          <p:cNvGrpSpPr/>
          <p:nvPr userDrawn="1"/>
        </p:nvGrpSpPr>
        <p:grpSpPr>
          <a:xfrm>
            <a:off x="-3101342" y="1892636"/>
            <a:ext cx="3018791" cy="1260476"/>
            <a:chOff x="-460208" y="506896"/>
            <a:chExt cx="377657" cy="1260476"/>
          </a:xfrm>
        </p:grpSpPr>
        <p:cxnSp>
          <p:nvCxnSpPr>
            <p:cNvPr id="52" name="Straight Connector 5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3" name="Straight Connector 52"/>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4" name="Group 53"/>
          <p:cNvGrpSpPr/>
          <p:nvPr userDrawn="1"/>
        </p:nvGrpSpPr>
        <p:grpSpPr>
          <a:xfrm>
            <a:off x="-3101342" y="3937800"/>
            <a:ext cx="3018791" cy="726649"/>
            <a:chOff x="-460208" y="479536"/>
            <a:chExt cx="377657" cy="726649"/>
          </a:xfrm>
        </p:grpSpPr>
        <p:cxnSp>
          <p:nvCxnSpPr>
            <p:cNvPr id="55" name="Straight Connector 54"/>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56" name="Straight Connector 55"/>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57" name="Group 56"/>
          <p:cNvGrpSpPr/>
          <p:nvPr userDrawn="1"/>
        </p:nvGrpSpPr>
        <p:grpSpPr>
          <a:xfrm>
            <a:off x="12263438" y="0"/>
            <a:ext cx="3681702" cy="3436620"/>
            <a:chOff x="12263438" y="0"/>
            <a:chExt cx="3681702" cy="3436620"/>
          </a:xfrm>
        </p:grpSpPr>
        <p:sp>
          <p:nvSpPr>
            <p:cNvPr id="58"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59"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0"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1"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2"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3"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4"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5"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66"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7"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68"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69"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0"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1"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2"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3"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4"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5"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6"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77"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78" name="Rectangle 77"/>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79" name="Rectangle 78"/>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0" name="Rectangle 79"/>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1" name="Rectangle 80"/>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2" name="Rectangle 81"/>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3"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4"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5"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6"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87" name="Rectangle 86"/>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8" name="Rectangle 87"/>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89"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0"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118"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grpSp>
        <p:nvGrpSpPr>
          <p:cNvPr id="92" name="Group 91"/>
          <p:cNvGrpSpPr/>
          <p:nvPr userDrawn="1"/>
        </p:nvGrpSpPr>
        <p:grpSpPr>
          <a:xfrm>
            <a:off x="12263437" y="3542534"/>
            <a:ext cx="3681703" cy="2424674"/>
            <a:chOff x="12263437" y="3542534"/>
            <a:chExt cx="3681703" cy="2424674"/>
          </a:xfrm>
        </p:grpSpPr>
        <p:sp>
          <p:nvSpPr>
            <p:cNvPr id="93"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94" name="Rectangle 93"/>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95" name="Picture 94"/>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6" name="Picture 95"/>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7" name="Picture 96"/>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98" name="Picture 97"/>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99" name="Group 98"/>
            <p:cNvGrpSpPr/>
            <p:nvPr userDrawn="1"/>
          </p:nvGrpSpPr>
          <p:grpSpPr>
            <a:xfrm>
              <a:off x="14367592" y="4149392"/>
              <a:ext cx="511967" cy="758182"/>
              <a:chOff x="14093278" y="4121452"/>
              <a:chExt cx="511967" cy="758182"/>
            </a:xfrm>
          </p:grpSpPr>
          <p:pic>
            <p:nvPicPr>
              <p:cNvPr id="103" name="Picture 102"/>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4" name="Rectangle 103"/>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100" name="Straight Arrow Connector 99"/>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344779773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 With Image Right">
    <p:spTree>
      <p:nvGrpSpPr>
        <p:cNvPr id="1" name=""/>
        <p:cNvGrpSpPr/>
        <p:nvPr/>
      </p:nvGrpSpPr>
      <p:grpSpPr>
        <a:xfrm>
          <a:off x="0" y="0"/>
          <a:ext cx="0" cy="0"/>
          <a:chOff x="0" y="0"/>
          <a:chExt cx="0" cy="0"/>
        </a:xfrm>
      </p:grpSpPr>
      <p:sp>
        <p:nvSpPr>
          <p:cNvPr id="3" name="Rectangle 2"/>
          <p:cNvSpPr/>
          <p:nvPr userDrawn="1"/>
        </p:nvSpPr>
        <p:spPr>
          <a:xfrm>
            <a:off x="10932160" y="6019800"/>
            <a:ext cx="1259840" cy="838199"/>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8" name="Text Placeholder 5"/>
          <p:cNvSpPr>
            <a:spLocks noGrp="1"/>
          </p:cNvSpPr>
          <p:nvPr>
            <p:ph type="body" sz="quarter" idx="12"/>
          </p:nvPr>
        </p:nvSpPr>
        <p:spPr>
          <a:xfrm>
            <a:off x="658814" y="1544637"/>
            <a:ext cx="5184774" cy="4475163"/>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8" name="Picture Placeholder 17"/>
          <p:cNvSpPr>
            <a:spLocks noGrp="1"/>
          </p:cNvSpPr>
          <p:nvPr>
            <p:ph type="pic" sz="quarter" idx="15" hasCustomPrompt="1"/>
          </p:nvPr>
        </p:nvSpPr>
        <p:spPr bwMode="auto">
          <a:xfrm>
            <a:off x="6348413" y="-2"/>
            <a:ext cx="5843587" cy="6858002"/>
          </a:xfrm>
          <a:custGeom>
            <a:avLst/>
            <a:gdLst>
              <a:gd name="connsiteX0" fmla="*/ 5034304 w 5843587"/>
              <a:gd name="connsiteY0" fmla="*/ 6352964 h 6858001"/>
              <a:gd name="connsiteX1" fmla="*/ 4994816 w 5843587"/>
              <a:gd name="connsiteY1" fmla="*/ 6392626 h 6858001"/>
              <a:gd name="connsiteX2" fmla="*/ 5034304 w 5843587"/>
              <a:gd name="connsiteY2" fmla="*/ 6432288 h 6858001"/>
              <a:gd name="connsiteX3" fmla="*/ 5073792 w 5843587"/>
              <a:gd name="connsiteY3" fmla="*/ 6392626 h 6858001"/>
              <a:gd name="connsiteX4" fmla="*/ 5034304 w 5843587"/>
              <a:gd name="connsiteY4" fmla="*/ 6352964 h 6858001"/>
              <a:gd name="connsiteX5" fmla="*/ 5031821 w 5843587"/>
              <a:gd name="connsiteY5" fmla="*/ 6250330 h 6858001"/>
              <a:gd name="connsiteX6" fmla="*/ 4927244 w 5843587"/>
              <a:gd name="connsiteY6" fmla="*/ 6293859 h 6858001"/>
              <a:gd name="connsiteX7" fmla="*/ 4883137 w 5843587"/>
              <a:gd name="connsiteY7" fmla="*/ 6397330 h 6858001"/>
              <a:gd name="connsiteX8" fmla="*/ 4983446 w 5843587"/>
              <a:gd name="connsiteY8" fmla="*/ 6534339 h 6858001"/>
              <a:gd name="connsiteX9" fmla="*/ 5014036 w 5843587"/>
              <a:gd name="connsiteY9" fmla="*/ 6485815 h 6858001"/>
              <a:gd name="connsiteX10" fmla="*/ 4940050 w 5843587"/>
              <a:gd name="connsiteY10" fmla="*/ 6396616 h 6858001"/>
              <a:gd name="connsiteX11" fmla="*/ 5033244 w 5843587"/>
              <a:gd name="connsiteY11" fmla="*/ 6304563 h 6858001"/>
              <a:gd name="connsiteX12" fmla="*/ 5128573 w 5843587"/>
              <a:gd name="connsiteY12" fmla="*/ 6394475 h 6858001"/>
              <a:gd name="connsiteX13" fmla="*/ 5104385 w 5843587"/>
              <a:gd name="connsiteY13" fmla="*/ 6463693 h 6858001"/>
              <a:gd name="connsiteX14" fmla="*/ 5103673 w 5843587"/>
              <a:gd name="connsiteY14" fmla="*/ 6463693 h 6858001"/>
              <a:gd name="connsiteX15" fmla="*/ 5103673 w 5843587"/>
              <a:gd name="connsiteY15" fmla="*/ 6464407 h 6858001"/>
              <a:gd name="connsiteX16" fmla="*/ 5003365 w 5843587"/>
              <a:gd name="connsiteY16" fmla="*/ 6613547 h 6858001"/>
              <a:gd name="connsiteX17" fmla="*/ 5055298 w 5843587"/>
              <a:gd name="connsiteY17" fmla="*/ 6613547 h 6858001"/>
              <a:gd name="connsiteX18" fmla="*/ 5078774 w 5843587"/>
              <a:gd name="connsiteY18" fmla="*/ 6600703 h 6858001"/>
              <a:gd name="connsiteX19" fmla="*/ 5133553 w 5843587"/>
              <a:gd name="connsiteY19" fmla="*/ 6511504 h 6858001"/>
              <a:gd name="connsiteX20" fmla="*/ 5144224 w 5843587"/>
              <a:gd name="connsiteY20" fmla="*/ 6495091 h 6858001"/>
              <a:gd name="connsiteX21" fmla="*/ 5184774 w 5843587"/>
              <a:gd name="connsiteY21" fmla="*/ 6393048 h 6858001"/>
              <a:gd name="connsiteX22" fmla="*/ 5137821 w 5843587"/>
              <a:gd name="connsiteY22" fmla="*/ 6289578 h 6858001"/>
              <a:gd name="connsiteX23" fmla="*/ 5031821 w 5843587"/>
              <a:gd name="connsiteY23" fmla="*/ 6250330 h 6858001"/>
              <a:gd name="connsiteX24" fmla="*/ 0 w 5843587"/>
              <a:gd name="connsiteY24" fmla="*/ 0 h 6858001"/>
              <a:gd name="connsiteX25" fmla="*/ 5843587 w 5843587"/>
              <a:gd name="connsiteY25" fmla="*/ 0 h 6858001"/>
              <a:gd name="connsiteX26" fmla="*/ 5843587 w 5843587"/>
              <a:gd name="connsiteY26" fmla="*/ 6858001 h 6858001"/>
              <a:gd name="connsiteX27" fmla="*/ 0 w 5843587"/>
              <a:gd name="connsiteY27"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843587" h="6858001">
                <a:moveTo>
                  <a:pt x="5034304" y="6352964"/>
                </a:moveTo>
                <a:cubicBezTo>
                  <a:pt x="5012495" y="6352964"/>
                  <a:pt x="4994816" y="6370721"/>
                  <a:pt x="4994816" y="6392626"/>
                </a:cubicBezTo>
                <a:cubicBezTo>
                  <a:pt x="4994816" y="6414531"/>
                  <a:pt x="5012495" y="6432288"/>
                  <a:pt x="5034304" y="6432288"/>
                </a:cubicBezTo>
                <a:cubicBezTo>
                  <a:pt x="5056113" y="6432288"/>
                  <a:pt x="5073792" y="6414531"/>
                  <a:pt x="5073792" y="6392626"/>
                </a:cubicBezTo>
                <a:cubicBezTo>
                  <a:pt x="5073792" y="6370721"/>
                  <a:pt x="5056113" y="6352964"/>
                  <a:pt x="5034304" y="6352964"/>
                </a:cubicBezTo>
                <a:close/>
                <a:moveTo>
                  <a:pt x="5031821" y="6250330"/>
                </a:moveTo>
                <a:cubicBezTo>
                  <a:pt x="4992694" y="6250330"/>
                  <a:pt x="4954989" y="6266029"/>
                  <a:pt x="4927244" y="6293859"/>
                </a:cubicBezTo>
                <a:cubicBezTo>
                  <a:pt x="4898788" y="6321689"/>
                  <a:pt x="4883137" y="6358796"/>
                  <a:pt x="4883137" y="6397330"/>
                </a:cubicBezTo>
                <a:cubicBezTo>
                  <a:pt x="4883137" y="6461553"/>
                  <a:pt x="4922976" y="6515785"/>
                  <a:pt x="4983446" y="6534339"/>
                </a:cubicBezTo>
                <a:cubicBezTo>
                  <a:pt x="5014036" y="6485815"/>
                  <a:pt x="5014036" y="6485815"/>
                  <a:pt x="5014036" y="6485815"/>
                </a:cubicBezTo>
                <a:cubicBezTo>
                  <a:pt x="4971352" y="6477965"/>
                  <a:pt x="4940050" y="6441572"/>
                  <a:pt x="4940050" y="6396616"/>
                </a:cubicBezTo>
                <a:cubicBezTo>
                  <a:pt x="4940050" y="6345951"/>
                  <a:pt x="4981311" y="6304563"/>
                  <a:pt x="5033244" y="6304563"/>
                </a:cubicBezTo>
                <a:cubicBezTo>
                  <a:pt x="5080197" y="6304563"/>
                  <a:pt x="5128573" y="6338102"/>
                  <a:pt x="5128573" y="6394475"/>
                </a:cubicBezTo>
                <a:cubicBezTo>
                  <a:pt x="5128573" y="6420878"/>
                  <a:pt x="5115767" y="6443713"/>
                  <a:pt x="5104385" y="6463693"/>
                </a:cubicBezTo>
                <a:cubicBezTo>
                  <a:pt x="5103673" y="6463693"/>
                  <a:pt x="5103673" y="6463693"/>
                  <a:pt x="5103673" y="6463693"/>
                </a:cubicBezTo>
                <a:cubicBezTo>
                  <a:pt x="5103673" y="6464407"/>
                  <a:pt x="5103673" y="6464407"/>
                  <a:pt x="5103673" y="6464407"/>
                </a:cubicBezTo>
                <a:cubicBezTo>
                  <a:pt x="5003365" y="6613547"/>
                  <a:pt x="5003365" y="6613547"/>
                  <a:pt x="5003365" y="6613547"/>
                </a:cubicBezTo>
                <a:cubicBezTo>
                  <a:pt x="5055298" y="6613547"/>
                  <a:pt x="5055298" y="6613547"/>
                  <a:pt x="5055298" y="6613547"/>
                </a:cubicBezTo>
                <a:cubicBezTo>
                  <a:pt x="5064546" y="6613547"/>
                  <a:pt x="5073794" y="6608552"/>
                  <a:pt x="5078774" y="6600703"/>
                </a:cubicBezTo>
                <a:cubicBezTo>
                  <a:pt x="5133553" y="6511504"/>
                  <a:pt x="5133553" y="6511504"/>
                  <a:pt x="5133553" y="6511504"/>
                </a:cubicBezTo>
                <a:cubicBezTo>
                  <a:pt x="5137110" y="6505795"/>
                  <a:pt x="5140667" y="6500087"/>
                  <a:pt x="5144224" y="6495091"/>
                </a:cubicBezTo>
                <a:cubicBezTo>
                  <a:pt x="5164143" y="6462266"/>
                  <a:pt x="5184774" y="6428014"/>
                  <a:pt x="5184774" y="6393048"/>
                </a:cubicBezTo>
                <a:cubicBezTo>
                  <a:pt x="5184774" y="6340956"/>
                  <a:pt x="5159163" y="6308131"/>
                  <a:pt x="5137821" y="6289578"/>
                </a:cubicBezTo>
                <a:cubicBezTo>
                  <a:pt x="5110076" y="6264602"/>
                  <a:pt x="5070949" y="6250330"/>
                  <a:pt x="5031821" y="6250330"/>
                </a:cubicBezTo>
                <a:close/>
                <a:moveTo>
                  <a:pt x="0" y="0"/>
                </a:moveTo>
                <a:lnTo>
                  <a:pt x="5843587" y="0"/>
                </a:lnTo>
                <a:lnTo>
                  <a:pt x="5843587" y="6858001"/>
                </a:lnTo>
                <a:lnTo>
                  <a:pt x="0" y="6858001"/>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sp>
        <p:nvSpPr>
          <p:cNvPr id="2" name="Title 1"/>
          <p:cNvSpPr>
            <a:spLocks noGrp="1"/>
          </p:cNvSpPr>
          <p:nvPr>
            <p:ph type="title"/>
          </p:nvPr>
        </p:nvSpPr>
        <p:spPr>
          <a:xfrm>
            <a:off x="658813" y="515833"/>
            <a:ext cx="5184775" cy="854075"/>
          </a:xfrm>
        </p:spPr>
        <p:txBody>
          <a:bodyPr/>
          <a:lstStyle/>
          <a:p>
            <a:r>
              <a:rPr lang="en-GB" noProof="0"/>
              <a:t>Click to edit Master title style</a:t>
            </a:r>
          </a:p>
        </p:txBody>
      </p:sp>
      <p:sp>
        <p:nvSpPr>
          <p:cNvPr id="10"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11" name="Footer Placeholder 34"/>
          <p:cNvSpPr>
            <a:spLocks noGrp="1"/>
          </p:cNvSpPr>
          <p:nvPr>
            <p:ph type="ftr" sz="quarter" idx="3"/>
          </p:nvPr>
        </p:nvSpPr>
        <p:spPr>
          <a:xfrm>
            <a:off x="673691" y="6370641"/>
            <a:ext cx="5169898" cy="189708"/>
          </a:xfrm>
          <a:prstGeom prst="rect">
            <a:avLst/>
          </a:prstGeom>
        </p:spPr>
        <p:txBody>
          <a:bodyPr vert="horz" lIns="0" tIns="0" rIns="0" bIns="0" rtlCol="0" anchor="b"/>
          <a:lstStyle>
            <a:lvl1pPr algn="l">
              <a:defRPr sz="1200">
                <a:solidFill>
                  <a:schemeClr val="tx1"/>
                </a:solidFill>
              </a:defRPr>
            </a:lvl1pPr>
          </a:lstStyle>
          <a:p>
            <a:r>
              <a:rPr lang="en-US"/>
              <a:t>Title of this </a:t>
            </a:r>
            <a:r>
              <a:rPr lang="en-GB" noProof="0"/>
              <a:t>presentation</a:t>
            </a:r>
            <a:r>
              <a:rPr lang="en-US"/>
              <a:t> (Footer Text)</a:t>
            </a:r>
            <a:endParaRPr lang="nl-NL"/>
          </a:p>
        </p:txBody>
      </p:sp>
      <p:grpSp>
        <p:nvGrpSpPr>
          <p:cNvPr id="34" name="Group 33"/>
          <p:cNvGrpSpPr/>
          <p:nvPr userDrawn="1"/>
        </p:nvGrpSpPr>
        <p:grpSpPr>
          <a:xfrm>
            <a:off x="12263437" y="3542534"/>
            <a:ext cx="3681703" cy="2424674"/>
            <a:chOff x="12263437" y="3542534"/>
            <a:chExt cx="3681703" cy="2424674"/>
          </a:xfrm>
        </p:grpSpPr>
        <p:sp>
          <p:nvSpPr>
            <p:cNvPr id="35"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36" name="Rectangle 35"/>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37" name="Picture 3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40" name="Picture 3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1" name="Group 40"/>
            <p:cNvGrpSpPr/>
            <p:nvPr userDrawn="1"/>
          </p:nvGrpSpPr>
          <p:grpSpPr>
            <a:xfrm>
              <a:off x="14367592" y="4149392"/>
              <a:ext cx="511967" cy="758182"/>
              <a:chOff x="14093278" y="4121452"/>
              <a:chExt cx="511967" cy="758182"/>
            </a:xfrm>
          </p:grpSpPr>
          <p:pic>
            <p:nvPicPr>
              <p:cNvPr id="45" name="Picture 4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6" name="Rectangle 4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42" name="Straight Arrow Connector 4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7722717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 With Image Right With border">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58814" y="1544637"/>
            <a:ext cx="5184774" cy="4475163"/>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4" name="Picture Placeholder 13"/>
          <p:cNvSpPr>
            <a:spLocks noGrp="1"/>
          </p:cNvSpPr>
          <p:nvPr>
            <p:ph type="pic" sz="quarter" idx="15" hasCustomPrompt="1"/>
          </p:nvPr>
        </p:nvSpPr>
        <p:spPr bwMode="auto">
          <a:xfrm>
            <a:off x="6348413" y="333375"/>
            <a:ext cx="5508625"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sp>
        <p:nvSpPr>
          <p:cNvPr id="2" name="Title 1"/>
          <p:cNvSpPr>
            <a:spLocks noGrp="1"/>
          </p:cNvSpPr>
          <p:nvPr>
            <p:ph type="title"/>
          </p:nvPr>
        </p:nvSpPr>
        <p:spPr>
          <a:xfrm>
            <a:off x="658813" y="515833"/>
            <a:ext cx="5184775" cy="854075"/>
          </a:xfrm>
        </p:spPr>
        <p:txBody>
          <a:bodyPr/>
          <a:lstStyle/>
          <a:p>
            <a:r>
              <a:rPr lang="en-GB" noProof="0"/>
              <a:t>Click to edit Master title style</a:t>
            </a:r>
          </a:p>
        </p:txBody>
      </p:sp>
      <p:sp>
        <p:nvSpPr>
          <p:cNvPr id="9"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11"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a:t>Title of this </a:t>
            </a:r>
            <a:r>
              <a:rPr lang="en-GB" noProof="0"/>
              <a:t>presentation</a:t>
            </a:r>
            <a:r>
              <a:rPr lang="en-US"/>
              <a:t> (Footer Text)</a:t>
            </a:r>
            <a:endParaRPr lang="nl-NL"/>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214111519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 With Image Left">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348413" y="1544638"/>
            <a:ext cx="5194301" cy="4475162"/>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4" name="Picture Placeholder 13"/>
          <p:cNvSpPr>
            <a:spLocks noGrp="1"/>
          </p:cNvSpPr>
          <p:nvPr>
            <p:ph type="pic" sz="quarter" idx="15" hasCustomPrompt="1"/>
          </p:nvPr>
        </p:nvSpPr>
        <p:spPr bwMode="auto">
          <a:xfrm>
            <a:off x="0" y="-2"/>
            <a:ext cx="5843588" cy="6858002"/>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sp>
        <p:nvSpPr>
          <p:cNvPr id="2" name="Title 1"/>
          <p:cNvSpPr>
            <a:spLocks noGrp="1"/>
          </p:cNvSpPr>
          <p:nvPr>
            <p:ph type="title"/>
          </p:nvPr>
        </p:nvSpPr>
        <p:spPr>
          <a:xfrm>
            <a:off x="6348413" y="515833"/>
            <a:ext cx="5173661" cy="854075"/>
          </a:xfrm>
        </p:spPr>
        <p:txBody>
          <a:bodyPr/>
          <a:lstStyle/>
          <a:p>
            <a:r>
              <a:rPr lang="en-GB" noProof="0"/>
              <a:t>Click to edit Master title style</a:t>
            </a:r>
          </a:p>
        </p:txBody>
      </p:sp>
      <p:sp>
        <p:nvSpPr>
          <p:cNvPr id="7" name="Slide Number Placeholder 5"/>
          <p:cNvSpPr>
            <a:spLocks noGrp="1"/>
          </p:cNvSpPr>
          <p:nvPr>
            <p:ph type="sldNum" sz="quarter" idx="4"/>
          </p:nvPr>
        </p:nvSpPr>
        <p:spPr bwMode="gray">
          <a:xfrm>
            <a:off x="6026094"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9" name="Footer Placeholder 34"/>
          <p:cNvSpPr>
            <a:spLocks noGrp="1"/>
          </p:cNvSpPr>
          <p:nvPr>
            <p:ph type="ftr" sz="quarter" idx="3"/>
          </p:nvPr>
        </p:nvSpPr>
        <p:spPr>
          <a:xfrm>
            <a:off x="6348413" y="6370641"/>
            <a:ext cx="4753927" cy="189708"/>
          </a:xfrm>
          <a:prstGeom prst="rect">
            <a:avLst/>
          </a:prstGeom>
        </p:spPr>
        <p:txBody>
          <a:bodyPr vert="horz" lIns="0" tIns="0" rIns="0" bIns="0" rtlCol="0" anchor="b"/>
          <a:lstStyle>
            <a:lvl1pPr algn="l">
              <a:defRPr sz="1200">
                <a:solidFill>
                  <a:schemeClr val="tx1"/>
                </a:solidFill>
              </a:defRPr>
            </a:lvl1pPr>
          </a:lstStyle>
          <a:p>
            <a:r>
              <a:rPr lang="en-US"/>
              <a:t>Title of this </a:t>
            </a:r>
            <a:r>
              <a:rPr lang="en-GB" noProof="0"/>
              <a:t>presentation</a:t>
            </a:r>
            <a:r>
              <a:rPr lang="en-US"/>
              <a:t> (Footer Text)</a:t>
            </a:r>
            <a:endParaRPr lang="nl-NL"/>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2078829238"/>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 With Image Left With Border">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348413" y="1544638"/>
            <a:ext cx="5194301" cy="4475162"/>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4" name="Picture Placeholder 13"/>
          <p:cNvSpPr>
            <a:spLocks noGrp="1"/>
          </p:cNvSpPr>
          <p:nvPr>
            <p:ph type="pic" sz="quarter" idx="15" hasCustomPrompt="1"/>
          </p:nvPr>
        </p:nvSpPr>
        <p:spPr bwMode="auto">
          <a:xfrm>
            <a:off x="334962" y="333375"/>
            <a:ext cx="5508626"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sp>
        <p:nvSpPr>
          <p:cNvPr id="2" name="Title 1"/>
          <p:cNvSpPr>
            <a:spLocks noGrp="1"/>
          </p:cNvSpPr>
          <p:nvPr>
            <p:ph type="title"/>
          </p:nvPr>
        </p:nvSpPr>
        <p:spPr>
          <a:xfrm>
            <a:off x="6348413" y="515833"/>
            <a:ext cx="5173661" cy="854075"/>
          </a:xfrm>
        </p:spPr>
        <p:txBody>
          <a:bodyPr/>
          <a:lstStyle/>
          <a:p>
            <a:r>
              <a:rPr lang="en-GB" noProof="0"/>
              <a:t>Click to edit Master title style</a:t>
            </a:r>
          </a:p>
        </p:txBody>
      </p:sp>
      <p:sp>
        <p:nvSpPr>
          <p:cNvPr id="7" name="Slide Number Placeholder 8"/>
          <p:cNvSpPr>
            <a:spLocks noGrp="1"/>
          </p:cNvSpPr>
          <p:nvPr>
            <p:ph type="sldNum" sz="quarter" idx="19"/>
          </p:nvPr>
        </p:nvSpPr>
        <p:spPr>
          <a:xfrm>
            <a:off x="351371" y="6372229"/>
            <a:ext cx="272256" cy="188119"/>
          </a:xfrm>
        </p:spPr>
        <p:txBody>
          <a:bodyPr/>
          <a:lstStyle/>
          <a:p>
            <a:fld id="{DDD2A080-DA64-4F5C-9131-47EB793B4410}" type="slidenum">
              <a:rPr lang="en-GB" noProof="0" smtClean="0"/>
              <a:pPr/>
              <a:t>‹#›</a:t>
            </a:fld>
            <a:endParaRPr lang="en-GB" noProof="0"/>
          </a:p>
        </p:txBody>
      </p:sp>
      <p:sp>
        <p:nvSpPr>
          <p:cNvPr id="9" name="Footer Placeholder 34"/>
          <p:cNvSpPr>
            <a:spLocks noGrp="1"/>
          </p:cNvSpPr>
          <p:nvPr>
            <p:ph type="ftr" sz="quarter" idx="3"/>
          </p:nvPr>
        </p:nvSpPr>
        <p:spPr>
          <a:xfrm>
            <a:off x="673691" y="6370641"/>
            <a:ext cx="7181850" cy="189708"/>
          </a:xfrm>
          <a:prstGeom prst="rect">
            <a:avLst/>
          </a:prstGeom>
        </p:spPr>
        <p:txBody>
          <a:bodyPr vert="horz" lIns="0" tIns="0" rIns="0" bIns="0" rtlCol="0" anchor="ctr"/>
          <a:lstStyle>
            <a:lvl1pPr algn="l">
              <a:defRPr sz="1200">
                <a:solidFill>
                  <a:schemeClr val="tx1"/>
                </a:solidFill>
              </a:defRPr>
            </a:lvl1pPr>
          </a:lstStyle>
          <a:p>
            <a:r>
              <a:rPr lang="en-GB" noProof="0"/>
              <a:t>Title of this presentation (Footer Text)</a:t>
            </a:r>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2325192203"/>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 With Image Right">
    <p:spTree>
      <p:nvGrpSpPr>
        <p:cNvPr id="1" name=""/>
        <p:cNvGrpSpPr/>
        <p:nvPr/>
      </p:nvGrpSpPr>
      <p:grpSpPr>
        <a:xfrm>
          <a:off x="0" y="0"/>
          <a:ext cx="0" cy="0"/>
          <a:chOff x="0" y="0"/>
          <a:chExt cx="0" cy="0"/>
        </a:xfrm>
      </p:grpSpPr>
      <p:sp>
        <p:nvSpPr>
          <p:cNvPr id="14" name="Rectangle 13"/>
          <p:cNvSpPr/>
          <p:nvPr userDrawn="1"/>
        </p:nvSpPr>
        <p:spPr>
          <a:xfrm>
            <a:off x="10932160" y="6019800"/>
            <a:ext cx="1259840" cy="838199"/>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13" name="Picture Placeholder 12"/>
          <p:cNvSpPr>
            <a:spLocks noGrp="1"/>
          </p:cNvSpPr>
          <p:nvPr>
            <p:ph type="pic" sz="quarter" idx="19" hasCustomPrompt="1"/>
          </p:nvPr>
        </p:nvSpPr>
        <p:spPr bwMode="auto">
          <a:xfrm>
            <a:off x="9220200" y="0"/>
            <a:ext cx="2971800" cy="6858000"/>
          </a:xfrm>
          <a:custGeom>
            <a:avLst/>
            <a:gdLst>
              <a:gd name="connsiteX0" fmla="*/ 2162517 w 2971800"/>
              <a:gd name="connsiteY0" fmla="*/ 6352962 h 6857999"/>
              <a:gd name="connsiteX1" fmla="*/ 2123029 w 2971800"/>
              <a:gd name="connsiteY1" fmla="*/ 6392624 h 6857999"/>
              <a:gd name="connsiteX2" fmla="*/ 2162517 w 2971800"/>
              <a:gd name="connsiteY2" fmla="*/ 6432286 h 6857999"/>
              <a:gd name="connsiteX3" fmla="*/ 2202005 w 2971800"/>
              <a:gd name="connsiteY3" fmla="*/ 6392624 h 6857999"/>
              <a:gd name="connsiteX4" fmla="*/ 2162517 w 2971800"/>
              <a:gd name="connsiteY4" fmla="*/ 6352962 h 6857999"/>
              <a:gd name="connsiteX5" fmla="*/ 2160034 w 2971800"/>
              <a:gd name="connsiteY5" fmla="*/ 6250328 h 6857999"/>
              <a:gd name="connsiteX6" fmla="*/ 2055457 w 2971800"/>
              <a:gd name="connsiteY6" fmla="*/ 6293857 h 6857999"/>
              <a:gd name="connsiteX7" fmla="*/ 2011350 w 2971800"/>
              <a:gd name="connsiteY7" fmla="*/ 6397328 h 6857999"/>
              <a:gd name="connsiteX8" fmla="*/ 2111659 w 2971800"/>
              <a:gd name="connsiteY8" fmla="*/ 6534337 h 6857999"/>
              <a:gd name="connsiteX9" fmla="*/ 2142249 w 2971800"/>
              <a:gd name="connsiteY9" fmla="*/ 6485813 h 6857999"/>
              <a:gd name="connsiteX10" fmla="*/ 2068263 w 2971800"/>
              <a:gd name="connsiteY10" fmla="*/ 6396614 h 6857999"/>
              <a:gd name="connsiteX11" fmla="*/ 2161457 w 2971800"/>
              <a:gd name="connsiteY11" fmla="*/ 6304561 h 6857999"/>
              <a:gd name="connsiteX12" fmla="*/ 2256786 w 2971800"/>
              <a:gd name="connsiteY12" fmla="*/ 6394473 h 6857999"/>
              <a:gd name="connsiteX13" fmla="*/ 2232598 w 2971800"/>
              <a:gd name="connsiteY13" fmla="*/ 6463691 h 6857999"/>
              <a:gd name="connsiteX14" fmla="*/ 2231886 w 2971800"/>
              <a:gd name="connsiteY14" fmla="*/ 6463691 h 6857999"/>
              <a:gd name="connsiteX15" fmla="*/ 2231886 w 2971800"/>
              <a:gd name="connsiteY15" fmla="*/ 6464405 h 6857999"/>
              <a:gd name="connsiteX16" fmla="*/ 2131578 w 2971800"/>
              <a:gd name="connsiteY16" fmla="*/ 6613545 h 6857999"/>
              <a:gd name="connsiteX17" fmla="*/ 2183511 w 2971800"/>
              <a:gd name="connsiteY17" fmla="*/ 6613545 h 6857999"/>
              <a:gd name="connsiteX18" fmla="*/ 2206987 w 2971800"/>
              <a:gd name="connsiteY18" fmla="*/ 6600701 h 6857999"/>
              <a:gd name="connsiteX19" fmla="*/ 2261766 w 2971800"/>
              <a:gd name="connsiteY19" fmla="*/ 6511502 h 6857999"/>
              <a:gd name="connsiteX20" fmla="*/ 2272437 w 2971800"/>
              <a:gd name="connsiteY20" fmla="*/ 6495089 h 6857999"/>
              <a:gd name="connsiteX21" fmla="*/ 2312987 w 2971800"/>
              <a:gd name="connsiteY21" fmla="*/ 6393046 h 6857999"/>
              <a:gd name="connsiteX22" fmla="*/ 2266034 w 2971800"/>
              <a:gd name="connsiteY22" fmla="*/ 6289576 h 6857999"/>
              <a:gd name="connsiteX23" fmla="*/ 2160034 w 2971800"/>
              <a:gd name="connsiteY23" fmla="*/ 6250328 h 6857999"/>
              <a:gd name="connsiteX24" fmla="*/ 0 w 2971800"/>
              <a:gd name="connsiteY24" fmla="*/ 0 h 6857999"/>
              <a:gd name="connsiteX25" fmla="*/ 2971800 w 2971800"/>
              <a:gd name="connsiteY25" fmla="*/ 0 h 6857999"/>
              <a:gd name="connsiteX26" fmla="*/ 2971800 w 2971800"/>
              <a:gd name="connsiteY26" fmla="*/ 6857999 h 6857999"/>
              <a:gd name="connsiteX27" fmla="*/ 0 w 2971800"/>
              <a:gd name="connsiteY2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1800" h="6857999">
                <a:moveTo>
                  <a:pt x="2162517" y="6352962"/>
                </a:moveTo>
                <a:cubicBezTo>
                  <a:pt x="2140708" y="6352962"/>
                  <a:pt x="2123029" y="6370719"/>
                  <a:pt x="2123029" y="6392624"/>
                </a:cubicBezTo>
                <a:cubicBezTo>
                  <a:pt x="2123029" y="6414529"/>
                  <a:pt x="2140708" y="6432286"/>
                  <a:pt x="2162517" y="6432286"/>
                </a:cubicBezTo>
                <a:cubicBezTo>
                  <a:pt x="2184326" y="6432286"/>
                  <a:pt x="2202005" y="6414529"/>
                  <a:pt x="2202005" y="6392624"/>
                </a:cubicBezTo>
                <a:cubicBezTo>
                  <a:pt x="2202005" y="6370719"/>
                  <a:pt x="2184326" y="6352962"/>
                  <a:pt x="2162517" y="6352962"/>
                </a:cubicBezTo>
                <a:close/>
                <a:moveTo>
                  <a:pt x="2160034" y="6250328"/>
                </a:moveTo>
                <a:cubicBezTo>
                  <a:pt x="2120907" y="6250328"/>
                  <a:pt x="2083202" y="6266027"/>
                  <a:pt x="2055457" y="6293857"/>
                </a:cubicBezTo>
                <a:cubicBezTo>
                  <a:pt x="2027001" y="6321687"/>
                  <a:pt x="2011350" y="6358794"/>
                  <a:pt x="2011350" y="6397328"/>
                </a:cubicBezTo>
                <a:cubicBezTo>
                  <a:pt x="2011350" y="6461551"/>
                  <a:pt x="2051189" y="6515783"/>
                  <a:pt x="2111659" y="6534337"/>
                </a:cubicBezTo>
                <a:cubicBezTo>
                  <a:pt x="2142249" y="6485813"/>
                  <a:pt x="2142249" y="6485813"/>
                  <a:pt x="2142249" y="6485813"/>
                </a:cubicBezTo>
                <a:cubicBezTo>
                  <a:pt x="2099565" y="6477963"/>
                  <a:pt x="2068263" y="6441570"/>
                  <a:pt x="2068263" y="6396614"/>
                </a:cubicBezTo>
                <a:cubicBezTo>
                  <a:pt x="2068263" y="6345949"/>
                  <a:pt x="2109524" y="6304561"/>
                  <a:pt x="2161457" y="6304561"/>
                </a:cubicBezTo>
                <a:cubicBezTo>
                  <a:pt x="2208410" y="6304561"/>
                  <a:pt x="2256786" y="6338100"/>
                  <a:pt x="2256786" y="6394473"/>
                </a:cubicBezTo>
                <a:cubicBezTo>
                  <a:pt x="2256786" y="6420876"/>
                  <a:pt x="2243980" y="6443711"/>
                  <a:pt x="2232598" y="6463691"/>
                </a:cubicBezTo>
                <a:cubicBezTo>
                  <a:pt x="2231886" y="6463691"/>
                  <a:pt x="2231886" y="6463691"/>
                  <a:pt x="2231886" y="6463691"/>
                </a:cubicBezTo>
                <a:cubicBezTo>
                  <a:pt x="2231886" y="6464405"/>
                  <a:pt x="2231886" y="6464405"/>
                  <a:pt x="2231886" y="6464405"/>
                </a:cubicBezTo>
                <a:cubicBezTo>
                  <a:pt x="2131578" y="6613545"/>
                  <a:pt x="2131578" y="6613545"/>
                  <a:pt x="2131578" y="6613545"/>
                </a:cubicBezTo>
                <a:cubicBezTo>
                  <a:pt x="2183511" y="6613545"/>
                  <a:pt x="2183511" y="6613545"/>
                  <a:pt x="2183511" y="6613545"/>
                </a:cubicBezTo>
                <a:cubicBezTo>
                  <a:pt x="2192759" y="6613545"/>
                  <a:pt x="2202007" y="6608550"/>
                  <a:pt x="2206987" y="6600701"/>
                </a:cubicBezTo>
                <a:cubicBezTo>
                  <a:pt x="2261766" y="6511502"/>
                  <a:pt x="2261766" y="6511502"/>
                  <a:pt x="2261766" y="6511502"/>
                </a:cubicBezTo>
                <a:cubicBezTo>
                  <a:pt x="2265323" y="6505793"/>
                  <a:pt x="2268880" y="6500085"/>
                  <a:pt x="2272437" y="6495089"/>
                </a:cubicBezTo>
                <a:cubicBezTo>
                  <a:pt x="2292356" y="6462264"/>
                  <a:pt x="2312987" y="6428012"/>
                  <a:pt x="2312987" y="6393046"/>
                </a:cubicBezTo>
                <a:cubicBezTo>
                  <a:pt x="2312987" y="6340954"/>
                  <a:pt x="2287376" y="6308129"/>
                  <a:pt x="2266034" y="6289576"/>
                </a:cubicBezTo>
                <a:cubicBezTo>
                  <a:pt x="2238289" y="6264600"/>
                  <a:pt x="2199162" y="6250328"/>
                  <a:pt x="2160034" y="6250328"/>
                </a:cubicBezTo>
                <a:close/>
                <a:moveTo>
                  <a:pt x="0" y="0"/>
                </a:moveTo>
                <a:lnTo>
                  <a:pt x="2971800" y="0"/>
                </a:lnTo>
                <a:lnTo>
                  <a:pt x="2971800" y="6857999"/>
                </a:lnTo>
                <a:lnTo>
                  <a:pt x="0" y="6857999"/>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a:p>
        </p:txBody>
      </p:sp>
      <p:sp>
        <p:nvSpPr>
          <p:cNvPr id="6" name="Text Placeholder 5"/>
          <p:cNvSpPr>
            <a:spLocks noGrp="1"/>
          </p:cNvSpPr>
          <p:nvPr>
            <p:ph type="body" sz="quarter" idx="12"/>
          </p:nvPr>
        </p:nvSpPr>
        <p:spPr>
          <a:xfrm>
            <a:off x="658814" y="1544638"/>
            <a:ext cx="8281985" cy="4475162"/>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0" name="Footer Placeholder 34"/>
          <p:cNvSpPr>
            <a:spLocks noGrp="1"/>
          </p:cNvSpPr>
          <p:nvPr>
            <p:ph type="ftr" sz="quarter" idx="3"/>
          </p:nvPr>
        </p:nvSpPr>
        <p:spPr>
          <a:xfrm>
            <a:off x="673691" y="6370641"/>
            <a:ext cx="7181850" cy="189708"/>
          </a:xfrm>
          <a:prstGeom prst="rect">
            <a:avLst/>
          </a:prstGeom>
        </p:spPr>
        <p:txBody>
          <a:bodyPr vert="horz" lIns="0" tIns="0" rIns="0" bIns="0" rtlCol="0" anchor="ctr"/>
          <a:lstStyle>
            <a:lvl1pPr algn="l">
              <a:defRPr sz="1200">
                <a:solidFill>
                  <a:schemeClr val="tx1"/>
                </a:solidFill>
              </a:defRPr>
            </a:lvl1pPr>
          </a:lstStyle>
          <a:p>
            <a:r>
              <a:rPr lang="en-GB" noProof="0"/>
              <a:t>Title of this presentation (Footer Text)</a:t>
            </a:r>
          </a:p>
        </p:txBody>
      </p:sp>
      <p:sp>
        <p:nvSpPr>
          <p:cNvPr id="2" name="Title 1"/>
          <p:cNvSpPr>
            <a:spLocks noGrp="1"/>
          </p:cNvSpPr>
          <p:nvPr>
            <p:ph type="title"/>
          </p:nvPr>
        </p:nvSpPr>
        <p:spPr>
          <a:xfrm>
            <a:off x="658813" y="515833"/>
            <a:ext cx="8281986" cy="854075"/>
          </a:xfrm>
        </p:spPr>
        <p:txBody>
          <a:bodyPr/>
          <a:lstStyle/>
          <a:p>
            <a:r>
              <a:rPr lang="en-GB" noProof="0"/>
              <a:t>Click to edit Master title style</a:t>
            </a:r>
          </a:p>
        </p:txBody>
      </p:sp>
      <p:grpSp>
        <p:nvGrpSpPr>
          <p:cNvPr id="21" name="Group 20"/>
          <p:cNvGrpSpPr/>
          <p:nvPr userDrawn="1"/>
        </p:nvGrpSpPr>
        <p:grpSpPr>
          <a:xfrm>
            <a:off x="12263437" y="3542534"/>
            <a:ext cx="3681703" cy="2424674"/>
            <a:chOff x="12263437" y="3542534"/>
            <a:chExt cx="3681703" cy="2424674"/>
          </a:xfrm>
        </p:grpSpPr>
        <p:sp>
          <p:nvSpPr>
            <p:cNvPr id="22"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23" name="Rectangle 22"/>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37" name="Picture 3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40" name="Picture 3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1" name="Group 40"/>
            <p:cNvGrpSpPr/>
            <p:nvPr userDrawn="1"/>
          </p:nvGrpSpPr>
          <p:grpSpPr>
            <a:xfrm>
              <a:off x="14367592" y="4149392"/>
              <a:ext cx="511967" cy="758182"/>
              <a:chOff x="14093278" y="4121452"/>
              <a:chExt cx="511967" cy="758182"/>
            </a:xfrm>
          </p:grpSpPr>
          <p:pic>
            <p:nvPicPr>
              <p:cNvPr id="45" name="Picture 4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6" name="Rectangle 4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42" name="Straight Arrow Connector 4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475486452"/>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3 With Image Right With Border">
    <p:spTree>
      <p:nvGrpSpPr>
        <p:cNvPr id="1" name=""/>
        <p:cNvGrpSpPr/>
        <p:nvPr/>
      </p:nvGrpSpPr>
      <p:grpSpPr>
        <a:xfrm>
          <a:off x="0" y="0"/>
          <a:ext cx="0" cy="0"/>
          <a:chOff x="0" y="0"/>
          <a:chExt cx="0" cy="0"/>
        </a:xfrm>
      </p:grpSpPr>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a:p>
        </p:txBody>
      </p:sp>
      <p:sp>
        <p:nvSpPr>
          <p:cNvPr id="6" name="Text Placeholder 5"/>
          <p:cNvSpPr>
            <a:spLocks noGrp="1"/>
          </p:cNvSpPr>
          <p:nvPr>
            <p:ph type="body" sz="quarter" idx="12"/>
          </p:nvPr>
        </p:nvSpPr>
        <p:spPr>
          <a:xfrm>
            <a:off x="658814" y="1544638"/>
            <a:ext cx="8281985" cy="4475162"/>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Picture Placeholder 10"/>
          <p:cNvSpPr>
            <a:spLocks noGrp="1"/>
          </p:cNvSpPr>
          <p:nvPr>
            <p:ph type="pic" sz="quarter" idx="19" hasCustomPrompt="1"/>
          </p:nvPr>
        </p:nvSpPr>
        <p:spPr bwMode="auto">
          <a:xfrm>
            <a:off x="9220200" y="333375"/>
            <a:ext cx="2636838"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sp>
        <p:nvSpPr>
          <p:cNvPr id="10" name="Footer Placeholder 34"/>
          <p:cNvSpPr>
            <a:spLocks noGrp="1"/>
          </p:cNvSpPr>
          <p:nvPr>
            <p:ph type="ftr" sz="quarter" idx="3"/>
          </p:nvPr>
        </p:nvSpPr>
        <p:spPr>
          <a:xfrm>
            <a:off x="673691" y="6370641"/>
            <a:ext cx="7181850" cy="189708"/>
          </a:xfrm>
          <a:prstGeom prst="rect">
            <a:avLst/>
          </a:prstGeom>
        </p:spPr>
        <p:txBody>
          <a:bodyPr vert="horz" lIns="0" tIns="0" rIns="0" bIns="0" rtlCol="0" anchor="ctr"/>
          <a:lstStyle>
            <a:lvl1pPr algn="l">
              <a:defRPr sz="1200">
                <a:solidFill>
                  <a:schemeClr val="tx1"/>
                </a:solidFill>
              </a:defRPr>
            </a:lvl1pPr>
          </a:lstStyle>
          <a:p>
            <a:r>
              <a:rPr lang="en-US"/>
              <a:t>Title of this presentation (Footer Text)</a:t>
            </a:r>
            <a:endParaRPr lang="nl-NL"/>
          </a:p>
        </p:txBody>
      </p:sp>
      <p:sp>
        <p:nvSpPr>
          <p:cNvPr id="2" name="Title 1"/>
          <p:cNvSpPr>
            <a:spLocks noGrp="1"/>
          </p:cNvSpPr>
          <p:nvPr>
            <p:ph type="title"/>
          </p:nvPr>
        </p:nvSpPr>
        <p:spPr>
          <a:xfrm>
            <a:off x="658813" y="515833"/>
            <a:ext cx="8281986" cy="854075"/>
          </a:xfrm>
        </p:spPr>
        <p:txBody>
          <a:bodyPr/>
          <a:lstStyle/>
          <a:p>
            <a:r>
              <a:rPr lang="en-GB" noProof="0"/>
              <a:t>Click to edit Master title style</a:t>
            </a:r>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36" name="Picture 35"/>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3 With Image Left">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3251202" y="1544638"/>
            <a:ext cx="8281986" cy="4475162"/>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Picture Placeholder 10"/>
          <p:cNvSpPr>
            <a:spLocks noGrp="1"/>
          </p:cNvSpPr>
          <p:nvPr>
            <p:ph type="pic" sz="quarter" idx="19" hasCustomPrompt="1"/>
          </p:nvPr>
        </p:nvSpPr>
        <p:spPr bwMode="auto">
          <a:xfrm>
            <a:off x="0" y="1"/>
            <a:ext cx="2971799" cy="685800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sp>
        <p:nvSpPr>
          <p:cNvPr id="12" name="Slide Number Placeholder 6"/>
          <p:cNvSpPr>
            <a:spLocks noGrp="1"/>
          </p:cNvSpPr>
          <p:nvPr>
            <p:ph type="sldNum" sz="quarter" idx="18"/>
          </p:nvPr>
        </p:nvSpPr>
        <p:spPr>
          <a:xfrm>
            <a:off x="3251202" y="6372229"/>
            <a:ext cx="272256" cy="188119"/>
          </a:xfrm>
        </p:spPr>
        <p:txBody>
          <a:bodyPr/>
          <a:lstStyle/>
          <a:p>
            <a:fld id="{DDD2A080-DA64-4F5C-9131-47EB793B4410}" type="slidenum">
              <a:rPr lang="en-GB" noProof="0" smtClean="0"/>
              <a:pPr/>
              <a:t>‹#›</a:t>
            </a:fld>
            <a:endParaRPr lang="en-GB" noProof="0"/>
          </a:p>
        </p:txBody>
      </p:sp>
      <p:sp>
        <p:nvSpPr>
          <p:cNvPr id="13" name="Footer Placeholder 34"/>
          <p:cNvSpPr>
            <a:spLocks noGrp="1"/>
          </p:cNvSpPr>
          <p:nvPr>
            <p:ph type="ftr" sz="quarter" idx="3"/>
          </p:nvPr>
        </p:nvSpPr>
        <p:spPr>
          <a:xfrm>
            <a:off x="3573522" y="6370641"/>
            <a:ext cx="7181850" cy="189708"/>
          </a:xfrm>
          <a:prstGeom prst="rect">
            <a:avLst/>
          </a:prstGeom>
        </p:spPr>
        <p:txBody>
          <a:bodyPr vert="horz" lIns="0" tIns="0" rIns="0" bIns="0" rtlCol="0" anchor="ctr"/>
          <a:lstStyle>
            <a:lvl1pPr algn="l">
              <a:defRPr sz="1200">
                <a:solidFill>
                  <a:schemeClr val="tx1"/>
                </a:solidFill>
              </a:defRPr>
            </a:lvl1pPr>
          </a:lstStyle>
          <a:p>
            <a:r>
              <a:rPr lang="en-GB" noProof="0"/>
              <a:t>Title of this presentation (Footer Text)</a:t>
            </a:r>
          </a:p>
        </p:txBody>
      </p:sp>
      <p:sp>
        <p:nvSpPr>
          <p:cNvPr id="2" name="Title 1"/>
          <p:cNvSpPr>
            <a:spLocks noGrp="1"/>
          </p:cNvSpPr>
          <p:nvPr>
            <p:ph type="title"/>
          </p:nvPr>
        </p:nvSpPr>
        <p:spPr>
          <a:xfrm>
            <a:off x="3251202" y="515833"/>
            <a:ext cx="8270872" cy="854075"/>
          </a:xfrm>
        </p:spPr>
        <p:txBody>
          <a:bodyPr/>
          <a:lstStyle/>
          <a:p>
            <a:r>
              <a:rPr lang="en-GB" noProof="0"/>
              <a:t>Click to edit Master title style</a:t>
            </a:r>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580219197"/>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3 With Image Left With Border">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3251202" y="1544638"/>
            <a:ext cx="8281986" cy="4475162"/>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Picture Placeholder 10"/>
          <p:cNvSpPr>
            <a:spLocks noGrp="1"/>
          </p:cNvSpPr>
          <p:nvPr>
            <p:ph type="pic" sz="quarter" idx="19" hasCustomPrompt="1"/>
          </p:nvPr>
        </p:nvSpPr>
        <p:spPr bwMode="auto">
          <a:xfrm>
            <a:off x="334962" y="333375"/>
            <a:ext cx="2636837"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sp>
        <p:nvSpPr>
          <p:cNvPr id="2" name="Title 1"/>
          <p:cNvSpPr>
            <a:spLocks noGrp="1"/>
          </p:cNvSpPr>
          <p:nvPr>
            <p:ph type="title"/>
          </p:nvPr>
        </p:nvSpPr>
        <p:spPr>
          <a:xfrm>
            <a:off x="3251202" y="515833"/>
            <a:ext cx="8270872" cy="854075"/>
          </a:xfrm>
        </p:spPr>
        <p:txBody>
          <a:bodyPr/>
          <a:lstStyle/>
          <a:p>
            <a:r>
              <a:rPr lang="en-GB" noProof="0"/>
              <a:t>Click to edit Master title style</a:t>
            </a:r>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9"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Full image Slide">
    <p:spTree>
      <p:nvGrpSpPr>
        <p:cNvPr id="1" name=""/>
        <p:cNvGrpSpPr/>
        <p:nvPr/>
      </p:nvGrpSpPr>
      <p:grpSpPr>
        <a:xfrm>
          <a:off x="0" y="0"/>
          <a:ext cx="0" cy="0"/>
          <a:chOff x="0" y="0"/>
          <a:chExt cx="0" cy="0"/>
        </a:xfrm>
      </p:grpSpPr>
      <p:sp>
        <p:nvSpPr>
          <p:cNvPr id="14" name="Picture Placeholder 13"/>
          <p:cNvSpPr>
            <a:spLocks noGrp="1"/>
          </p:cNvSpPr>
          <p:nvPr>
            <p:ph type="pic" sz="quarter" idx="15" hasCustomPrompt="1"/>
          </p:nvPr>
        </p:nvSpPr>
        <p:spPr bwMode="auto">
          <a:xfrm>
            <a:off x="0" y="1"/>
            <a:ext cx="12192000" cy="601980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grpSp>
        <p:nvGrpSpPr>
          <p:cNvPr id="51" name="Group 50"/>
          <p:cNvGrpSpPr/>
          <p:nvPr userDrawn="1"/>
        </p:nvGrpSpPr>
        <p:grpSpPr>
          <a:xfrm>
            <a:off x="11231550" y="6250328"/>
            <a:ext cx="301637" cy="363217"/>
            <a:chOff x="10789528" y="6237520"/>
            <a:chExt cx="312274" cy="376026"/>
          </a:xfrm>
        </p:grpSpPr>
        <p:sp>
          <p:nvSpPr>
            <p:cNvPr id="52"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3"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4"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mj-lt"/>
              </a:rPr>
              <a:t>NO CONTENT BETWEEN THESE RED LINES</a:t>
            </a:r>
          </a:p>
        </p:txBody>
      </p:sp>
      <p:grpSp>
        <p:nvGrpSpPr>
          <p:cNvPr id="55" name="Group 54"/>
          <p:cNvGrpSpPr/>
          <p:nvPr userDrawn="1"/>
        </p:nvGrpSpPr>
        <p:grpSpPr>
          <a:xfrm>
            <a:off x="12266222" y="6019797"/>
            <a:ext cx="3678917" cy="834408"/>
            <a:chOff x="-460208" y="425562"/>
            <a:chExt cx="377657" cy="834408"/>
          </a:xfrm>
        </p:grpSpPr>
        <p:cxnSp>
          <p:nvCxnSpPr>
            <p:cNvPr id="56" name="Straight Connector 55"/>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111"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FOOTER </a:t>
            </a:r>
            <a:br>
              <a:rPr kumimoji="0" lang="en-GB" altLang="en-US" sz="1200" b="1" i="0" u="none" strike="noStrike" kern="0" cap="none" spc="0" normalizeH="0" baseline="0" noProof="0">
                <a:ln>
                  <a:noFill/>
                </a:ln>
                <a:solidFill>
                  <a:schemeClr val="tx1"/>
                </a:solidFill>
                <a:effectLst/>
                <a:uLnTx/>
                <a:uFillTx/>
                <a:latin typeface="+mj-lt"/>
              </a:rPr>
            </a:br>
            <a:r>
              <a:rPr kumimoji="0" lang="en-GB" altLang="en-US" sz="1050" b="0" i="0" u="none" strike="noStrike" kern="0" cap="none" spc="0" normalizeH="0" baseline="0" noProof="0">
                <a:ln>
                  <a:noFill/>
                </a:ln>
                <a:solidFill>
                  <a:schemeClr val="tx1"/>
                </a:solidFill>
                <a:effectLst/>
                <a:uLnTx/>
                <a:uFillTx/>
                <a:latin typeface="+mn-lt"/>
              </a:rPr>
              <a:t>- Go to tab </a:t>
            </a:r>
            <a:r>
              <a:rPr kumimoji="0" lang="en-GB" altLang="en-US" sz="1050" b="1" i="0" u="none" strike="noStrike" kern="0" cap="none" spc="0" normalizeH="0" baseline="0" noProof="0">
                <a:ln>
                  <a:noFill/>
                </a:ln>
                <a:solidFill>
                  <a:schemeClr val="tx1"/>
                </a:solidFill>
                <a:effectLst/>
                <a:uLnTx/>
                <a:uFillTx/>
                <a:latin typeface="+mn-lt"/>
              </a:rPr>
              <a:t>“insert”</a:t>
            </a:r>
            <a:r>
              <a:rPr kumimoji="0" lang="en-GB" altLang="en-US" sz="1050" b="0" i="0" u="none" strike="noStrike" kern="0" cap="none" spc="0" normalizeH="0" baseline="0" noProof="0">
                <a:ln>
                  <a:noFill/>
                </a:ln>
                <a:solidFill>
                  <a:schemeClr val="tx1"/>
                </a:solidFill>
                <a:effectLst/>
                <a:uLnTx/>
                <a:uFillTx/>
                <a:latin typeface="+mn-lt"/>
              </a:rPr>
              <a:t> </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Select </a:t>
            </a:r>
            <a:r>
              <a:rPr kumimoji="0" lang="en-GB" altLang="en-US" sz="1050" b="1" i="0" u="none" strike="noStrike" kern="0" cap="none" spc="0" normalizeH="0" baseline="0" noProof="0">
                <a:ln>
                  <a:noFill/>
                </a:ln>
                <a:solidFill>
                  <a:schemeClr val="tx1"/>
                </a:solidFill>
                <a:effectLst/>
                <a:uLnTx/>
                <a:uFillTx/>
                <a:latin typeface="+mn-lt"/>
              </a:rPr>
              <a:t>“header &amp; footer”</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Insert your text and click </a:t>
            </a:r>
            <a:r>
              <a:rPr kumimoji="0" lang="en-GB" altLang="en-US" sz="1050" b="1" i="0" u="none" strike="noStrike" kern="0" cap="none" spc="0" normalizeH="0" baseline="0" noProof="0">
                <a:ln>
                  <a:noFill/>
                </a:ln>
                <a:solidFill>
                  <a:schemeClr val="tx1"/>
                </a:solidFill>
                <a:effectLst/>
                <a:uLnTx/>
                <a:uFillTx/>
                <a:latin typeface="+mn-lt"/>
              </a:rPr>
              <a:t>‘Apply to all’</a:t>
            </a:r>
            <a:endParaRPr kumimoji="0" lang="en-GB" altLang="en-US" sz="1200" b="1" i="0" u="none" strike="noStrike" kern="0" cap="none" spc="0" normalizeH="0" baseline="0" noProof="0">
              <a:ln>
                <a:noFill/>
              </a:ln>
              <a:solidFill>
                <a:schemeClr val="tx1"/>
              </a:solidFill>
              <a:effectLst/>
              <a:uLnTx/>
              <a:uFillTx/>
              <a:latin typeface="+mn-lt"/>
            </a:endParaRPr>
          </a:p>
        </p:txBody>
      </p:sp>
      <p:grpSp>
        <p:nvGrpSpPr>
          <p:cNvPr id="112" name="Group 111"/>
          <p:cNvGrpSpPr/>
          <p:nvPr userDrawn="1"/>
        </p:nvGrpSpPr>
        <p:grpSpPr>
          <a:xfrm>
            <a:off x="-3101342" y="6019797"/>
            <a:ext cx="3018791" cy="834408"/>
            <a:chOff x="-460208" y="425562"/>
            <a:chExt cx="377657" cy="834408"/>
          </a:xfrm>
        </p:grpSpPr>
        <p:cxnSp>
          <p:nvCxnSpPr>
            <p:cNvPr id="113" name="Straight Connector 11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4" name="Straight Connector 113"/>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92" name="Group 91"/>
          <p:cNvGrpSpPr/>
          <p:nvPr userDrawn="1"/>
        </p:nvGrpSpPr>
        <p:grpSpPr>
          <a:xfrm>
            <a:off x="12263437" y="3542534"/>
            <a:ext cx="3681703" cy="2424674"/>
            <a:chOff x="12263437" y="3542534"/>
            <a:chExt cx="3681703" cy="2424674"/>
          </a:xfrm>
        </p:grpSpPr>
        <p:sp>
          <p:nvSpPr>
            <p:cNvPr id="93"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94" name="Rectangle 93"/>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95" name="Picture 94"/>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6" name="Picture 95"/>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7" name="Picture 96"/>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98" name="Picture 97"/>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99" name="Group 98"/>
            <p:cNvGrpSpPr/>
            <p:nvPr userDrawn="1"/>
          </p:nvGrpSpPr>
          <p:grpSpPr>
            <a:xfrm>
              <a:off x="14367592" y="4149392"/>
              <a:ext cx="511967" cy="758182"/>
              <a:chOff x="14093278" y="4121452"/>
              <a:chExt cx="511967" cy="758182"/>
            </a:xfrm>
          </p:grpSpPr>
          <p:pic>
            <p:nvPicPr>
              <p:cNvPr id="103" name="Picture 102"/>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4" name="Rectangle 103"/>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100" name="Straight Arrow Connector 99"/>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209624454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ue Title Slide With Picture">
    <p:spTree>
      <p:nvGrpSpPr>
        <p:cNvPr id="1" name=""/>
        <p:cNvGrpSpPr/>
        <p:nvPr/>
      </p:nvGrpSpPr>
      <p:grpSpPr>
        <a:xfrm>
          <a:off x="0" y="0"/>
          <a:ext cx="0" cy="0"/>
          <a:chOff x="0" y="0"/>
          <a:chExt cx="0" cy="0"/>
        </a:xfrm>
      </p:grpSpPr>
      <p:sp>
        <p:nvSpPr>
          <p:cNvPr id="3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17" name="Rectangle 16"/>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22" name="Text Placeholder 2"/>
          <p:cNvSpPr>
            <a:spLocks noGrp="1"/>
          </p:cNvSpPr>
          <p:nvPr>
            <p:ph type="body" sz="quarter" idx="14" hasCustomPrompt="1"/>
          </p:nvPr>
        </p:nvSpPr>
        <p:spPr>
          <a:xfrm>
            <a:off x="995362" y="5901351"/>
            <a:ext cx="6142037" cy="275612"/>
          </a:xfrm>
        </p:spPr>
        <p:txBody>
          <a:bodyPr tIns="0" bIns="0" anchor="b"/>
          <a:lstStyle>
            <a:lvl1pPr marL="0" indent="0" algn="l">
              <a:lnSpc>
                <a:spcPct val="100000"/>
              </a:lnSpc>
              <a:buNone/>
              <a:defRPr sz="1500">
                <a:solidFill>
                  <a:schemeClr val="bg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a:t>Click to edit location and date</a:t>
            </a:r>
          </a:p>
        </p:txBody>
      </p:sp>
      <p:sp>
        <p:nvSpPr>
          <p:cNvPr id="23" name="Title 1"/>
          <p:cNvSpPr>
            <a:spLocks noGrp="1"/>
          </p:cNvSpPr>
          <p:nvPr>
            <p:ph type="ctrTitle" hasCustomPrompt="1"/>
          </p:nvPr>
        </p:nvSpPr>
        <p:spPr bwMode="gray">
          <a:xfrm>
            <a:off x="995362" y="3329637"/>
            <a:ext cx="6142037" cy="1227573"/>
          </a:xfrm>
        </p:spPr>
        <p:txBody>
          <a:bodyPr anchor="b" anchorCtr="0">
            <a:noAutofit/>
          </a:bodyPr>
          <a:lstStyle>
            <a:lvl1pPr algn="l">
              <a:lnSpc>
                <a:spcPts val="4600"/>
              </a:lnSpc>
              <a:defRPr sz="5600" b="1">
                <a:solidFill>
                  <a:schemeClr val="bg1"/>
                </a:solidFill>
              </a:defRPr>
            </a:lvl1pPr>
          </a:lstStyle>
          <a:p>
            <a:r>
              <a:rPr lang="en-GB" noProof="0"/>
              <a:t>Click to edit </a:t>
            </a:r>
            <a:br>
              <a:rPr lang="en-GB" noProof="0"/>
            </a:br>
            <a:r>
              <a:rPr lang="en-GB" noProof="0"/>
              <a:t>Master title style</a:t>
            </a:r>
          </a:p>
        </p:txBody>
      </p:sp>
      <p:sp>
        <p:nvSpPr>
          <p:cNvPr id="24" name="Text Placeholder 6"/>
          <p:cNvSpPr>
            <a:spLocks noGrp="1"/>
          </p:cNvSpPr>
          <p:nvPr>
            <p:ph type="body" sz="quarter" idx="11" hasCustomPrompt="1"/>
          </p:nvPr>
        </p:nvSpPr>
        <p:spPr bwMode="gray">
          <a:xfrm>
            <a:off x="995362" y="4680750"/>
            <a:ext cx="6142037" cy="729450"/>
          </a:xfrm>
        </p:spPr>
        <p:txBody>
          <a:bodyPr>
            <a:noAutofit/>
          </a:bodyPr>
          <a:lstStyle>
            <a:lvl1pPr>
              <a:lnSpc>
                <a:spcPts val="2300"/>
              </a:lnSpc>
              <a:defRPr sz="2500">
                <a:solidFill>
                  <a:schemeClr val="bg1"/>
                </a:solidFill>
              </a:defRPr>
            </a:lvl1pPr>
          </a:lstStyle>
          <a:p>
            <a:pPr lvl="0"/>
            <a:r>
              <a:rPr lang="en-GB" noProof="0"/>
              <a:t>Click to edit Subtitle text styles</a:t>
            </a:r>
          </a:p>
        </p:txBody>
      </p:sp>
      <p:sp>
        <p:nvSpPr>
          <p:cNvPr id="18"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grpSp>
        <p:nvGrpSpPr>
          <p:cNvPr id="19" name="Group 18"/>
          <p:cNvGrpSpPr/>
          <p:nvPr userDrawn="1"/>
        </p:nvGrpSpPr>
        <p:grpSpPr>
          <a:xfrm>
            <a:off x="994275" y="1309688"/>
            <a:ext cx="2975834" cy="1256727"/>
            <a:chOff x="12638090" y="1376363"/>
            <a:chExt cx="3984627" cy="1682751"/>
          </a:xfrm>
          <a:solidFill>
            <a:schemeClr val="bg1"/>
          </a:solidFill>
        </p:grpSpPr>
        <p:sp>
          <p:nvSpPr>
            <p:cNvPr id="20"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1" name="Oval 20"/>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5" name="Rectangle 24"/>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7"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Rectangle 49"/>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0"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1"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91" name="Text Placeholder 2"/>
          <p:cNvSpPr>
            <a:spLocks noGrp="1"/>
          </p:cNvSpPr>
          <p:nvPr>
            <p:ph type="body" sz="quarter" idx="15" hasCustomPrompt="1"/>
          </p:nvPr>
        </p:nvSpPr>
        <p:spPr>
          <a:xfrm>
            <a:off x="995363" y="5619202"/>
            <a:ext cx="6142036" cy="275612"/>
          </a:xfrm>
        </p:spPr>
        <p:txBody>
          <a:bodyPr tIns="0" bIns="0" anchor="b"/>
          <a:lstStyle>
            <a:lvl1pPr marL="0" indent="0" algn="l">
              <a:lnSpc>
                <a:spcPct val="100000"/>
              </a:lnSpc>
              <a:buNone/>
              <a:defRPr lang="en-GB" sz="1500" b="0" kern="1200" baseline="0" noProof="0" dirty="0">
                <a:solidFill>
                  <a:schemeClr val="bg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noProof="0"/>
              <a:t>Click to edit presenter name</a:t>
            </a:r>
          </a:p>
        </p:txBody>
      </p:sp>
      <p:grpSp>
        <p:nvGrpSpPr>
          <p:cNvPr id="113" name="Group 112"/>
          <p:cNvGrpSpPr/>
          <p:nvPr userDrawn="1"/>
        </p:nvGrpSpPr>
        <p:grpSpPr>
          <a:xfrm>
            <a:off x="12263438" y="0"/>
            <a:ext cx="3681702" cy="3436620"/>
            <a:chOff x="12263438" y="0"/>
            <a:chExt cx="3681702" cy="3436620"/>
          </a:xfrm>
        </p:grpSpPr>
        <p:sp>
          <p:nvSpPr>
            <p:cNvPr id="114"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115"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16"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117"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18"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19"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20"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21"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22"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23"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24"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25"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26"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27"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28"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29"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30"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31"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32"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33"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34" name="Rectangle 133"/>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35" name="Rectangle 134"/>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36" name="Rectangle 135"/>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37" name="Rectangle 136"/>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38" name="Rectangle 137"/>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39"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40"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41"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42"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43" name="Rectangle 142"/>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44" name="Rectangle 143"/>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45"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46"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grpSp>
        <p:nvGrpSpPr>
          <p:cNvPr id="160" name="Group 159"/>
          <p:cNvGrpSpPr/>
          <p:nvPr userDrawn="1"/>
        </p:nvGrpSpPr>
        <p:grpSpPr>
          <a:xfrm>
            <a:off x="12263437" y="3542534"/>
            <a:ext cx="3681703" cy="2424674"/>
            <a:chOff x="12263437" y="3542534"/>
            <a:chExt cx="3681703" cy="2424674"/>
          </a:xfrm>
        </p:grpSpPr>
        <p:sp>
          <p:nvSpPr>
            <p:cNvPr id="16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162" name="Rectangle 16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163" name="Picture 16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64" name="Picture 163"/>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65" name="Picture 164"/>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66" name="Picture 165"/>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67" name="Group 166"/>
            <p:cNvGrpSpPr/>
            <p:nvPr userDrawn="1"/>
          </p:nvGrpSpPr>
          <p:grpSpPr>
            <a:xfrm>
              <a:off x="14367592" y="4149392"/>
              <a:ext cx="511967" cy="758182"/>
              <a:chOff x="14093278" y="4121452"/>
              <a:chExt cx="511967" cy="758182"/>
            </a:xfrm>
          </p:grpSpPr>
          <p:pic>
            <p:nvPicPr>
              <p:cNvPr id="171" name="Picture 170"/>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72" name="Rectangle 171"/>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168" name="Straight Arrow Connector 167"/>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0" name="Oval 169"/>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
        <p:nvSpPr>
          <p:cNvPr id="147" name="Rectangle 104"/>
          <p:cNvSpPr>
            <a:spLocks noChangeArrowheads="1"/>
          </p:cNvSpPr>
          <p:nvPr userDrawn="1"/>
        </p:nvSpPr>
        <p:spPr bwMode="gray">
          <a:xfrm flipH="1">
            <a:off x="-3101345" y="5619201"/>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OF PRESENTER (ONE LINE)</a:t>
            </a:r>
          </a:p>
        </p:txBody>
      </p:sp>
      <p:sp>
        <p:nvSpPr>
          <p:cNvPr id="148" name="Rectangle 104"/>
          <p:cNvSpPr>
            <a:spLocks noChangeArrowheads="1"/>
          </p:cNvSpPr>
          <p:nvPr userDrawn="1"/>
        </p:nvSpPr>
        <p:spPr bwMode="gray">
          <a:xfrm flipH="1">
            <a:off x="-3101344" y="4680749"/>
            <a:ext cx="3018790" cy="72945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SUBTITLE HERE NOT MORE THAN 2 LINES OF TEXT</a:t>
            </a:r>
          </a:p>
        </p:txBody>
      </p:sp>
      <p:sp>
        <p:nvSpPr>
          <p:cNvPr id="149" name="Rectangle 104"/>
          <p:cNvSpPr>
            <a:spLocks noChangeArrowheads="1"/>
          </p:cNvSpPr>
          <p:nvPr userDrawn="1"/>
        </p:nvSpPr>
        <p:spPr bwMode="gray">
          <a:xfrm flipH="1">
            <a:off x="-3101343" y="3329475"/>
            <a:ext cx="3018790" cy="1227735"/>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TITLE HERE NOT MORE THAN 2 LINES OF TEXT</a:t>
            </a:r>
          </a:p>
        </p:txBody>
      </p:sp>
      <p:grpSp>
        <p:nvGrpSpPr>
          <p:cNvPr id="150" name="Group 149"/>
          <p:cNvGrpSpPr/>
          <p:nvPr userDrawn="1"/>
        </p:nvGrpSpPr>
        <p:grpSpPr>
          <a:xfrm>
            <a:off x="-3101342" y="3329475"/>
            <a:ext cx="3018791" cy="1227735"/>
            <a:chOff x="-460208" y="32235"/>
            <a:chExt cx="377657" cy="1227735"/>
          </a:xfrm>
        </p:grpSpPr>
        <p:cxnSp>
          <p:nvCxnSpPr>
            <p:cNvPr id="151" name="Straight Connector 150"/>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52" name="Straight Connector 151"/>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53" name="Group 152"/>
          <p:cNvGrpSpPr/>
          <p:nvPr userDrawn="1"/>
        </p:nvGrpSpPr>
        <p:grpSpPr>
          <a:xfrm>
            <a:off x="-3101342" y="4680750"/>
            <a:ext cx="3018791" cy="729450"/>
            <a:chOff x="-460208" y="32235"/>
            <a:chExt cx="377657" cy="729450"/>
          </a:xfrm>
        </p:grpSpPr>
        <p:cxnSp>
          <p:nvCxnSpPr>
            <p:cNvPr id="154" name="Straight Connector 153"/>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55" name="Straight Connector 154"/>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56" name="Group 155"/>
          <p:cNvGrpSpPr/>
          <p:nvPr userDrawn="1"/>
        </p:nvGrpSpPr>
        <p:grpSpPr>
          <a:xfrm>
            <a:off x="-3101342" y="5619202"/>
            <a:ext cx="3018791" cy="282149"/>
            <a:chOff x="-460208" y="479536"/>
            <a:chExt cx="377657" cy="282149"/>
          </a:xfrm>
        </p:grpSpPr>
        <p:cxnSp>
          <p:nvCxnSpPr>
            <p:cNvPr id="157" name="Straight Connector 156"/>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58" name="Straight Connector 157"/>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59" name="Rectangle 104"/>
          <p:cNvSpPr>
            <a:spLocks noChangeArrowheads="1"/>
          </p:cNvSpPr>
          <p:nvPr userDrawn="1"/>
        </p:nvSpPr>
        <p:spPr bwMode="gray">
          <a:xfrm flipH="1">
            <a:off x="-3101345" y="5908482"/>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LOCATION, DATE (ONE LINE)</a:t>
            </a:r>
          </a:p>
        </p:txBody>
      </p:sp>
      <p:grpSp>
        <p:nvGrpSpPr>
          <p:cNvPr id="173" name="Group 172"/>
          <p:cNvGrpSpPr/>
          <p:nvPr userDrawn="1"/>
        </p:nvGrpSpPr>
        <p:grpSpPr>
          <a:xfrm>
            <a:off x="-3101342" y="5908483"/>
            <a:ext cx="3018791" cy="282149"/>
            <a:chOff x="-460208" y="479536"/>
            <a:chExt cx="377657" cy="282149"/>
          </a:xfrm>
        </p:grpSpPr>
        <p:cxnSp>
          <p:nvCxnSpPr>
            <p:cNvPr id="174" name="Straight Connector 173"/>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75" name="Straight Connector 174"/>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801778077"/>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Full image Slide With Blue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Click to edit Master title style</a:t>
            </a:r>
          </a:p>
        </p:txBody>
      </p:sp>
      <p:grpSp>
        <p:nvGrpSpPr>
          <p:cNvPr id="52" name="Group 51"/>
          <p:cNvGrpSpPr/>
          <p:nvPr userDrawn="1"/>
        </p:nvGrpSpPr>
        <p:grpSpPr>
          <a:xfrm>
            <a:off x="11231550" y="6250328"/>
            <a:ext cx="301637" cy="363217"/>
            <a:chOff x="10789528" y="6237520"/>
            <a:chExt cx="312274" cy="376026"/>
          </a:xfrm>
        </p:grpSpPr>
        <p:sp>
          <p:nvSpPr>
            <p:cNvPr id="53"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4"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5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
        <p:nvSpPr>
          <p:cNvPr id="57" name="Rectangle 104"/>
          <p:cNvSpPr>
            <a:spLocks noChangeArrowheads="1"/>
          </p:cNvSpPr>
          <p:nvPr userDrawn="1"/>
        </p:nvSpPr>
        <p:spPr bwMode="gray">
          <a:xfrm flipH="1">
            <a:off x="-3101342" y="503263"/>
            <a:ext cx="3018787" cy="75670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TITLE HERE NOT MORE THAN 2 LINES OF TEXT</a:t>
            </a:r>
          </a:p>
        </p:txBody>
      </p:sp>
      <p:grpSp>
        <p:nvGrpSpPr>
          <p:cNvPr id="58" name="Group 57"/>
          <p:cNvGrpSpPr/>
          <p:nvPr userDrawn="1"/>
        </p:nvGrpSpPr>
        <p:grpSpPr>
          <a:xfrm>
            <a:off x="-3101340" y="515833"/>
            <a:ext cx="3018790" cy="744137"/>
            <a:chOff x="-460208" y="515833"/>
            <a:chExt cx="377657" cy="744137"/>
          </a:xfrm>
        </p:grpSpPr>
        <p:cxnSp>
          <p:nvCxnSpPr>
            <p:cNvPr id="59" name="Straight Connector 58"/>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60" name="Straight Connector 59"/>
            <p:cNvCxnSpPr/>
            <p:nvPr userDrawn="1"/>
          </p:nvCxnSpPr>
          <p:spPr bwMode="gray">
            <a:xfrm flipH="1">
              <a:off x="-460208" y="515833"/>
              <a:ext cx="377657" cy="0"/>
            </a:xfrm>
            <a:prstGeom prst="line">
              <a:avLst/>
            </a:prstGeom>
            <a:noFill/>
            <a:ln w="6350" cap="flat" cmpd="sng" algn="ctr">
              <a:solidFill>
                <a:srgbClr val="FF0000"/>
              </a:solidFill>
              <a:prstDash val="dash"/>
              <a:miter lim="800000"/>
            </a:ln>
            <a:effectLst/>
          </p:spPr>
        </p:cxnSp>
      </p:grpSp>
      <p:sp>
        <p:nvSpPr>
          <p:cNvPr id="65" name="Rectangle 64"/>
          <p:cNvSpPr/>
          <p:nvPr userDrawn="1"/>
        </p:nvSpPr>
        <p:spPr bwMode="gray">
          <a:xfrm>
            <a:off x="-3101340" y="1544635"/>
            <a:ext cx="3018790" cy="437965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108000" rIns="180000" bIns="108000" rtlCol="0" anchor="t" anchorCtr="0">
            <a:noAutofit/>
          </a:bodyPr>
          <a:lstStyle/>
          <a:p>
            <a:pPr algn="l"/>
            <a:r>
              <a:rPr lang="en-US" sz="1200" b="1">
                <a:solidFill>
                  <a:schemeClr val="tx1"/>
                </a:solidFill>
                <a:latin typeface="+mj-lt"/>
              </a:rPr>
              <a:t>INSERT IMAGE VIA</a:t>
            </a:r>
          </a:p>
          <a:p>
            <a:pPr algn="l"/>
            <a:r>
              <a:rPr lang="en-US" sz="1100" b="0">
                <a:solidFill>
                  <a:schemeClr val="tx1"/>
                </a:solidFill>
              </a:rPr>
              <a:t>Go to TAB </a:t>
            </a:r>
            <a:r>
              <a:rPr lang="en-US" sz="1100" b="1">
                <a:solidFill>
                  <a:schemeClr val="tx1"/>
                </a:solidFill>
              </a:rPr>
              <a:t>“Design” </a:t>
            </a:r>
            <a:r>
              <a:rPr lang="en-US" sz="1100" b="0">
                <a:solidFill>
                  <a:schemeClr val="tx1"/>
                </a:solidFill>
              </a:rPr>
              <a:t>&gt;</a:t>
            </a:r>
          </a:p>
          <a:p>
            <a:pPr algn="l"/>
            <a:r>
              <a:rPr lang="en-US" sz="1100" b="0">
                <a:solidFill>
                  <a:schemeClr val="tx1"/>
                </a:solidFill>
              </a:rPr>
              <a:t>Click </a:t>
            </a:r>
            <a:r>
              <a:rPr lang="en-US" sz="1100" b="1">
                <a:solidFill>
                  <a:schemeClr val="tx1"/>
                </a:solidFill>
              </a:rPr>
              <a:t>Format Background </a:t>
            </a:r>
            <a:r>
              <a:rPr lang="en-US" sz="1100" b="0">
                <a:solidFill>
                  <a:schemeClr val="tx1"/>
                </a:solidFill>
              </a:rPr>
              <a:t>&gt; </a:t>
            </a:r>
            <a:br>
              <a:rPr lang="en-US" sz="1100" b="0">
                <a:solidFill>
                  <a:schemeClr val="tx1"/>
                </a:solidFill>
              </a:rPr>
            </a:br>
            <a:r>
              <a:rPr lang="en-US" sz="1100" b="0">
                <a:solidFill>
                  <a:schemeClr val="tx1"/>
                </a:solidFill>
              </a:rPr>
              <a:t>Now click </a:t>
            </a:r>
            <a:r>
              <a:rPr lang="en-US" sz="1100" b="1">
                <a:solidFill>
                  <a:schemeClr val="tx1"/>
                </a:solidFill>
              </a:rPr>
              <a:t>Picture</a:t>
            </a:r>
            <a:r>
              <a:rPr lang="en-US" sz="1100" b="1" baseline="0">
                <a:solidFill>
                  <a:schemeClr val="tx1"/>
                </a:solidFill>
              </a:rPr>
              <a:t> or texture fill </a:t>
            </a:r>
            <a:r>
              <a:rPr lang="en-US" sz="1100" b="0" baseline="0">
                <a:solidFill>
                  <a:schemeClr val="tx1"/>
                </a:solidFill>
              </a:rPr>
              <a:t>&gt;</a:t>
            </a:r>
          </a:p>
          <a:p>
            <a:pPr algn="l"/>
            <a:r>
              <a:rPr lang="en-US" sz="1100" b="0" i="0" baseline="0">
                <a:solidFill>
                  <a:schemeClr val="tx1"/>
                </a:solidFill>
              </a:rPr>
              <a:t>Click </a:t>
            </a:r>
            <a:r>
              <a:rPr lang="en-US" sz="1100" b="1" i="0" baseline="0">
                <a:solidFill>
                  <a:schemeClr val="tx1"/>
                </a:solidFill>
              </a:rPr>
              <a:t>“File” </a:t>
            </a:r>
            <a:r>
              <a:rPr lang="en-US" sz="1100" b="0" i="0" baseline="0">
                <a:solidFill>
                  <a:schemeClr val="tx1"/>
                </a:solidFill>
              </a:rPr>
              <a:t>to browse to </a:t>
            </a:r>
            <a:r>
              <a:rPr lang="en-US" sz="1100" b="0" baseline="0">
                <a:solidFill>
                  <a:schemeClr val="tx1"/>
                </a:solidFill>
              </a:rPr>
              <a:t>your image</a:t>
            </a:r>
          </a:p>
          <a:p>
            <a:pPr algn="l"/>
            <a:r>
              <a:rPr lang="en-US" sz="1100" b="0" baseline="0">
                <a:solidFill>
                  <a:schemeClr val="tx1"/>
                </a:solidFill>
              </a:rPr>
              <a:t>Make sure </a:t>
            </a:r>
            <a:r>
              <a:rPr lang="en-US" sz="1100" b="1" i="0" baseline="0">
                <a:solidFill>
                  <a:schemeClr val="tx1"/>
                </a:solidFill>
              </a:rPr>
              <a:t>“Tile picture as texture”  </a:t>
            </a:r>
            <a:r>
              <a:rPr lang="en-US" sz="1100" b="0" baseline="0">
                <a:solidFill>
                  <a:schemeClr val="tx1"/>
                </a:solidFill>
              </a:rPr>
              <a:t>is ticked</a:t>
            </a:r>
            <a:endParaRPr lang="en-US" sz="1100" b="0">
              <a:solidFill>
                <a:schemeClr val="tx1"/>
              </a:solidFill>
            </a:endParaRPr>
          </a:p>
        </p:txBody>
      </p:sp>
      <p:cxnSp>
        <p:nvCxnSpPr>
          <p:cNvPr id="69" name="Straight Connector 68"/>
          <p:cNvCxnSpPr/>
          <p:nvPr userDrawn="1"/>
        </p:nvCxnSpPr>
        <p:spPr bwMode="gray">
          <a:xfrm flipH="1">
            <a:off x="-3101345" y="1544638"/>
            <a:ext cx="3018791" cy="0"/>
          </a:xfrm>
          <a:prstGeom prst="line">
            <a:avLst/>
          </a:prstGeom>
          <a:noFill/>
          <a:ln w="6350" cap="flat" cmpd="sng" algn="ctr">
            <a:solidFill>
              <a:srgbClr val="FF0000"/>
            </a:solidFill>
            <a:prstDash val="dash"/>
            <a:miter lim="800000"/>
          </a:ln>
          <a:effectLst/>
        </p:spPr>
      </p:cxnSp>
      <p:sp>
        <p:nvSpPr>
          <p:cNvPr id="110"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mj-lt"/>
              </a:rPr>
              <a:t>NO CONTENT BETWEEN THESE RED LINES</a:t>
            </a:r>
          </a:p>
        </p:txBody>
      </p:sp>
      <p:grpSp>
        <p:nvGrpSpPr>
          <p:cNvPr id="111" name="Group 110"/>
          <p:cNvGrpSpPr/>
          <p:nvPr userDrawn="1"/>
        </p:nvGrpSpPr>
        <p:grpSpPr>
          <a:xfrm>
            <a:off x="12266222" y="6019797"/>
            <a:ext cx="3678917" cy="834408"/>
            <a:chOff x="-460208" y="425562"/>
            <a:chExt cx="377657" cy="834408"/>
          </a:xfrm>
        </p:grpSpPr>
        <p:cxnSp>
          <p:nvCxnSpPr>
            <p:cNvPr id="112" name="Straight Connector 111"/>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3" name="Straight Connector 112"/>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114" name="Group 113"/>
          <p:cNvGrpSpPr/>
          <p:nvPr userDrawn="1"/>
        </p:nvGrpSpPr>
        <p:grpSpPr>
          <a:xfrm>
            <a:off x="12263438" y="0"/>
            <a:ext cx="3681702" cy="3436620"/>
            <a:chOff x="12263438" y="0"/>
            <a:chExt cx="3681702" cy="3436620"/>
          </a:xfrm>
        </p:grpSpPr>
        <p:sp>
          <p:nvSpPr>
            <p:cNvPr id="115"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116"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17"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118"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19"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20"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21"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22"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23"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24"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25"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26"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27"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28"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29"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30"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31"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32"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33"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34"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35" name="Rectangle 134"/>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36" name="Rectangle 135"/>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37" name="Rectangle 136"/>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38" name="Rectangle 137"/>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39" name="Rectangle 138"/>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40"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41"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42"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43"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44" name="Rectangle 143"/>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45" name="Rectangle 144"/>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46"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47"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66"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FOOTER </a:t>
            </a:r>
            <a:br>
              <a:rPr kumimoji="0" lang="en-GB" altLang="en-US" sz="1200" b="1" i="0" u="none" strike="noStrike" kern="0" cap="none" spc="0" normalizeH="0" baseline="0" noProof="0">
                <a:ln>
                  <a:noFill/>
                </a:ln>
                <a:solidFill>
                  <a:schemeClr val="tx1"/>
                </a:solidFill>
                <a:effectLst/>
                <a:uLnTx/>
                <a:uFillTx/>
                <a:latin typeface="+mj-lt"/>
              </a:rPr>
            </a:br>
            <a:r>
              <a:rPr kumimoji="0" lang="en-GB" altLang="en-US" sz="1050" b="0" i="0" u="none" strike="noStrike" kern="0" cap="none" spc="0" normalizeH="0" baseline="0" noProof="0">
                <a:ln>
                  <a:noFill/>
                </a:ln>
                <a:solidFill>
                  <a:schemeClr val="tx1"/>
                </a:solidFill>
                <a:effectLst/>
                <a:uLnTx/>
                <a:uFillTx/>
                <a:latin typeface="+mn-lt"/>
              </a:rPr>
              <a:t>- Go to tab </a:t>
            </a:r>
            <a:r>
              <a:rPr kumimoji="0" lang="en-GB" altLang="en-US" sz="1050" b="1" i="0" u="none" strike="noStrike" kern="0" cap="none" spc="0" normalizeH="0" baseline="0" noProof="0">
                <a:ln>
                  <a:noFill/>
                </a:ln>
                <a:solidFill>
                  <a:schemeClr val="tx1"/>
                </a:solidFill>
                <a:effectLst/>
                <a:uLnTx/>
                <a:uFillTx/>
                <a:latin typeface="+mn-lt"/>
              </a:rPr>
              <a:t>“insert”</a:t>
            </a:r>
            <a:r>
              <a:rPr kumimoji="0" lang="en-GB" altLang="en-US" sz="1050" b="0" i="0" u="none" strike="noStrike" kern="0" cap="none" spc="0" normalizeH="0" baseline="0" noProof="0">
                <a:ln>
                  <a:noFill/>
                </a:ln>
                <a:solidFill>
                  <a:schemeClr val="tx1"/>
                </a:solidFill>
                <a:effectLst/>
                <a:uLnTx/>
                <a:uFillTx/>
                <a:latin typeface="+mn-lt"/>
              </a:rPr>
              <a:t> </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Select </a:t>
            </a:r>
            <a:r>
              <a:rPr kumimoji="0" lang="en-GB" altLang="en-US" sz="1050" b="1" i="0" u="none" strike="noStrike" kern="0" cap="none" spc="0" normalizeH="0" baseline="0" noProof="0">
                <a:ln>
                  <a:noFill/>
                </a:ln>
                <a:solidFill>
                  <a:schemeClr val="tx1"/>
                </a:solidFill>
                <a:effectLst/>
                <a:uLnTx/>
                <a:uFillTx/>
                <a:latin typeface="+mn-lt"/>
              </a:rPr>
              <a:t>“header &amp; footer”</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Insert your text and click </a:t>
            </a:r>
            <a:r>
              <a:rPr kumimoji="0" lang="en-GB" altLang="en-US" sz="1050" b="1" i="0" u="none" strike="noStrike" kern="0" cap="none" spc="0" normalizeH="0" baseline="0" noProof="0">
                <a:ln>
                  <a:noFill/>
                </a:ln>
                <a:solidFill>
                  <a:schemeClr val="tx1"/>
                </a:solidFill>
                <a:effectLst/>
                <a:uLnTx/>
                <a:uFillTx/>
                <a:latin typeface="+mn-lt"/>
              </a:rPr>
              <a:t>‘Apply to all’</a:t>
            </a:r>
            <a:endParaRPr kumimoji="0" lang="en-GB" altLang="en-US" sz="1200" b="1" i="0" u="none" strike="noStrike" kern="0" cap="none" spc="0" normalizeH="0" baseline="0" noProof="0">
              <a:ln>
                <a:noFill/>
              </a:ln>
              <a:solidFill>
                <a:schemeClr val="tx1"/>
              </a:solidFill>
              <a:effectLst/>
              <a:uLnTx/>
              <a:uFillTx/>
              <a:latin typeface="+mn-lt"/>
            </a:endParaRPr>
          </a:p>
        </p:txBody>
      </p:sp>
      <p:grpSp>
        <p:nvGrpSpPr>
          <p:cNvPr id="67" name="Group 66"/>
          <p:cNvGrpSpPr/>
          <p:nvPr userDrawn="1"/>
        </p:nvGrpSpPr>
        <p:grpSpPr>
          <a:xfrm>
            <a:off x="-3101342" y="6019797"/>
            <a:ext cx="3018791" cy="834408"/>
            <a:chOff x="-460208" y="425562"/>
            <a:chExt cx="377657" cy="834408"/>
          </a:xfrm>
        </p:grpSpPr>
        <p:cxnSp>
          <p:nvCxnSpPr>
            <p:cNvPr id="68" name="Straight Connector 67"/>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70" name="Straight Connector 69"/>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975278574"/>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ull image Slide With White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GB" noProof="0"/>
              <a:t>Click to edit Master title style</a:t>
            </a:r>
          </a:p>
        </p:txBody>
      </p:sp>
      <p:grpSp>
        <p:nvGrpSpPr>
          <p:cNvPr id="46" name="Group 45"/>
          <p:cNvGrpSpPr/>
          <p:nvPr userDrawn="1"/>
        </p:nvGrpSpPr>
        <p:grpSpPr>
          <a:xfrm>
            <a:off x="11231550" y="6250328"/>
            <a:ext cx="301637" cy="363217"/>
            <a:chOff x="10789528" y="6237520"/>
            <a:chExt cx="312274" cy="376026"/>
          </a:xfrm>
          <a:solidFill>
            <a:schemeClr val="bg1"/>
          </a:solidFill>
        </p:grpSpPr>
        <p:sp>
          <p:nvSpPr>
            <p:cNvPr id="47"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8" name="Oval 6"/>
            <p:cNvSpPr>
              <a:spLocks noChangeArrowheads="1"/>
            </p:cNvSpPr>
            <p:nvPr userDrawn="1"/>
          </p:nvSpPr>
          <p:spPr bwMode="auto">
            <a:xfrm>
              <a:off x="10905145" y="6343773"/>
              <a:ext cx="81760" cy="821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49"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a:p>
        </p:txBody>
      </p:sp>
      <p:sp>
        <p:nvSpPr>
          <p:cNvPr id="50"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bg1"/>
                </a:solidFill>
              </a:defRPr>
            </a:lvl1pPr>
          </a:lstStyle>
          <a:p>
            <a:r>
              <a:rPr lang="en-GB" noProof="0"/>
              <a:t>Title of this presentation (Footer Text)</a:t>
            </a:r>
          </a:p>
        </p:txBody>
      </p:sp>
      <p:sp>
        <p:nvSpPr>
          <p:cNvPr id="51" name="Rectangle 104"/>
          <p:cNvSpPr>
            <a:spLocks noChangeArrowheads="1"/>
          </p:cNvSpPr>
          <p:nvPr userDrawn="1"/>
        </p:nvSpPr>
        <p:spPr bwMode="gray">
          <a:xfrm flipH="1">
            <a:off x="-3101342" y="503263"/>
            <a:ext cx="3018787" cy="75670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TITLE HERE NOT MORE THAN 2 LINES OF TEXT</a:t>
            </a:r>
          </a:p>
        </p:txBody>
      </p:sp>
      <p:grpSp>
        <p:nvGrpSpPr>
          <p:cNvPr id="52" name="Group 51"/>
          <p:cNvGrpSpPr/>
          <p:nvPr userDrawn="1"/>
        </p:nvGrpSpPr>
        <p:grpSpPr>
          <a:xfrm>
            <a:off x="-3101340" y="515833"/>
            <a:ext cx="3018790" cy="744137"/>
            <a:chOff x="-460208" y="515833"/>
            <a:chExt cx="377657" cy="744137"/>
          </a:xfrm>
        </p:grpSpPr>
        <p:cxnSp>
          <p:nvCxnSpPr>
            <p:cNvPr id="53" name="Straight Connector 5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4" name="Straight Connector 53"/>
            <p:cNvCxnSpPr/>
            <p:nvPr userDrawn="1"/>
          </p:nvCxnSpPr>
          <p:spPr bwMode="gray">
            <a:xfrm flipH="1">
              <a:off x="-460208" y="515833"/>
              <a:ext cx="377657" cy="0"/>
            </a:xfrm>
            <a:prstGeom prst="line">
              <a:avLst/>
            </a:prstGeom>
            <a:noFill/>
            <a:ln w="6350" cap="flat" cmpd="sng" algn="ctr">
              <a:solidFill>
                <a:srgbClr val="FF0000"/>
              </a:solidFill>
              <a:prstDash val="dash"/>
              <a:miter lim="800000"/>
            </a:ln>
            <a:effectLst/>
          </p:spPr>
        </p:cxnSp>
      </p:grpSp>
      <p:sp>
        <p:nvSpPr>
          <p:cNvPr id="97"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mj-lt"/>
              </a:rPr>
              <a:t>NO CONTENT BETWEEN THESE RED LINES</a:t>
            </a:r>
          </a:p>
        </p:txBody>
      </p:sp>
      <p:grpSp>
        <p:nvGrpSpPr>
          <p:cNvPr id="98" name="Group 97"/>
          <p:cNvGrpSpPr/>
          <p:nvPr userDrawn="1"/>
        </p:nvGrpSpPr>
        <p:grpSpPr>
          <a:xfrm>
            <a:off x="12266222" y="6019797"/>
            <a:ext cx="3678917" cy="834408"/>
            <a:chOff x="-460208" y="425562"/>
            <a:chExt cx="377657" cy="834408"/>
          </a:xfrm>
        </p:grpSpPr>
        <p:cxnSp>
          <p:nvCxnSpPr>
            <p:cNvPr id="99" name="Straight Connector 98"/>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00" name="Straight Connector 99"/>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101" name="Group 100"/>
          <p:cNvGrpSpPr/>
          <p:nvPr userDrawn="1"/>
        </p:nvGrpSpPr>
        <p:grpSpPr>
          <a:xfrm>
            <a:off x="12263438" y="0"/>
            <a:ext cx="3681702" cy="3436620"/>
            <a:chOff x="12263438" y="0"/>
            <a:chExt cx="3681702" cy="3436620"/>
          </a:xfrm>
        </p:grpSpPr>
        <p:sp>
          <p:nvSpPr>
            <p:cNvPr id="102"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103"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04"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105"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06"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07"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08"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09"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10"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11"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12"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13"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14"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15"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16"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17"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18"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19"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20"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21"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22" name="Rectangle 121"/>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23" name="Rectangle 122"/>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24" name="Rectangle 123"/>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25" name="Rectangle 124"/>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26" name="Rectangle 125"/>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27"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28"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29"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30"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31" name="Rectangle 130"/>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32" name="Rectangle 131"/>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33"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34"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59"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FOOTER </a:t>
            </a:r>
            <a:br>
              <a:rPr kumimoji="0" lang="en-GB" altLang="en-US" sz="1200" b="1" i="0" u="none" strike="noStrike" kern="0" cap="none" spc="0" normalizeH="0" baseline="0" noProof="0">
                <a:ln>
                  <a:noFill/>
                </a:ln>
                <a:solidFill>
                  <a:schemeClr val="tx1"/>
                </a:solidFill>
                <a:effectLst/>
                <a:uLnTx/>
                <a:uFillTx/>
                <a:latin typeface="+mj-lt"/>
              </a:rPr>
            </a:br>
            <a:r>
              <a:rPr kumimoji="0" lang="en-GB" altLang="en-US" sz="1050" b="0" i="0" u="none" strike="noStrike" kern="0" cap="none" spc="0" normalizeH="0" baseline="0" noProof="0">
                <a:ln>
                  <a:noFill/>
                </a:ln>
                <a:solidFill>
                  <a:schemeClr val="tx1"/>
                </a:solidFill>
                <a:effectLst/>
                <a:uLnTx/>
                <a:uFillTx/>
                <a:latin typeface="+mn-lt"/>
              </a:rPr>
              <a:t>- Go to tab </a:t>
            </a:r>
            <a:r>
              <a:rPr kumimoji="0" lang="en-GB" altLang="en-US" sz="1050" b="1" i="0" u="none" strike="noStrike" kern="0" cap="none" spc="0" normalizeH="0" baseline="0" noProof="0">
                <a:ln>
                  <a:noFill/>
                </a:ln>
                <a:solidFill>
                  <a:schemeClr val="tx1"/>
                </a:solidFill>
                <a:effectLst/>
                <a:uLnTx/>
                <a:uFillTx/>
                <a:latin typeface="+mn-lt"/>
              </a:rPr>
              <a:t>“insert”</a:t>
            </a:r>
            <a:r>
              <a:rPr kumimoji="0" lang="en-GB" altLang="en-US" sz="1050" b="0" i="0" u="none" strike="noStrike" kern="0" cap="none" spc="0" normalizeH="0" baseline="0" noProof="0">
                <a:ln>
                  <a:noFill/>
                </a:ln>
                <a:solidFill>
                  <a:schemeClr val="tx1"/>
                </a:solidFill>
                <a:effectLst/>
                <a:uLnTx/>
                <a:uFillTx/>
                <a:latin typeface="+mn-lt"/>
              </a:rPr>
              <a:t> </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Select </a:t>
            </a:r>
            <a:r>
              <a:rPr kumimoji="0" lang="en-GB" altLang="en-US" sz="1050" b="1" i="0" u="none" strike="noStrike" kern="0" cap="none" spc="0" normalizeH="0" baseline="0" noProof="0">
                <a:ln>
                  <a:noFill/>
                </a:ln>
                <a:solidFill>
                  <a:schemeClr val="tx1"/>
                </a:solidFill>
                <a:effectLst/>
                <a:uLnTx/>
                <a:uFillTx/>
                <a:latin typeface="+mn-lt"/>
              </a:rPr>
              <a:t>“header &amp; footer”</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Insert your text and click </a:t>
            </a:r>
            <a:r>
              <a:rPr kumimoji="0" lang="en-GB" altLang="en-US" sz="1050" b="1" i="0" u="none" strike="noStrike" kern="0" cap="none" spc="0" normalizeH="0" baseline="0" noProof="0">
                <a:ln>
                  <a:noFill/>
                </a:ln>
                <a:solidFill>
                  <a:schemeClr val="tx1"/>
                </a:solidFill>
                <a:effectLst/>
                <a:uLnTx/>
                <a:uFillTx/>
                <a:latin typeface="+mn-lt"/>
              </a:rPr>
              <a:t>‘Apply to all’</a:t>
            </a:r>
            <a:endParaRPr kumimoji="0" lang="en-GB" altLang="en-US" sz="1200" b="1" i="0" u="none" strike="noStrike" kern="0" cap="none" spc="0" normalizeH="0" baseline="0" noProof="0">
              <a:ln>
                <a:noFill/>
              </a:ln>
              <a:solidFill>
                <a:schemeClr val="tx1"/>
              </a:solidFill>
              <a:effectLst/>
              <a:uLnTx/>
              <a:uFillTx/>
              <a:latin typeface="+mn-lt"/>
            </a:endParaRPr>
          </a:p>
        </p:txBody>
      </p:sp>
      <p:grpSp>
        <p:nvGrpSpPr>
          <p:cNvPr id="60" name="Group 59"/>
          <p:cNvGrpSpPr/>
          <p:nvPr userDrawn="1"/>
        </p:nvGrpSpPr>
        <p:grpSpPr>
          <a:xfrm>
            <a:off x="-3101342" y="6019797"/>
            <a:ext cx="3018791" cy="834408"/>
            <a:chOff x="-460208" y="425562"/>
            <a:chExt cx="377657" cy="834408"/>
          </a:xfrm>
        </p:grpSpPr>
        <p:cxnSp>
          <p:nvCxnSpPr>
            <p:cNvPr id="61" name="Straight Connector 60"/>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62" name="Straight Connector 61"/>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1925069010"/>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Click to edit Master title style</a:t>
            </a:r>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7"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Tree>
    <p:extLst>
      <p:ext uri="{BB962C8B-B14F-4D97-AF65-F5344CB8AC3E}">
        <p14:creationId xmlns:p14="http://schemas.microsoft.com/office/powerpoint/2010/main" val="2006601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7"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a:t>Title of this </a:t>
            </a:r>
            <a:r>
              <a:rPr lang="en-GB" noProof="0"/>
              <a:t>presentation</a:t>
            </a:r>
            <a:r>
              <a:rPr lang="en-US"/>
              <a:t> (Footer Text)</a:t>
            </a:r>
            <a:endParaRPr lang="nl-NL"/>
          </a:p>
        </p:txBody>
      </p:sp>
    </p:spTree>
    <p:extLst>
      <p:ext uri="{BB962C8B-B14F-4D97-AF65-F5344CB8AC3E}">
        <p14:creationId xmlns:p14="http://schemas.microsoft.com/office/powerpoint/2010/main" val="2881190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sclaim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Click to edit Master title style</a:t>
            </a:r>
          </a:p>
        </p:txBody>
      </p:sp>
      <p:sp>
        <p:nvSpPr>
          <p:cNvPr id="6"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8"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
        <p:nvSpPr>
          <p:cNvPr id="9" name="Text Placeholder 5"/>
          <p:cNvSpPr>
            <a:spLocks noGrp="1"/>
          </p:cNvSpPr>
          <p:nvPr>
            <p:ph type="body" sz="quarter" idx="12" hasCustomPrompt="1"/>
          </p:nvPr>
        </p:nvSpPr>
        <p:spPr>
          <a:xfrm>
            <a:off x="658814" y="1544638"/>
            <a:ext cx="10863260" cy="4475162"/>
          </a:xfrm>
        </p:spPr>
        <p:txBody>
          <a:bodyPr/>
          <a:lstStyle>
            <a:lvl1pPr>
              <a:lnSpc>
                <a:spcPct val="80000"/>
              </a:lnSpc>
              <a:defRPr sz="1300">
                <a:solidFill>
                  <a:schemeClr val="tx1"/>
                </a:solidFill>
                <a:latin typeface="+mn-lt"/>
              </a:defRPr>
            </a:lvl1pPr>
          </a:lstStyle>
          <a:p>
            <a:pPr lvl="0"/>
            <a:r>
              <a:rPr lang="en-GB" noProof="0"/>
              <a:t>Edit Disclaimer text styles</a:t>
            </a:r>
          </a:p>
        </p:txBody>
      </p:sp>
    </p:spTree>
    <p:extLst>
      <p:ext uri="{BB962C8B-B14F-4D97-AF65-F5344CB8AC3E}">
        <p14:creationId xmlns:p14="http://schemas.microsoft.com/office/powerpoint/2010/main" val="1987376461"/>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Video with title and footer">
    <p:spTree>
      <p:nvGrpSpPr>
        <p:cNvPr id="1" name=""/>
        <p:cNvGrpSpPr/>
        <p:nvPr/>
      </p:nvGrpSpPr>
      <p:grpSpPr>
        <a:xfrm>
          <a:off x="0" y="0"/>
          <a:ext cx="0" cy="0"/>
          <a:chOff x="0" y="0"/>
          <a:chExt cx="0" cy="0"/>
        </a:xfrm>
      </p:grpSpPr>
      <p:sp>
        <p:nvSpPr>
          <p:cNvPr id="2" name="Rectangle 1"/>
          <p:cNvSpPr/>
          <p:nvPr userDrawn="1"/>
        </p:nvSpPr>
        <p:spPr>
          <a:xfrm>
            <a:off x="0" y="1534250"/>
            <a:ext cx="12192000" cy="4485547"/>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8" name="Media Placeholder 7"/>
          <p:cNvSpPr>
            <a:spLocks noGrp="1"/>
          </p:cNvSpPr>
          <p:nvPr>
            <p:ph type="media" sz="quarter" idx="16" hasCustomPrompt="1"/>
          </p:nvPr>
        </p:nvSpPr>
        <p:spPr>
          <a:xfrm>
            <a:off x="0" y="1534250"/>
            <a:ext cx="12192000" cy="4485551"/>
          </a:xfrm>
          <a:solidFill>
            <a:schemeClr val="tx1"/>
          </a:solidFill>
        </p:spPr>
        <p:txBody>
          <a:bodyPr rIns="648000" anchor="ctr"/>
          <a:lstStyle>
            <a:lvl1pPr algn="r">
              <a:defRPr>
                <a:solidFill>
                  <a:schemeClr val="bg1"/>
                </a:solidFill>
              </a:defRPr>
            </a:lvl1pPr>
          </a:lstStyle>
          <a:p>
            <a:r>
              <a:rPr lang="nl-NL"/>
              <a:t>Click on icon left </a:t>
            </a:r>
            <a:br>
              <a:rPr lang="nl-NL"/>
            </a:br>
            <a:r>
              <a:rPr lang="nl-NL"/>
              <a:t>to insert media</a:t>
            </a:r>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grpSp>
        <p:nvGrpSpPr>
          <p:cNvPr id="51" name="Group 50"/>
          <p:cNvGrpSpPr/>
          <p:nvPr userDrawn="1"/>
        </p:nvGrpSpPr>
        <p:grpSpPr>
          <a:xfrm>
            <a:off x="11231550" y="6250328"/>
            <a:ext cx="301637" cy="363217"/>
            <a:chOff x="10789528" y="6237520"/>
            <a:chExt cx="312274" cy="376026"/>
          </a:xfrm>
        </p:grpSpPr>
        <p:sp>
          <p:nvSpPr>
            <p:cNvPr id="52"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3"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4"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mj-lt"/>
              </a:rPr>
              <a:t>NO CONTENT BETWEEN THESE RED LINES</a:t>
            </a:r>
          </a:p>
        </p:txBody>
      </p:sp>
      <p:grpSp>
        <p:nvGrpSpPr>
          <p:cNvPr id="55" name="Group 54"/>
          <p:cNvGrpSpPr/>
          <p:nvPr userDrawn="1"/>
        </p:nvGrpSpPr>
        <p:grpSpPr>
          <a:xfrm>
            <a:off x="12266222" y="6019797"/>
            <a:ext cx="3678917" cy="834408"/>
            <a:chOff x="-460208" y="425562"/>
            <a:chExt cx="377657" cy="834408"/>
          </a:xfrm>
        </p:grpSpPr>
        <p:cxnSp>
          <p:nvCxnSpPr>
            <p:cNvPr id="56" name="Straight Connector 55"/>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111"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FOOTER </a:t>
            </a:r>
            <a:br>
              <a:rPr kumimoji="0" lang="en-GB" altLang="en-US" sz="1200" b="1" i="0" u="none" strike="noStrike" kern="0" cap="none" spc="0" normalizeH="0" baseline="0" noProof="0">
                <a:ln>
                  <a:noFill/>
                </a:ln>
                <a:solidFill>
                  <a:schemeClr val="tx1"/>
                </a:solidFill>
                <a:effectLst/>
                <a:uLnTx/>
                <a:uFillTx/>
                <a:latin typeface="+mj-lt"/>
              </a:rPr>
            </a:br>
            <a:r>
              <a:rPr kumimoji="0" lang="en-GB" altLang="en-US" sz="1050" b="0" i="0" u="none" strike="noStrike" kern="0" cap="none" spc="0" normalizeH="0" baseline="0" noProof="0">
                <a:ln>
                  <a:noFill/>
                </a:ln>
                <a:solidFill>
                  <a:schemeClr val="tx1"/>
                </a:solidFill>
                <a:effectLst/>
                <a:uLnTx/>
                <a:uFillTx/>
                <a:latin typeface="+mn-lt"/>
              </a:rPr>
              <a:t>- Go to tab </a:t>
            </a:r>
            <a:r>
              <a:rPr kumimoji="0" lang="en-GB" altLang="en-US" sz="1050" b="1" i="0" u="none" strike="noStrike" kern="0" cap="none" spc="0" normalizeH="0" baseline="0" noProof="0">
                <a:ln>
                  <a:noFill/>
                </a:ln>
                <a:solidFill>
                  <a:schemeClr val="tx1"/>
                </a:solidFill>
                <a:effectLst/>
                <a:uLnTx/>
                <a:uFillTx/>
                <a:latin typeface="+mn-lt"/>
              </a:rPr>
              <a:t>“insert”</a:t>
            </a:r>
            <a:r>
              <a:rPr kumimoji="0" lang="en-GB" altLang="en-US" sz="1050" b="0" i="0" u="none" strike="noStrike" kern="0" cap="none" spc="0" normalizeH="0" baseline="0" noProof="0">
                <a:ln>
                  <a:noFill/>
                </a:ln>
                <a:solidFill>
                  <a:schemeClr val="tx1"/>
                </a:solidFill>
                <a:effectLst/>
                <a:uLnTx/>
                <a:uFillTx/>
                <a:latin typeface="+mn-lt"/>
              </a:rPr>
              <a:t> </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Select </a:t>
            </a:r>
            <a:r>
              <a:rPr kumimoji="0" lang="en-GB" altLang="en-US" sz="1050" b="1" i="0" u="none" strike="noStrike" kern="0" cap="none" spc="0" normalizeH="0" baseline="0" noProof="0">
                <a:ln>
                  <a:noFill/>
                </a:ln>
                <a:solidFill>
                  <a:schemeClr val="tx1"/>
                </a:solidFill>
                <a:effectLst/>
                <a:uLnTx/>
                <a:uFillTx/>
                <a:latin typeface="+mn-lt"/>
              </a:rPr>
              <a:t>“header &amp; footer”</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Insert your text and click </a:t>
            </a:r>
            <a:r>
              <a:rPr kumimoji="0" lang="en-GB" altLang="en-US" sz="1050" b="1" i="0" u="none" strike="noStrike" kern="0" cap="none" spc="0" normalizeH="0" baseline="0" noProof="0">
                <a:ln>
                  <a:noFill/>
                </a:ln>
                <a:solidFill>
                  <a:schemeClr val="tx1"/>
                </a:solidFill>
                <a:effectLst/>
                <a:uLnTx/>
                <a:uFillTx/>
                <a:latin typeface="+mn-lt"/>
              </a:rPr>
              <a:t>‘Apply to all’</a:t>
            </a:r>
            <a:endParaRPr kumimoji="0" lang="en-GB" altLang="en-US" sz="1200" b="1" i="0" u="none" strike="noStrike" kern="0" cap="none" spc="0" normalizeH="0" baseline="0" noProof="0">
              <a:ln>
                <a:noFill/>
              </a:ln>
              <a:solidFill>
                <a:schemeClr val="tx1"/>
              </a:solidFill>
              <a:effectLst/>
              <a:uLnTx/>
              <a:uFillTx/>
              <a:latin typeface="+mn-lt"/>
            </a:endParaRPr>
          </a:p>
        </p:txBody>
      </p:sp>
      <p:grpSp>
        <p:nvGrpSpPr>
          <p:cNvPr id="112" name="Group 111"/>
          <p:cNvGrpSpPr/>
          <p:nvPr userDrawn="1"/>
        </p:nvGrpSpPr>
        <p:grpSpPr>
          <a:xfrm>
            <a:off x="-3101342" y="6019797"/>
            <a:ext cx="3018791" cy="834408"/>
            <a:chOff x="-460208" y="425562"/>
            <a:chExt cx="377657" cy="834408"/>
          </a:xfrm>
        </p:grpSpPr>
        <p:cxnSp>
          <p:nvCxnSpPr>
            <p:cNvPr id="113" name="Straight Connector 11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4" name="Straight Connector 113"/>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
        <p:nvSpPr>
          <p:cNvPr id="92" name="Title 1"/>
          <p:cNvSpPr>
            <a:spLocks noGrp="1"/>
          </p:cNvSpPr>
          <p:nvPr>
            <p:ph type="title"/>
          </p:nvPr>
        </p:nvSpPr>
        <p:spPr>
          <a:xfrm>
            <a:off x="658813" y="515833"/>
            <a:ext cx="10863261" cy="854075"/>
          </a:xfrm>
        </p:spPr>
        <p:txBody>
          <a:bodyPr/>
          <a:lstStyle/>
          <a:p>
            <a:r>
              <a:rPr lang="en-GB" noProof="0"/>
              <a:t>Click to edit Master title style</a:t>
            </a:r>
          </a:p>
        </p:txBody>
      </p:sp>
    </p:spTree>
    <p:extLst>
      <p:ext uri="{BB962C8B-B14F-4D97-AF65-F5344CB8AC3E}">
        <p14:creationId xmlns:p14="http://schemas.microsoft.com/office/powerpoint/2010/main" val="2340886131"/>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Video with footer">
    <p:spTree>
      <p:nvGrpSpPr>
        <p:cNvPr id="1" name=""/>
        <p:cNvGrpSpPr/>
        <p:nvPr/>
      </p:nvGrpSpPr>
      <p:grpSpPr>
        <a:xfrm>
          <a:off x="0" y="0"/>
          <a:ext cx="0" cy="0"/>
          <a:chOff x="0" y="0"/>
          <a:chExt cx="0" cy="0"/>
        </a:xfrm>
      </p:grpSpPr>
      <p:sp>
        <p:nvSpPr>
          <p:cNvPr id="92" name="Rectangle 91"/>
          <p:cNvSpPr/>
          <p:nvPr userDrawn="1"/>
        </p:nvSpPr>
        <p:spPr>
          <a:xfrm>
            <a:off x="0" y="-17600"/>
            <a:ext cx="12192000" cy="6037397"/>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8" name="Media Placeholder 7"/>
          <p:cNvSpPr>
            <a:spLocks noGrp="1"/>
          </p:cNvSpPr>
          <p:nvPr>
            <p:ph type="media" sz="quarter" idx="16" hasCustomPrompt="1"/>
          </p:nvPr>
        </p:nvSpPr>
        <p:spPr>
          <a:xfrm>
            <a:off x="0" y="-8800"/>
            <a:ext cx="12192000" cy="6028601"/>
          </a:xfrm>
          <a:solidFill>
            <a:schemeClr val="tx1"/>
          </a:solidFill>
        </p:spPr>
        <p:txBody>
          <a:bodyPr rIns="648000" anchor="ctr"/>
          <a:lstStyle>
            <a:lvl1pPr algn="r">
              <a:defRPr>
                <a:solidFill>
                  <a:schemeClr val="bg1"/>
                </a:solidFill>
              </a:defRPr>
            </a:lvl1pPr>
          </a:lstStyle>
          <a:p>
            <a:r>
              <a:rPr lang="nl-NL"/>
              <a:t>Click on icon left </a:t>
            </a:r>
            <a:br>
              <a:rPr lang="nl-NL"/>
            </a:br>
            <a:r>
              <a:rPr lang="nl-NL"/>
              <a:t>to insert media</a:t>
            </a:r>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a:t>Title of this </a:t>
            </a:r>
            <a:r>
              <a:rPr lang="en-GB" noProof="0"/>
              <a:t>presentation</a:t>
            </a:r>
            <a:r>
              <a:rPr lang="en-US"/>
              <a:t> (Footer Text)</a:t>
            </a:r>
            <a:endParaRPr lang="nl-NL"/>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grpSp>
        <p:nvGrpSpPr>
          <p:cNvPr id="51" name="Group 50"/>
          <p:cNvGrpSpPr/>
          <p:nvPr userDrawn="1"/>
        </p:nvGrpSpPr>
        <p:grpSpPr>
          <a:xfrm>
            <a:off x="11231550" y="6250328"/>
            <a:ext cx="301637" cy="363217"/>
            <a:chOff x="10789528" y="6237520"/>
            <a:chExt cx="312274" cy="376026"/>
          </a:xfrm>
        </p:grpSpPr>
        <p:sp>
          <p:nvSpPr>
            <p:cNvPr id="52"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3"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4"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mj-lt"/>
              </a:rPr>
              <a:t>NO CONTENT BETWEEN THESE RED LINES</a:t>
            </a:r>
          </a:p>
        </p:txBody>
      </p:sp>
      <p:grpSp>
        <p:nvGrpSpPr>
          <p:cNvPr id="55" name="Group 54"/>
          <p:cNvGrpSpPr/>
          <p:nvPr userDrawn="1"/>
        </p:nvGrpSpPr>
        <p:grpSpPr>
          <a:xfrm>
            <a:off x="12266222" y="6019797"/>
            <a:ext cx="3678917" cy="834408"/>
            <a:chOff x="-460208" y="425562"/>
            <a:chExt cx="377657" cy="834408"/>
          </a:xfrm>
        </p:grpSpPr>
        <p:cxnSp>
          <p:nvCxnSpPr>
            <p:cNvPr id="56" name="Straight Connector 55"/>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111"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FOOTER </a:t>
            </a:r>
            <a:br>
              <a:rPr kumimoji="0" lang="en-GB" altLang="en-US" sz="1200" b="1" i="0" u="none" strike="noStrike" kern="0" cap="none" spc="0" normalizeH="0" baseline="0" noProof="0">
                <a:ln>
                  <a:noFill/>
                </a:ln>
                <a:solidFill>
                  <a:schemeClr val="tx1"/>
                </a:solidFill>
                <a:effectLst/>
                <a:uLnTx/>
                <a:uFillTx/>
                <a:latin typeface="+mj-lt"/>
              </a:rPr>
            </a:br>
            <a:r>
              <a:rPr kumimoji="0" lang="en-GB" altLang="en-US" sz="1050" b="0" i="0" u="none" strike="noStrike" kern="0" cap="none" spc="0" normalizeH="0" baseline="0" noProof="0">
                <a:ln>
                  <a:noFill/>
                </a:ln>
                <a:solidFill>
                  <a:schemeClr val="tx1"/>
                </a:solidFill>
                <a:effectLst/>
                <a:uLnTx/>
                <a:uFillTx/>
                <a:latin typeface="+mn-lt"/>
              </a:rPr>
              <a:t>- Go to tab </a:t>
            </a:r>
            <a:r>
              <a:rPr kumimoji="0" lang="en-GB" altLang="en-US" sz="1050" b="1" i="0" u="none" strike="noStrike" kern="0" cap="none" spc="0" normalizeH="0" baseline="0" noProof="0">
                <a:ln>
                  <a:noFill/>
                </a:ln>
                <a:solidFill>
                  <a:schemeClr val="tx1"/>
                </a:solidFill>
                <a:effectLst/>
                <a:uLnTx/>
                <a:uFillTx/>
                <a:latin typeface="+mn-lt"/>
              </a:rPr>
              <a:t>“insert”</a:t>
            </a:r>
            <a:r>
              <a:rPr kumimoji="0" lang="en-GB" altLang="en-US" sz="1050" b="0" i="0" u="none" strike="noStrike" kern="0" cap="none" spc="0" normalizeH="0" baseline="0" noProof="0">
                <a:ln>
                  <a:noFill/>
                </a:ln>
                <a:solidFill>
                  <a:schemeClr val="tx1"/>
                </a:solidFill>
                <a:effectLst/>
                <a:uLnTx/>
                <a:uFillTx/>
                <a:latin typeface="+mn-lt"/>
              </a:rPr>
              <a:t> </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Select </a:t>
            </a:r>
            <a:r>
              <a:rPr kumimoji="0" lang="en-GB" altLang="en-US" sz="1050" b="1" i="0" u="none" strike="noStrike" kern="0" cap="none" spc="0" normalizeH="0" baseline="0" noProof="0">
                <a:ln>
                  <a:noFill/>
                </a:ln>
                <a:solidFill>
                  <a:schemeClr val="tx1"/>
                </a:solidFill>
                <a:effectLst/>
                <a:uLnTx/>
                <a:uFillTx/>
                <a:latin typeface="+mn-lt"/>
              </a:rPr>
              <a:t>“header &amp; footer”</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Insert your text and click </a:t>
            </a:r>
            <a:r>
              <a:rPr kumimoji="0" lang="en-GB" altLang="en-US" sz="1050" b="1" i="0" u="none" strike="noStrike" kern="0" cap="none" spc="0" normalizeH="0" baseline="0" noProof="0">
                <a:ln>
                  <a:noFill/>
                </a:ln>
                <a:solidFill>
                  <a:schemeClr val="tx1"/>
                </a:solidFill>
                <a:effectLst/>
                <a:uLnTx/>
                <a:uFillTx/>
                <a:latin typeface="+mn-lt"/>
              </a:rPr>
              <a:t>‘Apply to all’</a:t>
            </a:r>
            <a:endParaRPr kumimoji="0" lang="en-GB" altLang="en-US" sz="1200" b="1" i="0" u="none" strike="noStrike" kern="0" cap="none" spc="0" normalizeH="0" baseline="0" noProof="0">
              <a:ln>
                <a:noFill/>
              </a:ln>
              <a:solidFill>
                <a:schemeClr val="tx1"/>
              </a:solidFill>
              <a:effectLst/>
              <a:uLnTx/>
              <a:uFillTx/>
              <a:latin typeface="+mn-lt"/>
            </a:endParaRPr>
          </a:p>
        </p:txBody>
      </p:sp>
      <p:grpSp>
        <p:nvGrpSpPr>
          <p:cNvPr id="112" name="Group 111"/>
          <p:cNvGrpSpPr/>
          <p:nvPr userDrawn="1"/>
        </p:nvGrpSpPr>
        <p:grpSpPr>
          <a:xfrm>
            <a:off x="-3101342" y="6019797"/>
            <a:ext cx="3018791" cy="834408"/>
            <a:chOff x="-460208" y="425562"/>
            <a:chExt cx="377657" cy="834408"/>
          </a:xfrm>
        </p:grpSpPr>
        <p:cxnSp>
          <p:nvCxnSpPr>
            <p:cNvPr id="113" name="Straight Connector 11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4" name="Straight Connector 113"/>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315285556"/>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Video with blue logo">
    <p:spTree>
      <p:nvGrpSpPr>
        <p:cNvPr id="1" name=""/>
        <p:cNvGrpSpPr/>
        <p:nvPr/>
      </p:nvGrpSpPr>
      <p:grpSpPr>
        <a:xfrm>
          <a:off x="0" y="0"/>
          <a:ext cx="0" cy="0"/>
          <a:chOff x="0" y="0"/>
          <a:chExt cx="0" cy="0"/>
        </a:xfrm>
      </p:grpSpPr>
      <p:sp>
        <p:nvSpPr>
          <p:cNvPr id="39" name="Rectangle 38"/>
          <p:cNvSpPr/>
          <p:nvPr userDrawn="1"/>
        </p:nvSpPr>
        <p:spPr>
          <a:xfrm>
            <a:off x="0" y="-8800"/>
            <a:ext cx="12192000" cy="6866800"/>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2" name="Rectangle 1"/>
          <p:cNvSpPr/>
          <p:nvPr userDrawn="1"/>
        </p:nvSpPr>
        <p:spPr>
          <a:xfrm>
            <a:off x="10680700" y="6032500"/>
            <a:ext cx="1511300" cy="821707"/>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92" name="Media Placeholder 91"/>
          <p:cNvSpPr>
            <a:spLocks noGrp="1"/>
          </p:cNvSpPr>
          <p:nvPr>
            <p:ph type="media" sz="quarter" idx="16" hasCustomPrompt="1"/>
          </p:nvPr>
        </p:nvSpPr>
        <p:spPr bwMode="auto">
          <a:xfrm>
            <a:off x="0" y="-8800"/>
            <a:ext cx="12192000" cy="6863007"/>
          </a:xfrm>
          <a:custGeom>
            <a:avLst/>
            <a:gdLst>
              <a:gd name="connsiteX0" fmla="*/ 11382717 w 12192000"/>
              <a:gd name="connsiteY0" fmla="*/ 6361762 h 6863007"/>
              <a:gd name="connsiteX1" fmla="*/ 11343229 w 12192000"/>
              <a:gd name="connsiteY1" fmla="*/ 6401424 h 6863007"/>
              <a:gd name="connsiteX2" fmla="*/ 11382717 w 12192000"/>
              <a:gd name="connsiteY2" fmla="*/ 6441086 h 6863007"/>
              <a:gd name="connsiteX3" fmla="*/ 11422205 w 12192000"/>
              <a:gd name="connsiteY3" fmla="*/ 6401424 h 6863007"/>
              <a:gd name="connsiteX4" fmla="*/ 11382717 w 12192000"/>
              <a:gd name="connsiteY4" fmla="*/ 6361762 h 6863007"/>
              <a:gd name="connsiteX5" fmla="*/ 11380234 w 12192000"/>
              <a:gd name="connsiteY5" fmla="*/ 6259128 h 6863007"/>
              <a:gd name="connsiteX6" fmla="*/ 11275657 w 12192000"/>
              <a:gd name="connsiteY6" fmla="*/ 6302657 h 6863007"/>
              <a:gd name="connsiteX7" fmla="*/ 11231550 w 12192000"/>
              <a:gd name="connsiteY7" fmla="*/ 6406128 h 6863007"/>
              <a:gd name="connsiteX8" fmla="*/ 11331859 w 12192000"/>
              <a:gd name="connsiteY8" fmla="*/ 6543137 h 6863007"/>
              <a:gd name="connsiteX9" fmla="*/ 11362449 w 12192000"/>
              <a:gd name="connsiteY9" fmla="*/ 6494613 h 6863007"/>
              <a:gd name="connsiteX10" fmla="*/ 11288463 w 12192000"/>
              <a:gd name="connsiteY10" fmla="*/ 6405414 h 6863007"/>
              <a:gd name="connsiteX11" fmla="*/ 11381657 w 12192000"/>
              <a:gd name="connsiteY11" fmla="*/ 6313361 h 6863007"/>
              <a:gd name="connsiteX12" fmla="*/ 11476986 w 12192000"/>
              <a:gd name="connsiteY12" fmla="*/ 6403273 h 6863007"/>
              <a:gd name="connsiteX13" fmla="*/ 11452798 w 12192000"/>
              <a:gd name="connsiteY13" fmla="*/ 6472491 h 6863007"/>
              <a:gd name="connsiteX14" fmla="*/ 11452086 w 12192000"/>
              <a:gd name="connsiteY14" fmla="*/ 6472491 h 6863007"/>
              <a:gd name="connsiteX15" fmla="*/ 11452086 w 12192000"/>
              <a:gd name="connsiteY15" fmla="*/ 6473205 h 6863007"/>
              <a:gd name="connsiteX16" fmla="*/ 11351778 w 12192000"/>
              <a:gd name="connsiteY16" fmla="*/ 6622345 h 6863007"/>
              <a:gd name="connsiteX17" fmla="*/ 11403711 w 12192000"/>
              <a:gd name="connsiteY17" fmla="*/ 6622345 h 6863007"/>
              <a:gd name="connsiteX18" fmla="*/ 11427187 w 12192000"/>
              <a:gd name="connsiteY18" fmla="*/ 6609501 h 6863007"/>
              <a:gd name="connsiteX19" fmla="*/ 11481966 w 12192000"/>
              <a:gd name="connsiteY19" fmla="*/ 6520302 h 6863007"/>
              <a:gd name="connsiteX20" fmla="*/ 11492637 w 12192000"/>
              <a:gd name="connsiteY20" fmla="*/ 6503889 h 6863007"/>
              <a:gd name="connsiteX21" fmla="*/ 11533187 w 12192000"/>
              <a:gd name="connsiteY21" fmla="*/ 6401846 h 6863007"/>
              <a:gd name="connsiteX22" fmla="*/ 11486234 w 12192000"/>
              <a:gd name="connsiteY22" fmla="*/ 6298376 h 6863007"/>
              <a:gd name="connsiteX23" fmla="*/ 11380234 w 12192000"/>
              <a:gd name="connsiteY23" fmla="*/ 6259128 h 6863007"/>
              <a:gd name="connsiteX24" fmla="*/ 0 w 12192000"/>
              <a:gd name="connsiteY24" fmla="*/ 0 h 6863007"/>
              <a:gd name="connsiteX25" fmla="*/ 12192000 w 12192000"/>
              <a:gd name="connsiteY25" fmla="*/ 0 h 6863007"/>
              <a:gd name="connsiteX26" fmla="*/ 12192000 w 12192000"/>
              <a:gd name="connsiteY26" fmla="*/ 6863007 h 6863007"/>
              <a:gd name="connsiteX27" fmla="*/ 0 w 12192000"/>
              <a:gd name="connsiteY27" fmla="*/ 6863007 h 686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63007">
                <a:moveTo>
                  <a:pt x="11382717" y="6361762"/>
                </a:moveTo>
                <a:cubicBezTo>
                  <a:pt x="11360908" y="6361762"/>
                  <a:pt x="11343229" y="6379519"/>
                  <a:pt x="11343229" y="6401424"/>
                </a:cubicBezTo>
                <a:cubicBezTo>
                  <a:pt x="11343229" y="6423329"/>
                  <a:pt x="11360908" y="6441086"/>
                  <a:pt x="11382717" y="6441086"/>
                </a:cubicBezTo>
                <a:cubicBezTo>
                  <a:pt x="11404526" y="6441086"/>
                  <a:pt x="11422205" y="6423329"/>
                  <a:pt x="11422205" y="6401424"/>
                </a:cubicBezTo>
                <a:cubicBezTo>
                  <a:pt x="11422205" y="6379519"/>
                  <a:pt x="11404526" y="6361762"/>
                  <a:pt x="11382717" y="6361762"/>
                </a:cubicBezTo>
                <a:close/>
                <a:moveTo>
                  <a:pt x="11380234" y="6259128"/>
                </a:moveTo>
                <a:cubicBezTo>
                  <a:pt x="11341107" y="6259128"/>
                  <a:pt x="11303402" y="6274827"/>
                  <a:pt x="11275657" y="6302657"/>
                </a:cubicBezTo>
                <a:cubicBezTo>
                  <a:pt x="11247201" y="6330487"/>
                  <a:pt x="11231550" y="6367594"/>
                  <a:pt x="11231550" y="6406128"/>
                </a:cubicBezTo>
                <a:cubicBezTo>
                  <a:pt x="11231550" y="6470351"/>
                  <a:pt x="11271389" y="6524583"/>
                  <a:pt x="11331859" y="6543137"/>
                </a:cubicBezTo>
                <a:cubicBezTo>
                  <a:pt x="11362449" y="6494613"/>
                  <a:pt x="11362449" y="6494613"/>
                  <a:pt x="11362449" y="6494613"/>
                </a:cubicBezTo>
                <a:cubicBezTo>
                  <a:pt x="11319765" y="6486763"/>
                  <a:pt x="11288463" y="6450370"/>
                  <a:pt x="11288463" y="6405414"/>
                </a:cubicBezTo>
                <a:cubicBezTo>
                  <a:pt x="11288463" y="6354749"/>
                  <a:pt x="11329724" y="6313361"/>
                  <a:pt x="11381657" y="6313361"/>
                </a:cubicBezTo>
                <a:cubicBezTo>
                  <a:pt x="11428610" y="6313361"/>
                  <a:pt x="11476986" y="6346900"/>
                  <a:pt x="11476986" y="6403273"/>
                </a:cubicBezTo>
                <a:cubicBezTo>
                  <a:pt x="11476986" y="6429676"/>
                  <a:pt x="11464180" y="6452511"/>
                  <a:pt x="11452798" y="6472491"/>
                </a:cubicBezTo>
                <a:cubicBezTo>
                  <a:pt x="11452086" y="6472491"/>
                  <a:pt x="11452086" y="6472491"/>
                  <a:pt x="11452086" y="6472491"/>
                </a:cubicBezTo>
                <a:cubicBezTo>
                  <a:pt x="11452086" y="6473205"/>
                  <a:pt x="11452086" y="6473205"/>
                  <a:pt x="11452086" y="6473205"/>
                </a:cubicBezTo>
                <a:cubicBezTo>
                  <a:pt x="11351778" y="6622345"/>
                  <a:pt x="11351778" y="6622345"/>
                  <a:pt x="11351778" y="6622345"/>
                </a:cubicBezTo>
                <a:cubicBezTo>
                  <a:pt x="11403711" y="6622345"/>
                  <a:pt x="11403711" y="6622345"/>
                  <a:pt x="11403711" y="6622345"/>
                </a:cubicBezTo>
                <a:cubicBezTo>
                  <a:pt x="11412959" y="6622345"/>
                  <a:pt x="11422207" y="6617350"/>
                  <a:pt x="11427187" y="6609501"/>
                </a:cubicBezTo>
                <a:cubicBezTo>
                  <a:pt x="11481966" y="6520302"/>
                  <a:pt x="11481966" y="6520302"/>
                  <a:pt x="11481966" y="6520302"/>
                </a:cubicBezTo>
                <a:cubicBezTo>
                  <a:pt x="11485523" y="6514593"/>
                  <a:pt x="11489080" y="6508885"/>
                  <a:pt x="11492637" y="6503889"/>
                </a:cubicBezTo>
                <a:cubicBezTo>
                  <a:pt x="11512556" y="6471064"/>
                  <a:pt x="11533187" y="6436812"/>
                  <a:pt x="11533187" y="6401846"/>
                </a:cubicBezTo>
                <a:cubicBezTo>
                  <a:pt x="11533187" y="6349754"/>
                  <a:pt x="11507576" y="6316929"/>
                  <a:pt x="11486234" y="6298376"/>
                </a:cubicBezTo>
                <a:cubicBezTo>
                  <a:pt x="11458489" y="6273400"/>
                  <a:pt x="11419362" y="6259128"/>
                  <a:pt x="11380234" y="6259128"/>
                </a:cubicBezTo>
                <a:close/>
                <a:moveTo>
                  <a:pt x="0" y="0"/>
                </a:moveTo>
                <a:lnTo>
                  <a:pt x="12192000" y="0"/>
                </a:lnTo>
                <a:lnTo>
                  <a:pt x="12192000" y="6863007"/>
                </a:lnTo>
                <a:lnTo>
                  <a:pt x="0" y="6863007"/>
                </a:lnTo>
                <a:close/>
              </a:path>
            </a:pathLst>
          </a:custGeom>
          <a:solidFill>
            <a:schemeClr val="tx1"/>
          </a:solidFill>
        </p:spPr>
        <p:txBody>
          <a:bodyPr wrap="square" rIns="648000" anchor="ctr">
            <a:noAutofit/>
          </a:bodyPr>
          <a:lstStyle>
            <a:lvl1pPr algn="r">
              <a:defRPr>
                <a:solidFill>
                  <a:schemeClr val="bg1"/>
                </a:solidFill>
              </a:defRPr>
            </a:lvl1pPr>
          </a:lstStyle>
          <a:p>
            <a:r>
              <a:rPr lang="nl-NL"/>
              <a:t>Click on icon left </a:t>
            </a:r>
            <a:br>
              <a:rPr lang="nl-NL"/>
            </a:br>
            <a:r>
              <a:rPr lang="nl-NL"/>
              <a:t>to insert media</a:t>
            </a: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Tree>
    <p:extLst>
      <p:ext uri="{BB962C8B-B14F-4D97-AF65-F5344CB8AC3E}">
        <p14:creationId xmlns:p14="http://schemas.microsoft.com/office/powerpoint/2010/main" val="253447704"/>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Video with white logo">
    <p:spTree>
      <p:nvGrpSpPr>
        <p:cNvPr id="1" name=""/>
        <p:cNvGrpSpPr/>
        <p:nvPr/>
      </p:nvGrpSpPr>
      <p:grpSpPr>
        <a:xfrm>
          <a:off x="0" y="0"/>
          <a:ext cx="0" cy="0"/>
          <a:chOff x="0" y="0"/>
          <a:chExt cx="0" cy="0"/>
        </a:xfrm>
      </p:grpSpPr>
      <p:sp>
        <p:nvSpPr>
          <p:cNvPr id="38" name="Rectangle 37"/>
          <p:cNvSpPr/>
          <p:nvPr userDrawn="1"/>
        </p:nvSpPr>
        <p:spPr>
          <a:xfrm>
            <a:off x="0" y="-8800"/>
            <a:ext cx="12192000" cy="6866800"/>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9" name="Rectangle 38"/>
          <p:cNvSpPr/>
          <p:nvPr userDrawn="1"/>
        </p:nvSpPr>
        <p:spPr>
          <a:xfrm>
            <a:off x="10680700" y="6032500"/>
            <a:ext cx="1511300" cy="821707"/>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92" name="Media Placeholder 91"/>
          <p:cNvSpPr>
            <a:spLocks noGrp="1"/>
          </p:cNvSpPr>
          <p:nvPr>
            <p:ph type="media" sz="quarter" idx="16" hasCustomPrompt="1"/>
          </p:nvPr>
        </p:nvSpPr>
        <p:spPr bwMode="auto">
          <a:xfrm>
            <a:off x="0" y="-8800"/>
            <a:ext cx="12192000" cy="6863007"/>
          </a:xfrm>
          <a:custGeom>
            <a:avLst/>
            <a:gdLst>
              <a:gd name="connsiteX0" fmla="*/ 11382717 w 12192000"/>
              <a:gd name="connsiteY0" fmla="*/ 6361762 h 6863007"/>
              <a:gd name="connsiteX1" fmla="*/ 11343229 w 12192000"/>
              <a:gd name="connsiteY1" fmla="*/ 6401424 h 6863007"/>
              <a:gd name="connsiteX2" fmla="*/ 11382717 w 12192000"/>
              <a:gd name="connsiteY2" fmla="*/ 6441086 h 6863007"/>
              <a:gd name="connsiteX3" fmla="*/ 11422205 w 12192000"/>
              <a:gd name="connsiteY3" fmla="*/ 6401424 h 6863007"/>
              <a:gd name="connsiteX4" fmla="*/ 11382717 w 12192000"/>
              <a:gd name="connsiteY4" fmla="*/ 6361762 h 6863007"/>
              <a:gd name="connsiteX5" fmla="*/ 11380234 w 12192000"/>
              <a:gd name="connsiteY5" fmla="*/ 6259128 h 6863007"/>
              <a:gd name="connsiteX6" fmla="*/ 11275657 w 12192000"/>
              <a:gd name="connsiteY6" fmla="*/ 6302657 h 6863007"/>
              <a:gd name="connsiteX7" fmla="*/ 11231550 w 12192000"/>
              <a:gd name="connsiteY7" fmla="*/ 6406128 h 6863007"/>
              <a:gd name="connsiteX8" fmla="*/ 11331859 w 12192000"/>
              <a:gd name="connsiteY8" fmla="*/ 6543137 h 6863007"/>
              <a:gd name="connsiteX9" fmla="*/ 11362449 w 12192000"/>
              <a:gd name="connsiteY9" fmla="*/ 6494613 h 6863007"/>
              <a:gd name="connsiteX10" fmla="*/ 11288463 w 12192000"/>
              <a:gd name="connsiteY10" fmla="*/ 6405414 h 6863007"/>
              <a:gd name="connsiteX11" fmla="*/ 11381657 w 12192000"/>
              <a:gd name="connsiteY11" fmla="*/ 6313361 h 6863007"/>
              <a:gd name="connsiteX12" fmla="*/ 11476986 w 12192000"/>
              <a:gd name="connsiteY12" fmla="*/ 6403273 h 6863007"/>
              <a:gd name="connsiteX13" fmla="*/ 11452798 w 12192000"/>
              <a:gd name="connsiteY13" fmla="*/ 6472491 h 6863007"/>
              <a:gd name="connsiteX14" fmla="*/ 11452086 w 12192000"/>
              <a:gd name="connsiteY14" fmla="*/ 6472491 h 6863007"/>
              <a:gd name="connsiteX15" fmla="*/ 11452086 w 12192000"/>
              <a:gd name="connsiteY15" fmla="*/ 6473205 h 6863007"/>
              <a:gd name="connsiteX16" fmla="*/ 11351778 w 12192000"/>
              <a:gd name="connsiteY16" fmla="*/ 6622345 h 6863007"/>
              <a:gd name="connsiteX17" fmla="*/ 11403711 w 12192000"/>
              <a:gd name="connsiteY17" fmla="*/ 6622345 h 6863007"/>
              <a:gd name="connsiteX18" fmla="*/ 11427187 w 12192000"/>
              <a:gd name="connsiteY18" fmla="*/ 6609501 h 6863007"/>
              <a:gd name="connsiteX19" fmla="*/ 11481966 w 12192000"/>
              <a:gd name="connsiteY19" fmla="*/ 6520302 h 6863007"/>
              <a:gd name="connsiteX20" fmla="*/ 11492637 w 12192000"/>
              <a:gd name="connsiteY20" fmla="*/ 6503889 h 6863007"/>
              <a:gd name="connsiteX21" fmla="*/ 11533187 w 12192000"/>
              <a:gd name="connsiteY21" fmla="*/ 6401846 h 6863007"/>
              <a:gd name="connsiteX22" fmla="*/ 11486234 w 12192000"/>
              <a:gd name="connsiteY22" fmla="*/ 6298376 h 6863007"/>
              <a:gd name="connsiteX23" fmla="*/ 11380234 w 12192000"/>
              <a:gd name="connsiteY23" fmla="*/ 6259128 h 6863007"/>
              <a:gd name="connsiteX24" fmla="*/ 0 w 12192000"/>
              <a:gd name="connsiteY24" fmla="*/ 0 h 6863007"/>
              <a:gd name="connsiteX25" fmla="*/ 12192000 w 12192000"/>
              <a:gd name="connsiteY25" fmla="*/ 0 h 6863007"/>
              <a:gd name="connsiteX26" fmla="*/ 12192000 w 12192000"/>
              <a:gd name="connsiteY26" fmla="*/ 6863007 h 6863007"/>
              <a:gd name="connsiteX27" fmla="*/ 0 w 12192000"/>
              <a:gd name="connsiteY27" fmla="*/ 6863007 h 686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63007">
                <a:moveTo>
                  <a:pt x="11382717" y="6361762"/>
                </a:moveTo>
                <a:cubicBezTo>
                  <a:pt x="11360908" y="6361762"/>
                  <a:pt x="11343229" y="6379519"/>
                  <a:pt x="11343229" y="6401424"/>
                </a:cubicBezTo>
                <a:cubicBezTo>
                  <a:pt x="11343229" y="6423329"/>
                  <a:pt x="11360908" y="6441086"/>
                  <a:pt x="11382717" y="6441086"/>
                </a:cubicBezTo>
                <a:cubicBezTo>
                  <a:pt x="11404526" y="6441086"/>
                  <a:pt x="11422205" y="6423329"/>
                  <a:pt x="11422205" y="6401424"/>
                </a:cubicBezTo>
                <a:cubicBezTo>
                  <a:pt x="11422205" y="6379519"/>
                  <a:pt x="11404526" y="6361762"/>
                  <a:pt x="11382717" y="6361762"/>
                </a:cubicBezTo>
                <a:close/>
                <a:moveTo>
                  <a:pt x="11380234" y="6259128"/>
                </a:moveTo>
                <a:cubicBezTo>
                  <a:pt x="11341107" y="6259128"/>
                  <a:pt x="11303402" y="6274827"/>
                  <a:pt x="11275657" y="6302657"/>
                </a:cubicBezTo>
                <a:cubicBezTo>
                  <a:pt x="11247201" y="6330487"/>
                  <a:pt x="11231550" y="6367594"/>
                  <a:pt x="11231550" y="6406128"/>
                </a:cubicBezTo>
                <a:cubicBezTo>
                  <a:pt x="11231550" y="6470351"/>
                  <a:pt x="11271389" y="6524583"/>
                  <a:pt x="11331859" y="6543137"/>
                </a:cubicBezTo>
                <a:cubicBezTo>
                  <a:pt x="11362449" y="6494613"/>
                  <a:pt x="11362449" y="6494613"/>
                  <a:pt x="11362449" y="6494613"/>
                </a:cubicBezTo>
                <a:cubicBezTo>
                  <a:pt x="11319765" y="6486763"/>
                  <a:pt x="11288463" y="6450370"/>
                  <a:pt x="11288463" y="6405414"/>
                </a:cubicBezTo>
                <a:cubicBezTo>
                  <a:pt x="11288463" y="6354749"/>
                  <a:pt x="11329724" y="6313361"/>
                  <a:pt x="11381657" y="6313361"/>
                </a:cubicBezTo>
                <a:cubicBezTo>
                  <a:pt x="11428610" y="6313361"/>
                  <a:pt x="11476986" y="6346900"/>
                  <a:pt x="11476986" y="6403273"/>
                </a:cubicBezTo>
                <a:cubicBezTo>
                  <a:pt x="11476986" y="6429676"/>
                  <a:pt x="11464180" y="6452511"/>
                  <a:pt x="11452798" y="6472491"/>
                </a:cubicBezTo>
                <a:cubicBezTo>
                  <a:pt x="11452086" y="6472491"/>
                  <a:pt x="11452086" y="6472491"/>
                  <a:pt x="11452086" y="6472491"/>
                </a:cubicBezTo>
                <a:cubicBezTo>
                  <a:pt x="11452086" y="6473205"/>
                  <a:pt x="11452086" y="6473205"/>
                  <a:pt x="11452086" y="6473205"/>
                </a:cubicBezTo>
                <a:cubicBezTo>
                  <a:pt x="11351778" y="6622345"/>
                  <a:pt x="11351778" y="6622345"/>
                  <a:pt x="11351778" y="6622345"/>
                </a:cubicBezTo>
                <a:cubicBezTo>
                  <a:pt x="11403711" y="6622345"/>
                  <a:pt x="11403711" y="6622345"/>
                  <a:pt x="11403711" y="6622345"/>
                </a:cubicBezTo>
                <a:cubicBezTo>
                  <a:pt x="11412959" y="6622345"/>
                  <a:pt x="11422207" y="6617350"/>
                  <a:pt x="11427187" y="6609501"/>
                </a:cubicBezTo>
                <a:cubicBezTo>
                  <a:pt x="11481966" y="6520302"/>
                  <a:pt x="11481966" y="6520302"/>
                  <a:pt x="11481966" y="6520302"/>
                </a:cubicBezTo>
                <a:cubicBezTo>
                  <a:pt x="11485523" y="6514593"/>
                  <a:pt x="11489080" y="6508885"/>
                  <a:pt x="11492637" y="6503889"/>
                </a:cubicBezTo>
                <a:cubicBezTo>
                  <a:pt x="11512556" y="6471064"/>
                  <a:pt x="11533187" y="6436812"/>
                  <a:pt x="11533187" y="6401846"/>
                </a:cubicBezTo>
                <a:cubicBezTo>
                  <a:pt x="11533187" y="6349754"/>
                  <a:pt x="11507576" y="6316929"/>
                  <a:pt x="11486234" y="6298376"/>
                </a:cubicBezTo>
                <a:cubicBezTo>
                  <a:pt x="11458489" y="6273400"/>
                  <a:pt x="11419362" y="6259128"/>
                  <a:pt x="11380234" y="6259128"/>
                </a:cubicBezTo>
                <a:close/>
                <a:moveTo>
                  <a:pt x="0" y="0"/>
                </a:moveTo>
                <a:lnTo>
                  <a:pt x="12192000" y="0"/>
                </a:lnTo>
                <a:lnTo>
                  <a:pt x="12192000" y="6863007"/>
                </a:lnTo>
                <a:lnTo>
                  <a:pt x="0" y="6863007"/>
                </a:lnTo>
                <a:close/>
              </a:path>
            </a:pathLst>
          </a:custGeom>
          <a:solidFill>
            <a:schemeClr val="tx1"/>
          </a:solidFill>
        </p:spPr>
        <p:txBody>
          <a:bodyPr wrap="square" rIns="648000" anchor="ctr">
            <a:noAutofit/>
          </a:bodyPr>
          <a:lstStyle>
            <a:lvl1pPr algn="r">
              <a:defRPr>
                <a:solidFill>
                  <a:schemeClr val="bg1"/>
                </a:solidFill>
              </a:defRPr>
            </a:lvl1pPr>
          </a:lstStyle>
          <a:p>
            <a:r>
              <a:rPr lang="nl-NL"/>
              <a:t>Click on icon left </a:t>
            </a:r>
            <a:br>
              <a:rPr lang="nl-NL"/>
            </a:br>
            <a:r>
              <a:rPr lang="nl-NL"/>
              <a:t>to insert media</a:t>
            </a:r>
          </a:p>
        </p:txBody>
      </p:sp>
    </p:spTree>
    <p:extLst>
      <p:ext uri="{BB962C8B-B14F-4D97-AF65-F5344CB8AC3E}">
        <p14:creationId xmlns:p14="http://schemas.microsoft.com/office/powerpoint/2010/main" val="2163460683"/>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Question blue with logo">
    <p:spTree>
      <p:nvGrpSpPr>
        <p:cNvPr id="1" name=""/>
        <p:cNvGrpSpPr/>
        <p:nvPr/>
      </p:nvGrpSpPr>
      <p:grpSpPr>
        <a:xfrm>
          <a:off x="0" y="0"/>
          <a:ext cx="0" cy="0"/>
          <a:chOff x="0" y="0"/>
          <a:chExt cx="0" cy="0"/>
        </a:xfrm>
      </p:grpSpPr>
      <p:sp>
        <p:nvSpPr>
          <p:cNvPr id="143"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1" name="Rectangle 30"/>
          <p:cNvSpPr/>
          <p:nvPr userDrawn="1"/>
        </p:nvSpPr>
        <p:spPr>
          <a:xfrm>
            <a:off x="6096000"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a:t>Click to edit Name or Subtitle</a:t>
            </a:r>
          </a:p>
        </p:txBody>
      </p:sp>
      <p:grpSp>
        <p:nvGrpSpPr>
          <p:cNvPr id="19" name="Group 18"/>
          <p:cNvGrpSpPr/>
          <p:nvPr userDrawn="1"/>
        </p:nvGrpSpPr>
        <p:grpSpPr>
          <a:xfrm>
            <a:off x="6924883" y="2485894"/>
            <a:ext cx="4169881" cy="1760986"/>
            <a:chOff x="6924883" y="2485894"/>
            <a:chExt cx="4169881" cy="1760986"/>
          </a:xfrm>
        </p:grpSpPr>
        <p:sp>
          <p:nvSpPr>
            <p:cNvPr id="34" name="Freeform 5"/>
            <p:cNvSpPr>
              <a:spLocks/>
            </p:cNvSpPr>
            <p:nvPr/>
          </p:nvSpPr>
          <p:spPr bwMode="auto">
            <a:xfrm>
              <a:off x="6924883" y="2485894"/>
              <a:ext cx="1408789" cy="1704501"/>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5" name="Oval 34"/>
            <p:cNvSpPr>
              <a:spLocks noChangeArrowheads="1"/>
            </p:cNvSpPr>
            <p:nvPr/>
          </p:nvSpPr>
          <p:spPr bwMode="auto">
            <a:xfrm>
              <a:off x="7444872" y="2967673"/>
              <a:ext cx="368810" cy="37213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6" name="Rectangle 35"/>
            <p:cNvSpPr>
              <a:spLocks noChangeArrowheads="1"/>
            </p:cNvSpPr>
            <p:nvPr/>
          </p:nvSpPr>
          <p:spPr bwMode="auto">
            <a:xfrm>
              <a:off x="8629384" y="2710171"/>
              <a:ext cx="141212" cy="559861"/>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7" name="Freeform 8"/>
            <p:cNvSpPr>
              <a:spLocks noEditPoints="1"/>
            </p:cNvSpPr>
            <p:nvPr/>
          </p:nvSpPr>
          <p:spPr bwMode="auto">
            <a:xfrm>
              <a:off x="8840370" y="2818155"/>
              <a:ext cx="465166" cy="465166"/>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9"/>
            <p:cNvSpPr>
              <a:spLocks/>
            </p:cNvSpPr>
            <p:nvPr/>
          </p:nvSpPr>
          <p:spPr bwMode="auto">
            <a:xfrm>
              <a:off x="9322150" y="2834768"/>
              <a:ext cx="526635" cy="435262"/>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0"/>
            <p:cNvSpPr>
              <a:spLocks/>
            </p:cNvSpPr>
            <p:nvPr/>
          </p:nvSpPr>
          <p:spPr bwMode="auto">
            <a:xfrm>
              <a:off x="9895300" y="2834768"/>
              <a:ext cx="139550" cy="435262"/>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1"/>
            <p:cNvSpPr>
              <a:spLocks/>
            </p:cNvSpPr>
            <p:nvPr/>
          </p:nvSpPr>
          <p:spPr bwMode="auto">
            <a:xfrm>
              <a:off x="8626062" y="3369709"/>
              <a:ext cx="440247"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2"/>
            <p:cNvSpPr>
              <a:spLocks/>
            </p:cNvSpPr>
            <p:nvPr/>
          </p:nvSpPr>
          <p:spPr bwMode="auto">
            <a:xfrm>
              <a:off x="9165987" y="3379677"/>
              <a:ext cx="139550" cy="435262"/>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3"/>
            <p:cNvSpPr>
              <a:spLocks/>
            </p:cNvSpPr>
            <p:nvPr/>
          </p:nvSpPr>
          <p:spPr bwMode="auto">
            <a:xfrm>
              <a:off x="9406876" y="3369709"/>
              <a:ext cx="438585"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4"/>
            <p:cNvSpPr>
              <a:spLocks noEditPoints="1"/>
            </p:cNvSpPr>
            <p:nvPr/>
          </p:nvSpPr>
          <p:spPr bwMode="auto">
            <a:xfrm>
              <a:off x="9915235" y="3366386"/>
              <a:ext cx="463505" cy="461843"/>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5"/>
            <p:cNvSpPr>
              <a:spLocks/>
            </p:cNvSpPr>
            <p:nvPr/>
          </p:nvSpPr>
          <p:spPr bwMode="auto">
            <a:xfrm>
              <a:off x="8632707" y="3999345"/>
              <a:ext cx="154502" cy="191051"/>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6"/>
            <p:cNvSpPr>
              <a:spLocks noEditPoints="1"/>
            </p:cNvSpPr>
            <p:nvPr/>
          </p:nvSpPr>
          <p:spPr bwMode="auto">
            <a:xfrm>
              <a:off x="8773917" y="4045861"/>
              <a:ext cx="122937" cy="147857"/>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7"/>
            <p:cNvSpPr>
              <a:spLocks/>
            </p:cNvSpPr>
            <p:nvPr/>
          </p:nvSpPr>
          <p:spPr bwMode="auto">
            <a:xfrm>
              <a:off x="8920112" y="4045861"/>
              <a:ext cx="119614" cy="147857"/>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18"/>
            <p:cNvSpPr>
              <a:spLocks/>
            </p:cNvSpPr>
            <p:nvPr/>
          </p:nvSpPr>
          <p:spPr bwMode="auto">
            <a:xfrm>
              <a:off x="9066308" y="3999345"/>
              <a:ext cx="112969" cy="191051"/>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Freeform 19"/>
            <p:cNvSpPr>
              <a:spLocks/>
            </p:cNvSpPr>
            <p:nvPr/>
          </p:nvSpPr>
          <p:spPr bwMode="auto">
            <a:xfrm>
              <a:off x="9215826" y="4045861"/>
              <a:ext cx="112969" cy="144534"/>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0"/>
            <p:cNvSpPr>
              <a:spLocks noEditPoints="1"/>
            </p:cNvSpPr>
            <p:nvPr/>
          </p:nvSpPr>
          <p:spPr bwMode="auto">
            <a:xfrm>
              <a:off x="9355376" y="4045861"/>
              <a:ext cx="127921" cy="147857"/>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Rectangle 49"/>
            <p:cNvSpPr>
              <a:spLocks noChangeArrowheads="1"/>
            </p:cNvSpPr>
            <p:nvPr/>
          </p:nvSpPr>
          <p:spPr bwMode="auto">
            <a:xfrm>
              <a:off x="9516522" y="3999345"/>
              <a:ext cx="23258" cy="191051"/>
            </a:xfrm>
            <a:prstGeom prst="rect">
              <a:avLst/>
            </a:pr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2"/>
            <p:cNvSpPr>
              <a:spLocks noEditPoints="1"/>
            </p:cNvSpPr>
            <p:nvPr/>
          </p:nvSpPr>
          <p:spPr bwMode="auto">
            <a:xfrm>
              <a:off x="9566361" y="4045861"/>
              <a:ext cx="129582" cy="147857"/>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3"/>
            <p:cNvSpPr>
              <a:spLocks noEditPoints="1"/>
            </p:cNvSpPr>
            <p:nvPr/>
          </p:nvSpPr>
          <p:spPr bwMode="auto">
            <a:xfrm>
              <a:off x="9715879" y="4049184"/>
              <a:ext cx="122937" cy="197696"/>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4"/>
            <p:cNvSpPr>
              <a:spLocks/>
            </p:cNvSpPr>
            <p:nvPr/>
          </p:nvSpPr>
          <p:spPr bwMode="auto">
            <a:xfrm>
              <a:off x="9862074" y="4049184"/>
              <a:ext cx="126259" cy="197696"/>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5"/>
            <p:cNvSpPr>
              <a:spLocks/>
            </p:cNvSpPr>
            <p:nvPr/>
          </p:nvSpPr>
          <p:spPr bwMode="auto">
            <a:xfrm>
              <a:off x="10083028" y="3992700"/>
              <a:ext cx="149518" cy="204341"/>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6"/>
            <p:cNvSpPr>
              <a:spLocks noEditPoints="1"/>
            </p:cNvSpPr>
            <p:nvPr/>
          </p:nvSpPr>
          <p:spPr bwMode="auto">
            <a:xfrm>
              <a:off x="10259126" y="4045861"/>
              <a:ext cx="126259" cy="147857"/>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7"/>
            <p:cNvSpPr>
              <a:spLocks/>
            </p:cNvSpPr>
            <p:nvPr/>
          </p:nvSpPr>
          <p:spPr bwMode="auto">
            <a:xfrm>
              <a:off x="10418612" y="4045861"/>
              <a:ext cx="66452" cy="144534"/>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28"/>
            <p:cNvSpPr>
              <a:spLocks/>
            </p:cNvSpPr>
            <p:nvPr/>
          </p:nvSpPr>
          <p:spPr bwMode="auto">
            <a:xfrm>
              <a:off x="10491709" y="4049184"/>
              <a:ext cx="126259" cy="141212"/>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29"/>
            <p:cNvSpPr>
              <a:spLocks noEditPoints="1"/>
            </p:cNvSpPr>
            <p:nvPr/>
          </p:nvSpPr>
          <p:spPr bwMode="auto">
            <a:xfrm>
              <a:off x="10641227" y="3999345"/>
              <a:ext cx="23258" cy="191051"/>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0"/>
            <p:cNvSpPr>
              <a:spLocks/>
            </p:cNvSpPr>
            <p:nvPr/>
          </p:nvSpPr>
          <p:spPr bwMode="auto">
            <a:xfrm>
              <a:off x="10694389" y="4045861"/>
              <a:ext cx="117953" cy="147857"/>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0" name="Freeform 31"/>
            <p:cNvSpPr>
              <a:spLocks noEditPoints="1"/>
            </p:cNvSpPr>
            <p:nvPr/>
          </p:nvSpPr>
          <p:spPr bwMode="auto">
            <a:xfrm>
              <a:off x="10832278" y="4045861"/>
              <a:ext cx="126259" cy="147857"/>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1" name="Freeform 32"/>
            <p:cNvSpPr>
              <a:spLocks/>
            </p:cNvSpPr>
            <p:nvPr/>
          </p:nvSpPr>
          <p:spPr bwMode="auto">
            <a:xfrm>
              <a:off x="10981795" y="4045861"/>
              <a:ext cx="112969" cy="147857"/>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109" name="Group 108"/>
          <p:cNvGrpSpPr/>
          <p:nvPr userDrawn="1"/>
        </p:nvGrpSpPr>
        <p:grpSpPr>
          <a:xfrm>
            <a:off x="12263438" y="0"/>
            <a:ext cx="3681702" cy="3436620"/>
            <a:chOff x="12263438" y="0"/>
            <a:chExt cx="3681702" cy="3436620"/>
          </a:xfrm>
        </p:grpSpPr>
        <p:sp>
          <p:nvSpPr>
            <p:cNvPr id="11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11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1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11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1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1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1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1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1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1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2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2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2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2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2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2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2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2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2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2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30" name="Rectangle 12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31" name="Rectangle 13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32" name="Rectangle 13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33" name="Rectangle 13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34" name="Rectangle 13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3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3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3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3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39" name="Rectangle 13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40" name="Rectangle 13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4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4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91"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a:solidFill>
                  <a:schemeClr val="accent4"/>
                </a:solidFill>
              </a:rPr>
              <a:t>?</a:t>
            </a:r>
            <a:endParaRPr lang="en-GB" sz="19900">
              <a:solidFill>
                <a:schemeClr val="accent4"/>
              </a:solidFill>
            </a:endParaRPr>
          </a:p>
        </p:txBody>
      </p:sp>
      <p:sp>
        <p:nvSpPr>
          <p:cNvPr id="92"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a:t>Questions</a:t>
            </a:r>
          </a:p>
        </p:txBody>
      </p:sp>
      <p:sp>
        <p:nvSpPr>
          <p:cNvPr id="93"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94"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QUOTE IN MAXIMUM OF 1 LINE OF TEXT</a:t>
            </a:r>
          </a:p>
        </p:txBody>
      </p:sp>
      <p:grpSp>
        <p:nvGrpSpPr>
          <p:cNvPr id="95" name="Group 94"/>
          <p:cNvGrpSpPr/>
          <p:nvPr userDrawn="1"/>
        </p:nvGrpSpPr>
        <p:grpSpPr>
          <a:xfrm>
            <a:off x="-3101342" y="3119579"/>
            <a:ext cx="3018791" cy="522270"/>
            <a:chOff x="-460208" y="1245102"/>
            <a:chExt cx="377657" cy="522270"/>
          </a:xfrm>
        </p:grpSpPr>
        <p:cxnSp>
          <p:nvCxnSpPr>
            <p:cNvPr id="96" name="Straight Connector 95"/>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103" name="Group 102"/>
          <p:cNvGrpSpPr/>
          <p:nvPr userDrawn="1"/>
        </p:nvGrpSpPr>
        <p:grpSpPr>
          <a:xfrm>
            <a:off x="-3101342" y="3937800"/>
            <a:ext cx="3018791" cy="726649"/>
            <a:chOff x="-460208" y="479536"/>
            <a:chExt cx="377657" cy="726649"/>
          </a:xfrm>
        </p:grpSpPr>
        <p:cxnSp>
          <p:nvCxnSpPr>
            <p:cNvPr id="104" name="Straight Connector 103"/>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5" name="Straight Connector 104"/>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44"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a:p>
        </p:txBody>
      </p:sp>
    </p:spTree>
    <p:extLst>
      <p:ext uri="{BB962C8B-B14F-4D97-AF65-F5344CB8AC3E}">
        <p14:creationId xmlns:p14="http://schemas.microsoft.com/office/powerpoint/2010/main" val="324400087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rey Title Slide With Picture">
    <p:spTree>
      <p:nvGrpSpPr>
        <p:cNvPr id="1" name=""/>
        <p:cNvGrpSpPr/>
        <p:nvPr/>
      </p:nvGrpSpPr>
      <p:grpSpPr>
        <a:xfrm>
          <a:off x="0" y="0"/>
          <a:ext cx="0" cy="0"/>
          <a:chOff x="0" y="0"/>
          <a:chExt cx="0" cy="0"/>
        </a:xfrm>
      </p:grpSpPr>
      <p:sp>
        <p:nvSpPr>
          <p:cNvPr id="3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17" name="Rectangle 16"/>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22" name="Text Placeholder 2"/>
          <p:cNvSpPr>
            <a:spLocks noGrp="1"/>
          </p:cNvSpPr>
          <p:nvPr>
            <p:ph type="body" sz="quarter" idx="14" hasCustomPrompt="1"/>
          </p:nvPr>
        </p:nvSpPr>
        <p:spPr>
          <a:xfrm>
            <a:off x="995362" y="5901351"/>
            <a:ext cx="6142037" cy="275612"/>
          </a:xfrm>
        </p:spPr>
        <p:txBody>
          <a:bodyPr tIns="0" bIns="0" anchor="b"/>
          <a:lstStyle>
            <a:lvl1pPr marL="0" indent="0" algn="l">
              <a:lnSpc>
                <a:spcPct val="100000"/>
              </a:lnSpc>
              <a:buNone/>
              <a:defRPr sz="1500">
                <a:solidFill>
                  <a:schemeClr val="tx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a:t>Click to edit location and date</a:t>
            </a:r>
          </a:p>
        </p:txBody>
      </p:sp>
      <p:sp>
        <p:nvSpPr>
          <p:cNvPr id="23" name="Title 1"/>
          <p:cNvSpPr>
            <a:spLocks noGrp="1"/>
          </p:cNvSpPr>
          <p:nvPr>
            <p:ph type="ctrTitle" hasCustomPrompt="1"/>
          </p:nvPr>
        </p:nvSpPr>
        <p:spPr bwMode="gray">
          <a:xfrm>
            <a:off x="995362" y="3329637"/>
            <a:ext cx="6142037" cy="1227573"/>
          </a:xfrm>
        </p:spPr>
        <p:txBody>
          <a:bodyPr anchor="b" anchorCtr="0">
            <a:noAutofit/>
          </a:bodyPr>
          <a:lstStyle>
            <a:lvl1pPr algn="l">
              <a:lnSpc>
                <a:spcPts val="4600"/>
              </a:lnSpc>
              <a:defRPr sz="5600" b="1">
                <a:solidFill>
                  <a:schemeClr val="tx2"/>
                </a:solidFill>
              </a:defRPr>
            </a:lvl1pPr>
          </a:lstStyle>
          <a:p>
            <a:r>
              <a:rPr lang="en-GB" noProof="0"/>
              <a:t>Click to edit </a:t>
            </a:r>
            <a:br>
              <a:rPr lang="en-GB" noProof="0"/>
            </a:br>
            <a:r>
              <a:rPr lang="en-GB" noProof="0"/>
              <a:t>Master title style</a:t>
            </a:r>
          </a:p>
        </p:txBody>
      </p:sp>
      <p:sp>
        <p:nvSpPr>
          <p:cNvPr id="24" name="Text Placeholder 6"/>
          <p:cNvSpPr>
            <a:spLocks noGrp="1"/>
          </p:cNvSpPr>
          <p:nvPr>
            <p:ph type="body" sz="quarter" idx="11" hasCustomPrompt="1"/>
          </p:nvPr>
        </p:nvSpPr>
        <p:spPr bwMode="gray">
          <a:xfrm>
            <a:off x="995362" y="4680750"/>
            <a:ext cx="6142037" cy="729450"/>
          </a:xfrm>
        </p:spPr>
        <p:txBody>
          <a:bodyPr>
            <a:noAutofit/>
          </a:bodyPr>
          <a:lstStyle>
            <a:lvl1pPr>
              <a:lnSpc>
                <a:spcPts val="2300"/>
              </a:lnSpc>
              <a:defRPr sz="2500">
                <a:solidFill>
                  <a:schemeClr val="tx2"/>
                </a:solidFill>
              </a:defRPr>
            </a:lvl1pPr>
          </a:lstStyle>
          <a:p>
            <a:pPr lvl="0"/>
            <a:r>
              <a:rPr lang="en-GB" noProof="0"/>
              <a:t>Click to edit Subtitle text styles</a:t>
            </a:r>
          </a:p>
        </p:txBody>
      </p:sp>
      <p:sp>
        <p:nvSpPr>
          <p:cNvPr id="18"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grpSp>
        <p:nvGrpSpPr>
          <p:cNvPr id="19" name="Group 18"/>
          <p:cNvGrpSpPr/>
          <p:nvPr userDrawn="1"/>
        </p:nvGrpSpPr>
        <p:grpSpPr>
          <a:xfrm>
            <a:off x="994275" y="1309688"/>
            <a:ext cx="2975834" cy="1256727"/>
            <a:chOff x="12638090" y="1376363"/>
            <a:chExt cx="3984627" cy="1682751"/>
          </a:xfrm>
          <a:solidFill>
            <a:srgbClr val="A8A8A8"/>
          </a:solidFill>
        </p:grpSpPr>
        <p:sp>
          <p:nvSpPr>
            <p:cNvPr id="20"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1" name="Oval 20"/>
            <p:cNvSpPr>
              <a:spLocks noChangeArrowheads="1"/>
            </p:cNvSpPr>
            <p:nvPr/>
          </p:nvSpPr>
          <p:spPr bwMode="auto">
            <a:xfrm>
              <a:off x="13134978" y="1836738"/>
              <a:ext cx="352425" cy="355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5" name="Rectangle 24"/>
            <p:cNvSpPr>
              <a:spLocks noChangeArrowheads="1"/>
            </p:cNvSpPr>
            <p:nvPr/>
          </p:nvSpPr>
          <p:spPr bwMode="auto">
            <a:xfrm>
              <a:off x="14266866" y="1590676"/>
              <a:ext cx="134938" cy="5349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7"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Rectangle 49"/>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0"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1"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62" name="Text Placeholder 2"/>
          <p:cNvSpPr>
            <a:spLocks noGrp="1"/>
          </p:cNvSpPr>
          <p:nvPr>
            <p:ph type="body" sz="quarter" idx="15" hasCustomPrompt="1"/>
          </p:nvPr>
        </p:nvSpPr>
        <p:spPr>
          <a:xfrm>
            <a:off x="995363" y="5619202"/>
            <a:ext cx="6142036" cy="275612"/>
          </a:xfrm>
        </p:spPr>
        <p:txBody>
          <a:bodyPr tIns="0" bIns="0" anchor="b"/>
          <a:lstStyle>
            <a:lvl1pPr marL="0" indent="0" algn="l">
              <a:lnSpc>
                <a:spcPct val="100000"/>
              </a:lnSpc>
              <a:buNone/>
              <a:defRPr lang="en-GB" sz="1500" b="0" kern="1200" baseline="0" noProof="0" dirty="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noProof="0"/>
              <a:t>Click to edit presenter name</a:t>
            </a:r>
          </a:p>
        </p:txBody>
      </p:sp>
      <p:grpSp>
        <p:nvGrpSpPr>
          <p:cNvPr id="113" name="Group 112"/>
          <p:cNvGrpSpPr/>
          <p:nvPr userDrawn="1"/>
        </p:nvGrpSpPr>
        <p:grpSpPr>
          <a:xfrm>
            <a:off x="12263438" y="0"/>
            <a:ext cx="3681702" cy="3436620"/>
            <a:chOff x="12263438" y="0"/>
            <a:chExt cx="3681702" cy="3436620"/>
          </a:xfrm>
        </p:grpSpPr>
        <p:sp>
          <p:nvSpPr>
            <p:cNvPr id="114"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115"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16"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117"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18"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19"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20"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21"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22"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23"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24"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25"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26"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27"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28"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29"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30"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31"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32"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33"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34" name="Rectangle 133"/>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35" name="Rectangle 134"/>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36" name="Rectangle 135"/>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37" name="Rectangle 136"/>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38" name="Rectangle 137"/>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39"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40"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41"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42"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43" name="Rectangle 142"/>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44" name="Rectangle 143"/>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45"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46"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160" name="Rectangle 104"/>
          <p:cNvSpPr>
            <a:spLocks noChangeArrowheads="1"/>
          </p:cNvSpPr>
          <p:nvPr userDrawn="1"/>
        </p:nvSpPr>
        <p:spPr bwMode="gray">
          <a:xfrm flipH="1">
            <a:off x="-3101345" y="5619201"/>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OF PRESENTER (ONE LINE)</a:t>
            </a:r>
          </a:p>
        </p:txBody>
      </p:sp>
      <p:sp>
        <p:nvSpPr>
          <p:cNvPr id="161" name="Rectangle 104"/>
          <p:cNvSpPr>
            <a:spLocks noChangeArrowheads="1"/>
          </p:cNvSpPr>
          <p:nvPr userDrawn="1"/>
        </p:nvSpPr>
        <p:spPr bwMode="gray">
          <a:xfrm flipH="1">
            <a:off x="-3101344" y="4680749"/>
            <a:ext cx="3018790" cy="72945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SUBTITLE HERE NOT MORE THAN 2 LINES OF TEXT</a:t>
            </a:r>
          </a:p>
        </p:txBody>
      </p:sp>
      <p:sp>
        <p:nvSpPr>
          <p:cNvPr id="162" name="Rectangle 104"/>
          <p:cNvSpPr>
            <a:spLocks noChangeArrowheads="1"/>
          </p:cNvSpPr>
          <p:nvPr userDrawn="1"/>
        </p:nvSpPr>
        <p:spPr bwMode="gray">
          <a:xfrm flipH="1">
            <a:off x="-3101343" y="3329475"/>
            <a:ext cx="3018790" cy="1227735"/>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TITLE HERE NOT MORE THAN 2 LINES OF TEXT</a:t>
            </a:r>
          </a:p>
        </p:txBody>
      </p:sp>
      <p:grpSp>
        <p:nvGrpSpPr>
          <p:cNvPr id="163" name="Group 162"/>
          <p:cNvGrpSpPr/>
          <p:nvPr userDrawn="1"/>
        </p:nvGrpSpPr>
        <p:grpSpPr>
          <a:xfrm>
            <a:off x="-3101342" y="3329475"/>
            <a:ext cx="3018791" cy="1227735"/>
            <a:chOff x="-460208" y="32235"/>
            <a:chExt cx="377657" cy="1227735"/>
          </a:xfrm>
        </p:grpSpPr>
        <p:cxnSp>
          <p:nvCxnSpPr>
            <p:cNvPr id="164" name="Straight Connector 163"/>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65" name="Straight Connector 164"/>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66" name="Group 165"/>
          <p:cNvGrpSpPr/>
          <p:nvPr userDrawn="1"/>
        </p:nvGrpSpPr>
        <p:grpSpPr>
          <a:xfrm>
            <a:off x="-3101342" y="4680750"/>
            <a:ext cx="3018791" cy="729450"/>
            <a:chOff x="-460208" y="32235"/>
            <a:chExt cx="377657" cy="729450"/>
          </a:xfrm>
        </p:grpSpPr>
        <p:cxnSp>
          <p:nvCxnSpPr>
            <p:cNvPr id="167" name="Straight Connector 166"/>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68" name="Straight Connector 167"/>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69" name="Group 168"/>
          <p:cNvGrpSpPr/>
          <p:nvPr userDrawn="1"/>
        </p:nvGrpSpPr>
        <p:grpSpPr>
          <a:xfrm>
            <a:off x="-3101342" y="5619202"/>
            <a:ext cx="3018791" cy="282149"/>
            <a:chOff x="-460208" y="479536"/>
            <a:chExt cx="377657" cy="282149"/>
          </a:xfrm>
        </p:grpSpPr>
        <p:cxnSp>
          <p:nvCxnSpPr>
            <p:cNvPr id="170" name="Straight Connector 169"/>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71" name="Straight Connector 17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72" name="Rectangle 104"/>
          <p:cNvSpPr>
            <a:spLocks noChangeArrowheads="1"/>
          </p:cNvSpPr>
          <p:nvPr userDrawn="1"/>
        </p:nvSpPr>
        <p:spPr bwMode="gray">
          <a:xfrm flipH="1">
            <a:off x="-3101345" y="5908482"/>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LOCATION, DATE (ONE LINE)</a:t>
            </a:r>
          </a:p>
        </p:txBody>
      </p:sp>
      <p:grpSp>
        <p:nvGrpSpPr>
          <p:cNvPr id="173" name="Group 172"/>
          <p:cNvGrpSpPr/>
          <p:nvPr userDrawn="1"/>
        </p:nvGrpSpPr>
        <p:grpSpPr>
          <a:xfrm>
            <a:off x="-3101342" y="5908483"/>
            <a:ext cx="3018791" cy="282149"/>
            <a:chOff x="-460208" y="479536"/>
            <a:chExt cx="377657" cy="282149"/>
          </a:xfrm>
        </p:grpSpPr>
        <p:cxnSp>
          <p:nvCxnSpPr>
            <p:cNvPr id="174" name="Straight Connector 173"/>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75" name="Straight Connector 174"/>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101" name="Group 100"/>
          <p:cNvGrpSpPr/>
          <p:nvPr userDrawn="1"/>
        </p:nvGrpSpPr>
        <p:grpSpPr>
          <a:xfrm>
            <a:off x="12263437" y="3542534"/>
            <a:ext cx="3681703" cy="2424674"/>
            <a:chOff x="12263437" y="3542534"/>
            <a:chExt cx="3681703" cy="2424674"/>
          </a:xfrm>
        </p:grpSpPr>
        <p:sp>
          <p:nvSpPr>
            <p:cNvPr id="102"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103" name="Rectangle 102"/>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104" name="Picture 103"/>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05" name="Picture 104"/>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06" name="Picture 105"/>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07" name="Picture 106"/>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08" name="Group 107"/>
            <p:cNvGrpSpPr/>
            <p:nvPr userDrawn="1"/>
          </p:nvGrpSpPr>
          <p:grpSpPr>
            <a:xfrm>
              <a:off x="14367592" y="4149392"/>
              <a:ext cx="511967" cy="758182"/>
              <a:chOff x="14093278" y="4121452"/>
              <a:chExt cx="511967" cy="758182"/>
            </a:xfrm>
          </p:grpSpPr>
          <p:pic>
            <p:nvPicPr>
              <p:cNvPr id="112" name="Picture 111"/>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76" name="Rectangle 17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109" name="Straight Arrow Connector 108"/>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Oval 110"/>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260905006"/>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Question grey with logo">
    <p:spTree>
      <p:nvGrpSpPr>
        <p:cNvPr id="1" name=""/>
        <p:cNvGrpSpPr/>
        <p:nvPr/>
      </p:nvGrpSpPr>
      <p:grpSpPr>
        <a:xfrm>
          <a:off x="0" y="0"/>
          <a:ext cx="0" cy="0"/>
          <a:chOff x="0" y="0"/>
          <a:chExt cx="0" cy="0"/>
        </a:xfrm>
      </p:grpSpPr>
      <p:sp>
        <p:nvSpPr>
          <p:cNvPr id="144"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1" name="Rectangle 30"/>
          <p:cNvSpPr/>
          <p:nvPr userDrawn="1"/>
        </p:nvSpPr>
        <p:spPr>
          <a:xfrm>
            <a:off x="6096000"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a:t>Click to edit Name or Subtitle </a:t>
            </a:r>
          </a:p>
        </p:txBody>
      </p:sp>
      <p:grpSp>
        <p:nvGrpSpPr>
          <p:cNvPr id="62" name="Group 61"/>
          <p:cNvGrpSpPr/>
          <p:nvPr userDrawn="1"/>
        </p:nvGrpSpPr>
        <p:grpSpPr>
          <a:xfrm>
            <a:off x="6924883" y="2485894"/>
            <a:ext cx="4169881" cy="1760986"/>
            <a:chOff x="12638090" y="1376363"/>
            <a:chExt cx="3984627" cy="1682751"/>
          </a:xfrm>
          <a:solidFill>
            <a:schemeClr val="bg1"/>
          </a:solidFill>
        </p:grpSpPr>
        <p:sp>
          <p:nvSpPr>
            <p:cNvPr id="63"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Oval 63"/>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Rectangle 64"/>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Rectangle 78"/>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9"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90"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110" name="Group 109"/>
          <p:cNvGrpSpPr/>
          <p:nvPr userDrawn="1"/>
        </p:nvGrpSpPr>
        <p:grpSpPr>
          <a:xfrm>
            <a:off x="12263438" y="0"/>
            <a:ext cx="3681702" cy="3436620"/>
            <a:chOff x="12263438" y="0"/>
            <a:chExt cx="3681702" cy="3436620"/>
          </a:xfrm>
        </p:grpSpPr>
        <p:sp>
          <p:nvSpPr>
            <p:cNvPr id="11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11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1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11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1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1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1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1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1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2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2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2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2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2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2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2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2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2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2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3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31" name="Rectangle 13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32" name="Rectangle 13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33" name="Rectangle 13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34" name="Rectangle 13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35" name="Rectangle 13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3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3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3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3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40" name="Rectangle 13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41" name="Rectangle 14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4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4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93"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accent1"/>
                </a:solidFill>
              </a:defRPr>
            </a:lvl1pPr>
          </a:lstStyle>
          <a:p>
            <a:r>
              <a:rPr lang="en-GB" noProof="0"/>
              <a:t>Questions</a:t>
            </a:r>
          </a:p>
        </p:txBody>
      </p:sp>
      <p:sp>
        <p:nvSpPr>
          <p:cNvPr id="94"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95"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QUOTE IN MAXIMUM OF 1 LINE OF TEXT</a:t>
            </a:r>
          </a:p>
        </p:txBody>
      </p:sp>
      <p:grpSp>
        <p:nvGrpSpPr>
          <p:cNvPr id="96" name="Group 95"/>
          <p:cNvGrpSpPr/>
          <p:nvPr userDrawn="1"/>
        </p:nvGrpSpPr>
        <p:grpSpPr>
          <a:xfrm>
            <a:off x="-3101342" y="3119579"/>
            <a:ext cx="3018791" cy="522270"/>
            <a:chOff x="-460208" y="1245102"/>
            <a:chExt cx="377657" cy="522270"/>
          </a:xfrm>
        </p:grpSpPr>
        <p:cxnSp>
          <p:nvCxnSpPr>
            <p:cNvPr id="97" name="Straight Connector 96"/>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99" name="Group 98"/>
          <p:cNvGrpSpPr/>
          <p:nvPr userDrawn="1"/>
        </p:nvGrpSpPr>
        <p:grpSpPr>
          <a:xfrm>
            <a:off x="-3101342" y="3937800"/>
            <a:ext cx="3018791" cy="726649"/>
            <a:chOff x="-460208" y="479536"/>
            <a:chExt cx="377657" cy="726649"/>
          </a:xfrm>
        </p:grpSpPr>
        <p:cxnSp>
          <p:nvCxnSpPr>
            <p:cNvPr id="100" name="Straight Connector 99"/>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1" name="Straight Connector 10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45"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a:solidFill>
                  <a:srgbClr val="D4D2D2"/>
                </a:solidFill>
              </a:rPr>
              <a:t>?</a:t>
            </a:r>
            <a:endParaRPr lang="en-GB" sz="19900">
              <a:solidFill>
                <a:srgbClr val="D4D2D2"/>
              </a:solidFill>
            </a:endParaRPr>
          </a:p>
        </p:txBody>
      </p:sp>
      <p:sp>
        <p:nvSpPr>
          <p:cNvPr id="146"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Tree>
    <p:extLst>
      <p:ext uri="{BB962C8B-B14F-4D97-AF65-F5344CB8AC3E}">
        <p14:creationId xmlns:p14="http://schemas.microsoft.com/office/powerpoint/2010/main" val="2072674366"/>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Question blue with image">
    <p:spTree>
      <p:nvGrpSpPr>
        <p:cNvPr id="1" name=""/>
        <p:cNvGrpSpPr/>
        <p:nvPr/>
      </p:nvGrpSpPr>
      <p:grpSpPr>
        <a:xfrm>
          <a:off x="0" y="0"/>
          <a:ext cx="0" cy="0"/>
          <a:chOff x="0" y="0"/>
          <a:chExt cx="0" cy="0"/>
        </a:xfrm>
      </p:grpSpPr>
      <p:sp>
        <p:nvSpPr>
          <p:cNvPr id="95"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grpSp>
        <p:nvGrpSpPr>
          <p:cNvPr id="61" name="Group 60"/>
          <p:cNvGrpSpPr/>
          <p:nvPr userDrawn="1"/>
        </p:nvGrpSpPr>
        <p:grpSpPr>
          <a:xfrm>
            <a:off x="12263438" y="0"/>
            <a:ext cx="3681702" cy="3436620"/>
            <a:chOff x="12263438" y="0"/>
            <a:chExt cx="3681702" cy="3436620"/>
          </a:xfrm>
        </p:grpSpPr>
        <p:sp>
          <p:nvSpPr>
            <p:cNvPr id="62"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63"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4"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5"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6"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7"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8"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9"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70"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71"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72"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73"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4"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5"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6"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7"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8"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9"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80"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81"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82" name="Rectangle 81"/>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3" name="Rectangle 82"/>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4" name="Rectangle 83"/>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5" name="Rectangle 84"/>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6" name="Rectangle 85"/>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7"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8"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9"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90"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91" name="Rectangle 90"/>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92" name="Rectangle 91"/>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93"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4"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96"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a:t>Click to edit Name or Subtitle</a:t>
            </a:r>
          </a:p>
        </p:txBody>
      </p:sp>
      <p:sp>
        <p:nvSpPr>
          <p:cNvPr id="97"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a:solidFill>
                  <a:schemeClr val="accent4"/>
                </a:solidFill>
              </a:rPr>
              <a:t>?</a:t>
            </a:r>
            <a:endParaRPr lang="en-GB" sz="19900">
              <a:solidFill>
                <a:schemeClr val="accent4"/>
              </a:solidFill>
            </a:endParaRPr>
          </a:p>
        </p:txBody>
      </p:sp>
      <p:sp>
        <p:nvSpPr>
          <p:cNvPr id="98"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a:t>Questions</a:t>
            </a:r>
          </a:p>
        </p:txBody>
      </p:sp>
      <p:sp>
        <p:nvSpPr>
          <p:cNvPr id="99"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100"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QUOTE IN MAXIMUM OF 1 LINE OF TEXT</a:t>
            </a:r>
          </a:p>
        </p:txBody>
      </p:sp>
      <p:grpSp>
        <p:nvGrpSpPr>
          <p:cNvPr id="101" name="Group 100"/>
          <p:cNvGrpSpPr/>
          <p:nvPr userDrawn="1"/>
        </p:nvGrpSpPr>
        <p:grpSpPr>
          <a:xfrm>
            <a:off x="-3101342" y="3119579"/>
            <a:ext cx="3018791" cy="522270"/>
            <a:chOff x="-460208" y="1245102"/>
            <a:chExt cx="377657" cy="522270"/>
          </a:xfrm>
        </p:grpSpPr>
        <p:cxnSp>
          <p:nvCxnSpPr>
            <p:cNvPr id="102" name="Straight Connector 10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03" name="Straight Connector 102"/>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104" name="Group 103"/>
          <p:cNvGrpSpPr/>
          <p:nvPr userDrawn="1"/>
        </p:nvGrpSpPr>
        <p:grpSpPr>
          <a:xfrm>
            <a:off x="-3101342" y="3937800"/>
            <a:ext cx="3018791" cy="726649"/>
            <a:chOff x="-460208" y="479536"/>
            <a:chExt cx="377657" cy="726649"/>
          </a:xfrm>
        </p:grpSpPr>
        <p:cxnSp>
          <p:nvCxnSpPr>
            <p:cNvPr id="105" name="Straight Connector 104"/>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6" name="Straight Connector 105"/>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07"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a:p>
        </p:txBody>
      </p:sp>
      <p:grpSp>
        <p:nvGrpSpPr>
          <p:cNvPr id="108" name="Group 107"/>
          <p:cNvGrpSpPr/>
          <p:nvPr userDrawn="1"/>
        </p:nvGrpSpPr>
        <p:grpSpPr>
          <a:xfrm>
            <a:off x="12263437" y="3542534"/>
            <a:ext cx="3681703" cy="2424674"/>
            <a:chOff x="12263437" y="3542534"/>
            <a:chExt cx="3681703" cy="2424674"/>
          </a:xfrm>
        </p:grpSpPr>
        <p:sp>
          <p:nvSpPr>
            <p:cNvPr id="122"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123" name="Rectangle 122"/>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124" name="Picture 123"/>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25" name="Picture 124"/>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26" name="Picture 125"/>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27" name="Picture 126"/>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28" name="Group 127"/>
            <p:cNvGrpSpPr/>
            <p:nvPr userDrawn="1"/>
          </p:nvGrpSpPr>
          <p:grpSpPr>
            <a:xfrm>
              <a:off x="14367592" y="4149392"/>
              <a:ext cx="511967" cy="758182"/>
              <a:chOff x="14093278" y="4121452"/>
              <a:chExt cx="511967" cy="758182"/>
            </a:xfrm>
          </p:grpSpPr>
          <p:pic>
            <p:nvPicPr>
              <p:cNvPr id="132" name="Picture 131"/>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33" name="Rectangle 132"/>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129" name="Straight Arrow Connector 128"/>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Oval 130"/>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4239532615"/>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Question grey with image">
    <p:spTree>
      <p:nvGrpSpPr>
        <p:cNvPr id="1" name=""/>
        <p:cNvGrpSpPr/>
        <p:nvPr/>
      </p:nvGrpSpPr>
      <p:grpSpPr>
        <a:xfrm>
          <a:off x="0" y="0"/>
          <a:ext cx="0" cy="0"/>
          <a:chOff x="0" y="0"/>
          <a:chExt cx="0" cy="0"/>
        </a:xfrm>
      </p:grpSpPr>
      <p:sp>
        <p:nvSpPr>
          <p:cNvPr id="9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grpSp>
        <p:nvGrpSpPr>
          <p:cNvPr id="57" name="Group 56"/>
          <p:cNvGrpSpPr/>
          <p:nvPr userDrawn="1"/>
        </p:nvGrpSpPr>
        <p:grpSpPr>
          <a:xfrm>
            <a:off x="12263438" y="0"/>
            <a:ext cx="3681702" cy="3436620"/>
            <a:chOff x="12263438" y="0"/>
            <a:chExt cx="3681702" cy="3436620"/>
          </a:xfrm>
        </p:grpSpPr>
        <p:sp>
          <p:nvSpPr>
            <p:cNvPr id="58"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59"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0"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1"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2"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3"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4"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5"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66"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7"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68"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69"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0"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1"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2"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3"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4"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5"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6"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77"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78" name="Rectangle 77"/>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79" name="Rectangle 78"/>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0" name="Rectangle 79"/>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1" name="Rectangle 80"/>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2" name="Rectangle 81"/>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3"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4"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5"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6"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87" name="Rectangle 86"/>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8" name="Rectangle 87"/>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89"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0"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92"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a:t>Click to edit Name or Subtitle </a:t>
            </a:r>
          </a:p>
        </p:txBody>
      </p:sp>
      <p:sp>
        <p:nvSpPr>
          <p:cNvPr id="93"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accent1"/>
                </a:solidFill>
              </a:defRPr>
            </a:lvl1pPr>
          </a:lstStyle>
          <a:p>
            <a:r>
              <a:rPr lang="en-GB" noProof="0"/>
              <a:t>Questions</a:t>
            </a:r>
          </a:p>
        </p:txBody>
      </p:sp>
      <p:sp>
        <p:nvSpPr>
          <p:cNvPr id="94"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95"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QUOTE IN MAXIMUM OF 1 LINE OF TEXT</a:t>
            </a:r>
          </a:p>
        </p:txBody>
      </p:sp>
      <p:grpSp>
        <p:nvGrpSpPr>
          <p:cNvPr id="96" name="Group 95"/>
          <p:cNvGrpSpPr/>
          <p:nvPr userDrawn="1"/>
        </p:nvGrpSpPr>
        <p:grpSpPr>
          <a:xfrm>
            <a:off x="-3101342" y="3119579"/>
            <a:ext cx="3018791" cy="522270"/>
            <a:chOff x="-460208" y="1245102"/>
            <a:chExt cx="377657" cy="522270"/>
          </a:xfrm>
        </p:grpSpPr>
        <p:cxnSp>
          <p:nvCxnSpPr>
            <p:cNvPr id="97" name="Straight Connector 96"/>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99" name="Group 98"/>
          <p:cNvGrpSpPr/>
          <p:nvPr userDrawn="1"/>
        </p:nvGrpSpPr>
        <p:grpSpPr>
          <a:xfrm>
            <a:off x="-3101342" y="3937800"/>
            <a:ext cx="3018791" cy="726649"/>
            <a:chOff x="-460208" y="479536"/>
            <a:chExt cx="377657" cy="726649"/>
          </a:xfrm>
        </p:grpSpPr>
        <p:cxnSp>
          <p:nvCxnSpPr>
            <p:cNvPr id="100" name="Straight Connector 99"/>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1" name="Straight Connector 10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02"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a:solidFill>
                  <a:srgbClr val="D4D2D2"/>
                </a:solidFill>
              </a:rPr>
              <a:t>?</a:t>
            </a:r>
            <a:endParaRPr lang="en-GB" sz="19900">
              <a:solidFill>
                <a:srgbClr val="D4D2D2"/>
              </a:solidFill>
            </a:endParaRPr>
          </a:p>
        </p:txBody>
      </p:sp>
      <p:sp>
        <p:nvSpPr>
          <p:cNvPr id="103"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grpSp>
        <p:nvGrpSpPr>
          <p:cNvPr id="104" name="Group 103"/>
          <p:cNvGrpSpPr/>
          <p:nvPr userDrawn="1"/>
        </p:nvGrpSpPr>
        <p:grpSpPr>
          <a:xfrm>
            <a:off x="12263437" y="3542534"/>
            <a:ext cx="3681703" cy="2424674"/>
            <a:chOff x="12263437" y="3542534"/>
            <a:chExt cx="3681703" cy="2424674"/>
          </a:xfrm>
        </p:grpSpPr>
        <p:sp>
          <p:nvSpPr>
            <p:cNvPr id="118"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119" name="Rectangle 118"/>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120" name="Picture 119"/>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21" name="Picture 120"/>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22" name="Picture 121"/>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23" name="Picture 122"/>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24" name="Group 123"/>
            <p:cNvGrpSpPr/>
            <p:nvPr userDrawn="1"/>
          </p:nvGrpSpPr>
          <p:grpSpPr>
            <a:xfrm>
              <a:off x="14367592" y="4149392"/>
              <a:ext cx="511967" cy="758182"/>
              <a:chOff x="14093278" y="4121452"/>
              <a:chExt cx="511967" cy="758182"/>
            </a:xfrm>
          </p:grpSpPr>
          <p:pic>
            <p:nvPicPr>
              <p:cNvPr id="128" name="Picture 127"/>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29" name="Rectangle 128"/>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125" name="Straight Arrow Connector 124"/>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Oval 126"/>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1049711330"/>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Blue End Slide">
    <p:spTree>
      <p:nvGrpSpPr>
        <p:cNvPr id="1" name=""/>
        <p:cNvGrpSpPr/>
        <p:nvPr/>
      </p:nvGrpSpPr>
      <p:grpSpPr>
        <a:xfrm>
          <a:off x="0" y="0"/>
          <a:ext cx="0" cy="0"/>
          <a:chOff x="0" y="0"/>
          <a:chExt cx="0" cy="0"/>
        </a:xfrm>
      </p:grpSpPr>
      <p:sp>
        <p:nvSpPr>
          <p:cNvPr id="60"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1" name="Rectangle 30"/>
          <p:cNvSpPr/>
          <p:nvPr userDrawn="1"/>
        </p:nvSpPr>
        <p:spPr>
          <a:xfrm>
            <a:off x="6096000"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grpSp>
        <p:nvGrpSpPr>
          <p:cNvPr id="2" name="Group 1"/>
          <p:cNvGrpSpPr/>
          <p:nvPr userDrawn="1"/>
        </p:nvGrpSpPr>
        <p:grpSpPr>
          <a:xfrm>
            <a:off x="6924883" y="2485894"/>
            <a:ext cx="4169881" cy="1760986"/>
            <a:chOff x="6924883" y="2485894"/>
            <a:chExt cx="4169881" cy="1760986"/>
          </a:xfrm>
        </p:grpSpPr>
        <p:sp>
          <p:nvSpPr>
            <p:cNvPr id="32" name="Freeform 5"/>
            <p:cNvSpPr>
              <a:spLocks/>
            </p:cNvSpPr>
            <p:nvPr/>
          </p:nvSpPr>
          <p:spPr bwMode="auto">
            <a:xfrm>
              <a:off x="6924883" y="2485894"/>
              <a:ext cx="1408789" cy="1704501"/>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3" name="Oval 32"/>
            <p:cNvSpPr>
              <a:spLocks noChangeArrowheads="1"/>
            </p:cNvSpPr>
            <p:nvPr/>
          </p:nvSpPr>
          <p:spPr bwMode="auto">
            <a:xfrm>
              <a:off x="7444872" y="2967673"/>
              <a:ext cx="368810" cy="37213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4" name="Rectangle 33"/>
            <p:cNvSpPr>
              <a:spLocks noChangeArrowheads="1"/>
            </p:cNvSpPr>
            <p:nvPr/>
          </p:nvSpPr>
          <p:spPr bwMode="auto">
            <a:xfrm>
              <a:off x="8629384" y="2710171"/>
              <a:ext cx="141212" cy="559861"/>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5" name="Freeform 8"/>
            <p:cNvSpPr>
              <a:spLocks noEditPoints="1"/>
            </p:cNvSpPr>
            <p:nvPr/>
          </p:nvSpPr>
          <p:spPr bwMode="auto">
            <a:xfrm>
              <a:off x="8840370" y="2818155"/>
              <a:ext cx="465166" cy="465166"/>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6" name="Freeform 9"/>
            <p:cNvSpPr>
              <a:spLocks/>
            </p:cNvSpPr>
            <p:nvPr/>
          </p:nvSpPr>
          <p:spPr bwMode="auto">
            <a:xfrm>
              <a:off x="9322150" y="2834768"/>
              <a:ext cx="526635" cy="435262"/>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7" name="Freeform 10"/>
            <p:cNvSpPr>
              <a:spLocks/>
            </p:cNvSpPr>
            <p:nvPr/>
          </p:nvSpPr>
          <p:spPr bwMode="auto">
            <a:xfrm>
              <a:off x="9895300" y="2834768"/>
              <a:ext cx="139550" cy="435262"/>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11"/>
            <p:cNvSpPr>
              <a:spLocks/>
            </p:cNvSpPr>
            <p:nvPr/>
          </p:nvSpPr>
          <p:spPr bwMode="auto">
            <a:xfrm>
              <a:off x="8626062" y="3369709"/>
              <a:ext cx="440247"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2"/>
            <p:cNvSpPr>
              <a:spLocks/>
            </p:cNvSpPr>
            <p:nvPr/>
          </p:nvSpPr>
          <p:spPr bwMode="auto">
            <a:xfrm>
              <a:off x="9165987" y="3379677"/>
              <a:ext cx="139550" cy="435262"/>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3"/>
            <p:cNvSpPr>
              <a:spLocks/>
            </p:cNvSpPr>
            <p:nvPr/>
          </p:nvSpPr>
          <p:spPr bwMode="auto">
            <a:xfrm>
              <a:off x="9406876" y="3369709"/>
              <a:ext cx="438585"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4"/>
            <p:cNvSpPr>
              <a:spLocks noEditPoints="1"/>
            </p:cNvSpPr>
            <p:nvPr/>
          </p:nvSpPr>
          <p:spPr bwMode="auto">
            <a:xfrm>
              <a:off x="9915235" y="3366386"/>
              <a:ext cx="463505" cy="461843"/>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5"/>
            <p:cNvSpPr>
              <a:spLocks/>
            </p:cNvSpPr>
            <p:nvPr/>
          </p:nvSpPr>
          <p:spPr bwMode="auto">
            <a:xfrm>
              <a:off x="8632707" y="3999345"/>
              <a:ext cx="154502" cy="191051"/>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6"/>
            <p:cNvSpPr>
              <a:spLocks noEditPoints="1"/>
            </p:cNvSpPr>
            <p:nvPr/>
          </p:nvSpPr>
          <p:spPr bwMode="auto">
            <a:xfrm>
              <a:off x="8773917" y="4045861"/>
              <a:ext cx="122937" cy="147857"/>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7"/>
            <p:cNvSpPr>
              <a:spLocks/>
            </p:cNvSpPr>
            <p:nvPr/>
          </p:nvSpPr>
          <p:spPr bwMode="auto">
            <a:xfrm>
              <a:off x="8920112" y="4045861"/>
              <a:ext cx="119614" cy="147857"/>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8"/>
            <p:cNvSpPr>
              <a:spLocks/>
            </p:cNvSpPr>
            <p:nvPr/>
          </p:nvSpPr>
          <p:spPr bwMode="auto">
            <a:xfrm>
              <a:off x="9066308" y="3999345"/>
              <a:ext cx="112969" cy="191051"/>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9"/>
            <p:cNvSpPr>
              <a:spLocks/>
            </p:cNvSpPr>
            <p:nvPr/>
          </p:nvSpPr>
          <p:spPr bwMode="auto">
            <a:xfrm>
              <a:off x="9215826" y="4045861"/>
              <a:ext cx="112969" cy="144534"/>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20"/>
            <p:cNvSpPr>
              <a:spLocks noEditPoints="1"/>
            </p:cNvSpPr>
            <p:nvPr/>
          </p:nvSpPr>
          <p:spPr bwMode="auto">
            <a:xfrm>
              <a:off x="9355376" y="4045861"/>
              <a:ext cx="127921" cy="147857"/>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Rectangle 47"/>
            <p:cNvSpPr>
              <a:spLocks noChangeArrowheads="1"/>
            </p:cNvSpPr>
            <p:nvPr/>
          </p:nvSpPr>
          <p:spPr bwMode="auto">
            <a:xfrm>
              <a:off x="9516522" y="3999345"/>
              <a:ext cx="23258" cy="191051"/>
            </a:xfrm>
            <a:prstGeom prst="rect">
              <a:avLst/>
            </a:pr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2"/>
            <p:cNvSpPr>
              <a:spLocks noEditPoints="1"/>
            </p:cNvSpPr>
            <p:nvPr/>
          </p:nvSpPr>
          <p:spPr bwMode="auto">
            <a:xfrm>
              <a:off x="9566361" y="4045861"/>
              <a:ext cx="129582" cy="147857"/>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Freeform 23"/>
            <p:cNvSpPr>
              <a:spLocks noEditPoints="1"/>
            </p:cNvSpPr>
            <p:nvPr/>
          </p:nvSpPr>
          <p:spPr bwMode="auto">
            <a:xfrm>
              <a:off x="9715879" y="4049184"/>
              <a:ext cx="122937" cy="197696"/>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4"/>
            <p:cNvSpPr>
              <a:spLocks/>
            </p:cNvSpPr>
            <p:nvPr/>
          </p:nvSpPr>
          <p:spPr bwMode="auto">
            <a:xfrm>
              <a:off x="9862074" y="4049184"/>
              <a:ext cx="126259" cy="197696"/>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5"/>
            <p:cNvSpPr>
              <a:spLocks/>
            </p:cNvSpPr>
            <p:nvPr/>
          </p:nvSpPr>
          <p:spPr bwMode="auto">
            <a:xfrm>
              <a:off x="10083028" y="3992700"/>
              <a:ext cx="149518" cy="204341"/>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6"/>
            <p:cNvSpPr>
              <a:spLocks noEditPoints="1"/>
            </p:cNvSpPr>
            <p:nvPr/>
          </p:nvSpPr>
          <p:spPr bwMode="auto">
            <a:xfrm>
              <a:off x="10259126" y="4045861"/>
              <a:ext cx="126259" cy="147857"/>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7"/>
            <p:cNvSpPr>
              <a:spLocks/>
            </p:cNvSpPr>
            <p:nvPr/>
          </p:nvSpPr>
          <p:spPr bwMode="auto">
            <a:xfrm>
              <a:off x="10418612" y="4045861"/>
              <a:ext cx="66452" cy="144534"/>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8"/>
            <p:cNvSpPr>
              <a:spLocks/>
            </p:cNvSpPr>
            <p:nvPr/>
          </p:nvSpPr>
          <p:spPr bwMode="auto">
            <a:xfrm>
              <a:off x="10491709" y="4049184"/>
              <a:ext cx="126259" cy="141212"/>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9"/>
            <p:cNvSpPr>
              <a:spLocks noEditPoints="1"/>
            </p:cNvSpPr>
            <p:nvPr/>
          </p:nvSpPr>
          <p:spPr bwMode="auto">
            <a:xfrm>
              <a:off x="10641227" y="3999345"/>
              <a:ext cx="23258" cy="191051"/>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30"/>
            <p:cNvSpPr>
              <a:spLocks/>
            </p:cNvSpPr>
            <p:nvPr/>
          </p:nvSpPr>
          <p:spPr bwMode="auto">
            <a:xfrm>
              <a:off x="10694389" y="4045861"/>
              <a:ext cx="117953" cy="147857"/>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31"/>
            <p:cNvSpPr>
              <a:spLocks noEditPoints="1"/>
            </p:cNvSpPr>
            <p:nvPr/>
          </p:nvSpPr>
          <p:spPr bwMode="auto">
            <a:xfrm>
              <a:off x="10832278" y="4045861"/>
              <a:ext cx="126259" cy="147857"/>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2"/>
            <p:cNvSpPr>
              <a:spLocks/>
            </p:cNvSpPr>
            <p:nvPr/>
          </p:nvSpPr>
          <p:spPr bwMode="auto">
            <a:xfrm>
              <a:off x="10981795" y="4045861"/>
              <a:ext cx="112969" cy="147857"/>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95" name="Group 94"/>
          <p:cNvGrpSpPr/>
          <p:nvPr userDrawn="1"/>
        </p:nvGrpSpPr>
        <p:grpSpPr>
          <a:xfrm>
            <a:off x="12263438" y="0"/>
            <a:ext cx="3681702" cy="3436620"/>
            <a:chOff x="12263438" y="0"/>
            <a:chExt cx="3681702" cy="3436620"/>
          </a:xfrm>
        </p:grpSpPr>
        <p:sp>
          <p:nvSpPr>
            <p:cNvPr id="96"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97"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98"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99"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00"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01"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02"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03"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04"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05"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06"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07"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08"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09"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10"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11"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12"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13"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14"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15"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16" name="Rectangle 115"/>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17" name="Rectangle 116"/>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18" name="Rectangle 117"/>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19" name="Rectangle 118"/>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20" name="Rectangle 119"/>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21"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22"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23"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24"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25" name="Rectangle 124"/>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26" name="Rectangle 125"/>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27"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28"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80" name="Title 1"/>
          <p:cNvSpPr>
            <a:spLocks noGrp="1"/>
          </p:cNvSpPr>
          <p:nvPr>
            <p:ph type="ctrTitle" hasCustomPrompt="1"/>
          </p:nvPr>
        </p:nvSpPr>
        <p:spPr bwMode="gray">
          <a:xfrm>
            <a:off x="658812" y="1071321"/>
            <a:ext cx="4970463" cy="1840326"/>
          </a:xfrm>
        </p:spPr>
        <p:txBody>
          <a:bodyPr anchor="b" anchorCtr="0">
            <a:noAutofit/>
          </a:bodyPr>
          <a:lstStyle>
            <a:lvl1pPr algn="l">
              <a:lnSpc>
                <a:spcPts val="4600"/>
              </a:lnSpc>
              <a:defRPr sz="5600" b="1">
                <a:solidFill>
                  <a:schemeClr val="bg1"/>
                </a:solidFill>
              </a:defRPr>
            </a:lvl1pPr>
          </a:lstStyle>
          <a:p>
            <a:r>
              <a:rPr lang="en-GB" noProof="0"/>
              <a:t>Click to edit </a:t>
            </a:r>
            <a:br>
              <a:rPr lang="en-GB" noProof="0"/>
            </a:br>
            <a:r>
              <a:rPr lang="en-GB" noProof="0"/>
              <a:t>END title</a:t>
            </a:r>
          </a:p>
        </p:txBody>
      </p:sp>
      <p:sp>
        <p:nvSpPr>
          <p:cNvPr id="81" name="Text Placeholder 6"/>
          <p:cNvSpPr>
            <a:spLocks noGrp="1"/>
          </p:cNvSpPr>
          <p:nvPr>
            <p:ph type="body" sz="quarter" idx="11" hasCustomPrompt="1"/>
          </p:nvPr>
        </p:nvSpPr>
        <p:spPr bwMode="gray">
          <a:xfrm>
            <a:off x="658812" y="3035186"/>
            <a:ext cx="4398963" cy="729450"/>
          </a:xfrm>
        </p:spPr>
        <p:txBody>
          <a:bodyPr>
            <a:noAutofit/>
          </a:bodyPr>
          <a:lstStyle>
            <a:lvl1pPr algn="l">
              <a:lnSpc>
                <a:spcPts val="2300"/>
              </a:lnSpc>
              <a:defRPr sz="2500">
                <a:solidFill>
                  <a:schemeClr val="bg1"/>
                </a:solidFill>
              </a:defRPr>
            </a:lvl1pPr>
          </a:lstStyle>
          <a:p>
            <a:pPr lvl="0"/>
            <a:r>
              <a:rPr lang="en-GB" noProof="0"/>
              <a:t>Click to edit Name or Subtitle</a:t>
            </a:r>
          </a:p>
        </p:txBody>
      </p:sp>
      <p:sp>
        <p:nvSpPr>
          <p:cNvPr id="82" name="Rectangle 104"/>
          <p:cNvSpPr>
            <a:spLocks noChangeArrowheads="1"/>
          </p:cNvSpPr>
          <p:nvPr userDrawn="1"/>
        </p:nvSpPr>
        <p:spPr bwMode="gray">
          <a:xfrm flipH="1">
            <a:off x="-3101348" y="3022486"/>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83" name="Rectangle 104"/>
          <p:cNvSpPr>
            <a:spLocks noChangeArrowheads="1"/>
          </p:cNvSpPr>
          <p:nvPr userDrawn="1"/>
        </p:nvSpPr>
        <p:spPr bwMode="gray">
          <a:xfrm flipH="1">
            <a:off x="-3101353" y="1071320"/>
            <a:ext cx="3018791" cy="168592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END TITLE (TANK YOU)</a:t>
            </a:r>
          </a:p>
        </p:txBody>
      </p:sp>
      <p:grpSp>
        <p:nvGrpSpPr>
          <p:cNvPr id="84" name="Group 83"/>
          <p:cNvGrpSpPr/>
          <p:nvPr userDrawn="1"/>
        </p:nvGrpSpPr>
        <p:grpSpPr>
          <a:xfrm>
            <a:off x="-3101342" y="1071321"/>
            <a:ext cx="3018791" cy="1685926"/>
            <a:chOff x="-460208" y="81446"/>
            <a:chExt cx="377657" cy="1685926"/>
          </a:xfrm>
        </p:grpSpPr>
        <p:cxnSp>
          <p:nvCxnSpPr>
            <p:cNvPr id="87" name="Straight Connector 86"/>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88" name="Straight Connector 87"/>
            <p:cNvCxnSpPr/>
            <p:nvPr userDrawn="1"/>
          </p:nvCxnSpPr>
          <p:spPr bwMode="gray">
            <a:xfrm flipH="1">
              <a:off x="-460208" y="81446"/>
              <a:ext cx="377657" cy="0"/>
            </a:xfrm>
            <a:prstGeom prst="line">
              <a:avLst/>
            </a:prstGeom>
            <a:noFill/>
            <a:ln w="6350" cap="flat" cmpd="sng" algn="ctr">
              <a:solidFill>
                <a:srgbClr val="FF0000"/>
              </a:solidFill>
              <a:prstDash val="dash"/>
              <a:miter lim="800000"/>
            </a:ln>
            <a:effectLst/>
          </p:spPr>
        </p:cxnSp>
      </p:grpSp>
      <p:grpSp>
        <p:nvGrpSpPr>
          <p:cNvPr id="89" name="Group 88"/>
          <p:cNvGrpSpPr/>
          <p:nvPr userDrawn="1"/>
        </p:nvGrpSpPr>
        <p:grpSpPr>
          <a:xfrm>
            <a:off x="-3101342" y="3022486"/>
            <a:ext cx="3018791" cy="726649"/>
            <a:chOff x="-460208" y="479536"/>
            <a:chExt cx="377657" cy="726649"/>
          </a:xfrm>
        </p:grpSpPr>
        <p:cxnSp>
          <p:nvCxnSpPr>
            <p:cNvPr id="90" name="Straight Connector 89"/>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91" name="Straight Connector 9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94" name="Text Placeholder 6"/>
          <p:cNvSpPr>
            <a:spLocks noGrp="1"/>
          </p:cNvSpPr>
          <p:nvPr>
            <p:ph type="body" sz="quarter" idx="12" hasCustomPrompt="1"/>
          </p:nvPr>
        </p:nvSpPr>
        <p:spPr bwMode="gray">
          <a:xfrm>
            <a:off x="658812" y="4615543"/>
            <a:ext cx="4398963" cy="1149832"/>
          </a:xfrm>
        </p:spPr>
        <p:txBody>
          <a:bodyPr>
            <a:noAutofit/>
          </a:bodyPr>
          <a:lstStyle>
            <a:lvl1pPr algn="l">
              <a:lnSpc>
                <a:spcPct val="80000"/>
              </a:lnSpc>
              <a:defRPr sz="1500">
                <a:solidFill>
                  <a:schemeClr val="bg1"/>
                </a:solidFill>
                <a:latin typeface="+mn-lt"/>
              </a:defRPr>
            </a:lvl1pPr>
          </a:lstStyle>
          <a:p>
            <a:pPr lvl="0"/>
            <a:r>
              <a:rPr lang="en-GB" noProof="0"/>
              <a:t>Address</a:t>
            </a:r>
          </a:p>
        </p:txBody>
      </p:sp>
      <p:sp>
        <p:nvSpPr>
          <p:cNvPr id="137" name="Rectangle 104"/>
          <p:cNvSpPr>
            <a:spLocks noChangeArrowheads="1"/>
          </p:cNvSpPr>
          <p:nvPr userDrawn="1"/>
        </p:nvSpPr>
        <p:spPr bwMode="gray">
          <a:xfrm flipH="1">
            <a:off x="-3101352" y="4615543"/>
            <a:ext cx="3018793" cy="114983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ADDRESS HERE </a:t>
            </a:r>
          </a:p>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THE REFERENCE PRESENATATION HAS ALL LOCATIONS PRESET FOR YOU TO COPY AND USE FOR YOUR OWN PRESENTATION </a:t>
            </a:r>
          </a:p>
        </p:txBody>
      </p:sp>
      <p:grpSp>
        <p:nvGrpSpPr>
          <p:cNvPr id="138" name="Group 137"/>
          <p:cNvGrpSpPr/>
          <p:nvPr userDrawn="1"/>
        </p:nvGrpSpPr>
        <p:grpSpPr>
          <a:xfrm>
            <a:off x="-3101342" y="4588626"/>
            <a:ext cx="3018791" cy="1176748"/>
            <a:chOff x="-460208" y="610462"/>
            <a:chExt cx="377657" cy="1176748"/>
          </a:xfrm>
        </p:grpSpPr>
        <p:cxnSp>
          <p:nvCxnSpPr>
            <p:cNvPr id="139" name="Straight Connector 138"/>
            <p:cNvCxnSpPr/>
            <p:nvPr userDrawn="1"/>
          </p:nvCxnSpPr>
          <p:spPr bwMode="gray">
            <a:xfrm flipH="1">
              <a:off x="-460208" y="1787210"/>
              <a:ext cx="377657" cy="0"/>
            </a:xfrm>
            <a:prstGeom prst="line">
              <a:avLst/>
            </a:prstGeom>
            <a:noFill/>
            <a:ln w="6350" cap="flat" cmpd="sng" algn="ctr">
              <a:solidFill>
                <a:srgbClr val="FF0000"/>
              </a:solidFill>
              <a:prstDash val="dash"/>
              <a:miter lim="800000"/>
            </a:ln>
            <a:effectLst/>
          </p:spPr>
        </p:cxnSp>
        <p:cxnSp>
          <p:nvCxnSpPr>
            <p:cNvPr id="140" name="Straight Connector 139"/>
            <p:cNvCxnSpPr/>
            <p:nvPr userDrawn="1"/>
          </p:nvCxnSpPr>
          <p:spPr bwMode="gray">
            <a:xfrm flipH="1">
              <a:off x="-460208" y="610462"/>
              <a:ext cx="377657" cy="0"/>
            </a:xfrm>
            <a:prstGeom prst="line">
              <a:avLst/>
            </a:prstGeom>
            <a:noFill/>
            <a:ln w="6350" cap="flat" cmpd="sng" algn="ctr">
              <a:solidFill>
                <a:srgbClr val="FF0000"/>
              </a:solidFill>
              <a:prstDash val="dash"/>
              <a:miter lim="800000"/>
            </a:ln>
            <a:effectLst/>
          </p:spPr>
        </p:cxnSp>
      </p:grpSp>
      <p:cxnSp>
        <p:nvCxnSpPr>
          <p:cNvPr id="147" name="Straight Connector 146"/>
          <p:cNvCxnSpPr/>
          <p:nvPr userDrawn="1"/>
        </p:nvCxnSpPr>
        <p:spPr bwMode="gray">
          <a:xfrm flipH="1">
            <a:off x="-3101342" y="4190790"/>
            <a:ext cx="3018791" cy="0"/>
          </a:xfrm>
          <a:prstGeom prst="line">
            <a:avLst/>
          </a:prstGeom>
          <a:noFill/>
          <a:ln w="6350" cap="flat" cmpd="sng" algn="ctr">
            <a:solidFill>
              <a:srgbClr val="FF0000"/>
            </a:solidFill>
            <a:prstDash val="dash"/>
            <a:miter lim="800000"/>
          </a:ln>
          <a:effectLst/>
        </p:spPr>
      </p:cxnSp>
      <p:sp>
        <p:nvSpPr>
          <p:cNvPr id="148" name="Rectangle 104"/>
          <p:cNvSpPr>
            <a:spLocks noChangeArrowheads="1"/>
          </p:cNvSpPr>
          <p:nvPr userDrawn="1"/>
        </p:nvSpPr>
        <p:spPr bwMode="gray">
          <a:xfrm flipH="1">
            <a:off x="-3101357" y="4215512"/>
            <a:ext cx="3068635" cy="34619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LOCATION</a:t>
            </a:r>
          </a:p>
        </p:txBody>
      </p:sp>
      <p:sp>
        <p:nvSpPr>
          <p:cNvPr id="149" name="Text Placeholder 6"/>
          <p:cNvSpPr>
            <a:spLocks noGrp="1"/>
          </p:cNvSpPr>
          <p:nvPr>
            <p:ph type="body" sz="quarter" idx="13" hasCustomPrompt="1"/>
          </p:nvPr>
        </p:nvSpPr>
        <p:spPr bwMode="gray">
          <a:xfrm>
            <a:off x="652167" y="4219206"/>
            <a:ext cx="4398963" cy="302127"/>
          </a:xfrm>
        </p:spPr>
        <p:txBody>
          <a:bodyPr>
            <a:noAutofit/>
          </a:bodyPr>
          <a:lstStyle>
            <a:lvl1pPr algn="l">
              <a:lnSpc>
                <a:spcPct val="80000"/>
              </a:lnSpc>
              <a:defRPr sz="1800" b="1" cap="all" baseline="0">
                <a:solidFill>
                  <a:schemeClr val="bg1"/>
                </a:solidFill>
                <a:latin typeface="+mj-lt"/>
              </a:defRPr>
            </a:lvl1pPr>
          </a:lstStyle>
          <a:p>
            <a:pPr lvl="0"/>
            <a:r>
              <a:rPr lang="en-GB" noProof="0"/>
              <a:t>Location</a:t>
            </a:r>
          </a:p>
        </p:txBody>
      </p:sp>
      <p:sp>
        <p:nvSpPr>
          <p:cNvPr id="168" name="Freeform 137"/>
          <p:cNvSpPr>
            <a:spLocks noEditPoints="1"/>
          </p:cNvSpPr>
          <p:nvPr userDrawn="1"/>
        </p:nvSpPr>
        <p:spPr bwMode="auto">
          <a:xfrm>
            <a:off x="1016313" y="6038855"/>
            <a:ext cx="237459" cy="238258"/>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100 w 291"/>
              <a:gd name="T19" fmla="*/ 226 h 291"/>
              <a:gd name="T20" fmla="*/ 67 w 291"/>
              <a:gd name="T21" fmla="*/ 226 h 291"/>
              <a:gd name="T22" fmla="*/ 67 w 291"/>
              <a:gd name="T23" fmla="*/ 118 h 291"/>
              <a:gd name="T24" fmla="*/ 100 w 291"/>
              <a:gd name="T25" fmla="*/ 118 h 291"/>
              <a:gd name="T26" fmla="*/ 100 w 291"/>
              <a:gd name="T27" fmla="*/ 226 h 291"/>
              <a:gd name="T28" fmla="*/ 83 w 291"/>
              <a:gd name="T29" fmla="*/ 103 h 291"/>
              <a:gd name="T30" fmla="*/ 64 w 291"/>
              <a:gd name="T31" fmla="*/ 83 h 291"/>
              <a:gd name="T32" fmla="*/ 83 w 291"/>
              <a:gd name="T33" fmla="*/ 64 h 291"/>
              <a:gd name="T34" fmla="*/ 103 w 291"/>
              <a:gd name="T35" fmla="*/ 83 h 291"/>
              <a:gd name="T36" fmla="*/ 83 w 291"/>
              <a:gd name="T37" fmla="*/ 103 h 291"/>
              <a:gd name="T38" fmla="*/ 227 w 291"/>
              <a:gd name="T39" fmla="*/ 226 h 291"/>
              <a:gd name="T40" fmla="*/ 193 w 291"/>
              <a:gd name="T41" fmla="*/ 226 h 291"/>
              <a:gd name="T42" fmla="*/ 193 w 291"/>
              <a:gd name="T43" fmla="*/ 174 h 291"/>
              <a:gd name="T44" fmla="*/ 175 w 291"/>
              <a:gd name="T45" fmla="*/ 145 h 291"/>
              <a:gd name="T46" fmla="*/ 155 w 291"/>
              <a:gd name="T47" fmla="*/ 173 h 291"/>
              <a:gd name="T48" fmla="*/ 155 w 291"/>
              <a:gd name="T49" fmla="*/ 226 h 291"/>
              <a:gd name="T50" fmla="*/ 121 w 291"/>
              <a:gd name="T51" fmla="*/ 226 h 291"/>
              <a:gd name="T52" fmla="*/ 121 w 291"/>
              <a:gd name="T53" fmla="*/ 118 h 291"/>
              <a:gd name="T54" fmla="*/ 154 w 291"/>
              <a:gd name="T55" fmla="*/ 118 h 291"/>
              <a:gd name="T56" fmla="*/ 154 w 291"/>
              <a:gd name="T57" fmla="*/ 133 h 291"/>
              <a:gd name="T58" fmla="*/ 154 w 291"/>
              <a:gd name="T59" fmla="*/ 133 h 291"/>
              <a:gd name="T60" fmla="*/ 186 w 291"/>
              <a:gd name="T61" fmla="*/ 115 h 291"/>
              <a:gd name="T62" fmla="*/ 227 w 291"/>
              <a:gd name="T63" fmla="*/ 167 h 291"/>
              <a:gd name="T64" fmla="*/ 227 w 291"/>
              <a:gd name="T65" fmla="*/ 22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6"/>
                  <a:pt x="26" y="291"/>
                  <a:pt x="57" y="291"/>
                </a:cubicBezTo>
                <a:cubicBezTo>
                  <a:pt x="235" y="291"/>
                  <a:pt x="235" y="291"/>
                  <a:pt x="235" y="291"/>
                </a:cubicBezTo>
                <a:cubicBezTo>
                  <a:pt x="266" y="291"/>
                  <a:pt x="291" y="266"/>
                  <a:pt x="291" y="234"/>
                </a:cubicBezTo>
                <a:cubicBezTo>
                  <a:pt x="291" y="57"/>
                  <a:pt x="291" y="57"/>
                  <a:pt x="291" y="57"/>
                </a:cubicBezTo>
                <a:cubicBezTo>
                  <a:pt x="291" y="26"/>
                  <a:pt x="266" y="0"/>
                  <a:pt x="235" y="0"/>
                </a:cubicBezTo>
                <a:close/>
                <a:moveTo>
                  <a:pt x="100" y="226"/>
                </a:moveTo>
                <a:cubicBezTo>
                  <a:pt x="67" y="226"/>
                  <a:pt x="67" y="226"/>
                  <a:pt x="67" y="226"/>
                </a:cubicBezTo>
                <a:cubicBezTo>
                  <a:pt x="67" y="118"/>
                  <a:pt x="67" y="118"/>
                  <a:pt x="67" y="118"/>
                </a:cubicBezTo>
                <a:cubicBezTo>
                  <a:pt x="100" y="118"/>
                  <a:pt x="100" y="118"/>
                  <a:pt x="100" y="118"/>
                </a:cubicBezTo>
                <a:lnTo>
                  <a:pt x="100" y="226"/>
                </a:lnTo>
                <a:close/>
                <a:moveTo>
                  <a:pt x="83" y="103"/>
                </a:moveTo>
                <a:cubicBezTo>
                  <a:pt x="73" y="103"/>
                  <a:pt x="64" y="94"/>
                  <a:pt x="64" y="83"/>
                </a:cubicBezTo>
                <a:cubicBezTo>
                  <a:pt x="64" y="73"/>
                  <a:pt x="73" y="64"/>
                  <a:pt x="83" y="64"/>
                </a:cubicBezTo>
                <a:cubicBezTo>
                  <a:pt x="94" y="64"/>
                  <a:pt x="103" y="73"/>
                  <a:pt x="103" y="83"/>
                </a:cubicBezTo>
                <a:cubicBezTo>
                  <a:pt x="103" y="94"/>
                  <a:pt x="94" y="103"/>
                  <a:pt x="83" y="103"/>
                </a:cubicBezTo>
                <a:close/>
                <a:moveTo>
                  <a:pt x="227" y="226"/>
                </a:moveTo>
                <a:cubicBezTo>
                  <a:pt x="193" y="226"/>
                  <a:pt x="193" y="226"/>
                  <a:pt x="193" y="226"/>
                </a:cubicBezTo>
                <a:cubicBezTo>
                  <a:pt x="193" y="174"/>
                  <a:pt x="193" y="174"/>
                  <a:pt x="193" y="174"/>
                </a:cubicBezTo>
                <a:cubicBezTo>
                  <a:pt x="193" y="161"/>
                  <a:pt x="193" y="145"/>
                  <a:pt x="175" y="145"/>
                </a:cubicBezTo>
                <a:cubicBezTo>
                  <a:pt x="158" y="145"/>
                  <a:pt x="155" y="159"/>
                  <a:pt x="155" y="173"/>
                </a:cubicBezTo>
                <a:cubicBezTo>
                  <a:pt x="155" y="226"/>
                  <a:pt x="155" y="226"/>
                  <a:pt x="155" y="226"/>
                </a:cubicBezTo>
                <a:cubicBezTo>
                  <a:pt x="121" y="226"/>
                  <a:pt x="121" y="226"/>
                  <a:pt x="121" y="226"/>
                </a:cubicBezTo>
                <a:cubicBezTo>
                  <a:pt x="121" y="118"/>
                  <a:pt x="121" y="118"/>
                  <a:pt x="121" y="118"/>
                </a:cubicBezTo>
                <a:cubicBezTo>
                  <a:pt x="154" y="118"/>
                  <a:pt x="154" y="118"/>
                  <a:pt x="154" y="118"/>
                </a:cubicBezTo>
                <a:cubicBezTo>
                  <a:pt x="154" y="133"/>
                  <a:pt x="154" y="133"/>
                  <a:pt x="154" y="133"/>
                </a:cubicBezTo>
                <a:cubicBezTo>
                  <a:pt x="154" y="133"/>
                  <a:pt x="154" y="133"/>
                  <a:pt x="154" y="133"/>
                </a:cubicBezTo>
                <a:cubicBezTo>
                  <a:pt x="159" y="124"/>
                  <a:pt x="170" y="115"/>
                  <a:pt x="186" y="115"/>
                </a:cubicBezTo>
                <a:cubicBezTo>
                  <a:pt x="220" y="115"/>
                  <a:pt x="227" y="138"/>
                  <a:pt x="227" y="167"/>
                </a:cubicBezTo>
                <a:lnTo>
                  <a:pt x="227" y="22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nl-NL"/>
          </a:p>
        </p:txBody>
      </p:sp>
      <p:sp>
        <p:nvSpPr>
          <p:cNvPr id="169" name="Freeform 160"/>
          <p:cNvSpPr>
            <a:spLocks/>
          </p:cNvSpPr>
          <p:nvPr userDrawn="1"/>
        </p:nvSpPr>
        <p:spPr bwMode="auto">
          <a:xfrm>
            <a:off x="665086" y="6038855"/>
            <a:ext cx="237859" cy="238258"/>
          </a:xfrm>
          <a:custGeom>
            <a:avLst/>
            <a:gdLst>
              <a:gd name="T0" fmla="*/ 234 w 291"/>
              <a:gd name="T1" fmla="*/ 0 h 291"/>
              <a:gd name="T2" fmla="*/ 57 w 291"/>
              <a:gd name="T3" fmla="*/ 0 h 291"/>
              <a:gd name="T4" fmla="*/ 0 w 291"/>
              <a:gd name="T5" fmla="*/ 57 h 291"/>
              <a:gd name="T6" fmla="*/ 0 w 291"/>
              <a:gd name="T7" fmla="*/ 234 h 291"/>
              <a:gd name="T8" fmla="*/ 57 w 291"/>
              <a:gd name="T9" fmla="*/ 291 h 291"/>
              <a:gd name="T10" fmla="*/ 141 w 291"/>
              <a:gd name="T11" fmla="*/ 291 h 291"/>
              <a:gd name="T12" fmla="*/ 141 w 291"/>
              <a:gd name="T13" fmla="*/ 183 h 291"/>
              <a:gd name="T14" fmla="*/ 98 w 291"/>
              <a:gd name="T15" fmla="*/ 183 h 291"/>
              <a:gd name="T16" fmla="*/ 98 w 291"/>
              <a:gd name="T17" fmla="*/ 133 h 291"/>
              <a:gd name="T18" fmla="*/ 141 w 291"/>
              <a:gd name="T19" fmla="*/ 133 h 291"/>
              <a:gd name="T20" fmla="*/ 141 w 291"/>
              <a:gd name="T21" fmla="*/ 97 h 291"/>
              <a:gd name="T22" fmla="*/ 204 w 291"/>
              <a:gd name="T23" fmla="*/ 32 h 291"/>
              <a:gd name="T24" fmla="*/ 242 w 291"/>
              <a:gd name="T25" fmla="*/ 34 h 291"/>
              <a:gd name="T26" fmla="*/ 242 w 291"/>
              <a:gd name="T27" fmla="*/ 78 h 291"/>
              <a:gd name="T28" fmla="*/ 216 w 291"/>
              <a:gd name="T29" fmla="*/ 78 h 291"/>
              <a:gd name="T30" fmla="*/ 191 w 291"/>
              <a:gd name="T31" fmla="*/ 102 h 291"/>
              <a:gd name="T32" fmla="*/ 191 w 291"/>
              <a:gd name="T33" fmla="*/ 133 h 291"/>
              <a:gd name="T34" fmla="*/ 240 w 291"/>
              <a:gd name="T35" fmla="*/ 133 h 291"/>
              <a:gd name="T36" fmla="*/ 234 w 291"/>
              <a:gd name="T37" fmla="*/ 183 h 291"/>
              <a:gd name="T38" fmla="*/ 191 w 291"/>
              <a:gd name="T39" fmla="*/ 183 h 291"/>
              <a:gd name="T40" fmla="*/ 191 w 291"/>
              <a:gd name="T41" fmla="*/ 291 h 291"/>
              <a:gd name="T42" fmla="*/ 234 w 291"/>
              <a:gd name="T43" fmla="*/ 291 h 291"/>
              <a:gd name="T44" fmla="*/ 291 w 291"/>
              <a:gd name="T45" fmla="*/ 234 h 291"/>
              <a:gd name="T46" fmla="*/ 291 w 291"/>
              <a:gd name="T47" fmla="*/ 57 h 291"/>
              <a:gd name="T48" fmla="*/ 234 w 291"/>
              <a:gd name="T4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1" h="291">
                <a:moveTo>
                  <a:pt x="234" y="0"/>
                </a:moveTo>
                <a:cubicBezTo>
                  <a:pt x="57" y="0"/>
                  <a:pt x="57" y="0"/>
                  <a:pt x="57" y="0"/>
                </a:cubicBezTo>
                <a:cubicBezTo>
                  <a:pt x="26" y="0"/>
                  <a:pt x="0" y="26"/>
                  <a:pt x="0" y="57"/>
                </a:cubicBezTo>
                <a:cubicBezTo>
                  <a:pt x="0" y="234"/>
                  <a:pt x="0" y="234"/>
                  <a:pt x="0" y="234"/>
                </a:cubicBezTo>
                <a:cubicBezTo>
                  <a:pt x="0" y="266"/>
                  <a:pt x="26" y="291"/>
                  <a:pt x="57" y="291"/>
                </a:cubicBezTo>
                <a:cubicBezTo>
                  <a:pt x="141" y="291"/>
                  <a:pt x="141" y="291"/>
                  <a:pt x="141" y="291"/>
                </a:cubicBezTo>
                <a:cubicBezTo>
                  <a:pt x="141" y="183"/>
                  <a:pt x="141" y="183"/>
                  <a:pt x="141" y="183"/>
                </a:cubicBezTo>
                <a:cubicBezTo>
                  <a:pt x="98" y="183"/>
                  <a:pt x="98" y="183"/>
                  <a:pt x="98" y="183"/>
                </a:cubicBezTo>
                <a:cubicBezTo>
                  <a:pt x="98" y="133"/>
                  <a:pt x="98" y="133"/>
                  <a:pt x="98" y="133"/>
                </a:cubicBezTo>
                <a:cubicBezTo>
                  <a:pt x="141" y="133"/>
                  <a:pt x="141" y="133"/>
                  <a:pt x="141" y="133"/>
                </a:cubicBezTo>
                <a:cubicBezTo>
                  <a:pt x="141" y="97"/>
                  <a:pt x="141" y="97"/>
                  <a:pt x="141" y="97"/>
                </a:cubicBezTo>
                <a:cubicBezTo>
                  <a:pt x="141" y="55"/>
                  <a:pt x="166" y="32"/>
                  <a:pt x="204" y="32"/>
                </a:cubicBezTo>
                <a:cubicBezTo>
                  <a:pt x="222" y="32"/>
                  <a:pt x="237" y="33"/>
                  <a:pt x="242" y="34"/>
                </a:cubicBezTo>
                <a:cubicBezTo>
                  <a:pt x="242" y="78"/>
                  <a:pt x="242" y="78"/>
                  <a:pt x="242" y="78"/>
                </a:cubicBezTo>
                <a:cubicBezTo>
                  <a:pt x="216" y="78"/>
                  <a:pt x="216" y="78"/>
                  <a:pt x="216" y="78"/>
                </a:cubicBezTo>
                <a:cubicBezTo>
                  <a:pt x="195" y="78"/>
                  <a:pt x="191" y="88"/>
                  <a:pt x="191" y="102"/>
                </a:cubicBezTo>
                <a:cubicBezTo>
                  <a:pt x="191" y="133"/>
                  <a:pt x="191" y="133"/>
                  <a:pt x="191" y="133"/>
                </a:cubicBezTo>
                <a:cubicBezTo>
                  <a:pt x="240" y="133"/>
                  <a:pt x="240" y="133"/>
                  <a:pt x="240" y="133"/>
                </a:cubicBezTo>
                <a:cubicBezTo>
                  <a:pt x="234" y="183"/>
                  <a:pt x="234" y="183"/>
                  <a:pt x="234" y="183"/>
                </a:cubicBezTo>
                <a:cubicBezTo>
                  <a:pt x="191" y="183"/>
                  <a:pt x="191" y="183"/>
                  <a:pt x="191" y="183"/>
                </a:cubicBezTo>
                <a:cubicBezTo>
                  <a:pt x="191" y="291"/>
                  <a:pt x="191" y="291"/>
                  <a:pt x="191" y="291"/>
                </a:cubicBezTo>
                <a:cubicBezTo>
                  <a:pt x="234" y="291"/>
                  <a:pt x="234" y="291"/>
                  <a:pt x="234" y="291"/>
                </a:cubicBezTo>
                <a:cubicBezTo>
                  <a:pt x="265" y="291"/>
                  <a:pt x="291" y="266"/>
                  <a:pt x="291" y="234"/>
                </a:cubicBezTo>
                <a:cubicBezTo>
                  <a:pt x="291" y="57"/>
                  <a:pt x="291" y="57"/>
                  <a:pt x="291" y="57"/>
                </a:cubicBezTo>
                <a:cubicBezTo>
                  <a:pt x="291" y="26"/>
                  <a:pt x="265" y="0"/>
                  <a:pt x="234" y="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nl-NL"/>
          </a:p>
        </p:txBody>
      </p:sp>
      <p:sp>
        <p:nvSpPr>
          <p:cNvPr id="170" name="Freeform 153"/>
          <p:cNvSpPr>
            <a:spLocks noEditPoints="1"/>
          </p:cNvSpPr>
          <p:nvPr userDrawn="1"/>
        </p:nvSpPr>
        <p:spPr bwMode="auto">
          <a:xfrm>
            <a:off x="1367140" y="6036546"/>
            <a:ext cx="242062" cy="242877"/>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211 w 291"/>
              <a:gd name="T19" fmla="*/ 112 h 291"/>
              <a:gd name="T20" fmla="*/ 211 w 291"/>
              <a:gd name="T21" fmla="*/ 117 h 291"/>
              <a:gd name="T22" fmla="*/ 116 w 291"/>
              <a:gd name="T23" fmla="*/ 212 h 291"/>
              <a:gd name="T24" fmla="*/ 64 w 291"/>
              <a:gd name="T25" fmla="*/ 197 h 291"/>
              <a:gd name="T26" fmla="*/ 72 w 291"/>
              <a:gd name="T27" fmla="*/ 197 h 291"/>
              <a:gd name="T28" fmla="*/ 114 w 291"/>
              <a:gd name="T29" fmla="*/ 183 h 291"/>
              <a:gd name="T30" fmla="*/ 83 w 291"/>
              <a:gd name="T31" fmla="*/ 160 h 291"/>
              <a:gd name="T32" fmla="*/ 89 w 291"/>
              <a:gd name="T33" fmla="*/ 160 h 291"/>
              <a:gd name="T34" fmla="*/ 98 w 291"/>
              <a:gd name="T35" fmla="*/ 159 h 291"/>
              <a:gd name="T36" fmla="*/ 71 w 291"/>
              <a:gd name="T37" fmla="*/ 126 h 291"/>
              <a:gd name="T38" fmla="*/ 71 w 291"/>
              <a:gd name="T39" fmla="*/ 126 h 291"/>
              <a:gd name="T40" fmla="*/ 86 w 291"/>
              <a:gd name="T41" fmla="*/ 130 h 291"/>
              <a:gd name="T42" fmla="*/ 71 w 291"/>
              <a:gd name="T43" fmla="*/ 102 h 291"/>
              <a:gd name="T44" fmla="*/ 76 w 291"/>
              <a:gd name="T45" fmla="*/ 86 h 291"/>
              <a:gd name="T46" fmla="*/ 145 w 291"/>
              <a:gd name="T47" fmla="*/ 120 h 291"/>
              <a:gd name="T48" fmla="*/ 144 w 291"/>
              <a:gd name="T49" fmla="*/ 113 h 291"/>
              <a:gd name="T50" fmla="*/ 177 w 291"/>
              <a:gd name="T51" fmla="*/ 79 h 291"/>
              <a:gd name="T52" fmla="*/ 202 w 291"/>
              <a:gd name="T53" fmla="*/ 90 h 291"/>
              <a:gd name="T54" fmla="*/ 223 w 291"/>
              <a:gd name="T55" fmla="*/ 82 h 291"/>
              <a:gd name="T56" fmla="*/ 208 w 291"/>
              <a:gd name="T57" fmla="*/ 100 h 291"/>
              <a:gd name="T58" fmla="*/ 227 w 291"/>
              <a:gd name="T59" fmla="*/ 95 h 291"/>
              <a:gd name="T60" fmla="*/ 211 w 291"/>
              <a:gd name="T61" fmla="*/ 11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5"/>
                  <a:pt x="26" y="291"/>
                  <a:pt x="57" y="291"/>
                </a:cubicBezTo>
                <a:cubicBezTo>
                  <a:pt x="235" y="291"/>
                  <a:pt x="235" y="291"/>
                  <a:pt x="235" y="291"/>
                </a:cubicBezTo>
                <a:cubicBezTo>
                  <a:pt x="266" y="291"/>
                  <a:pt x="291" y="265"/>
                  <a:pt x="291" y="234"/>
                </a:cubicBezTo>
                <a:cubicBezTo>
                  <a:pt x="291" y="57"/>
                  <a:pt x="291" y="57"/>
                  <a:pt x="291" y="57"/>
                </a:cubicBezTo>
                <a:cubicBezTo>
                  <a:pt x="291" y="26"/>
                  <a:pt x="266" y="0"/>
                  <a:pt x="235" y="0"/>
                </a:cubicBezTo>
                <a:close/>
                <a:moveTo>
                  <a:pt x="211" y="112"/>
                </a:moveTo>
                <a:cubicBezTo>
                  <a:pt x="211" y="114"/>
                  <a:pt x="211" y="115"/>
                  <a:pt x="211" y="117"/>
                </a:cubicBezTo>
                <a:cubicBezTo>
                  <a:pt x="211" y="161"/>
                  <a:pt x="177" y="212"/>
                  <a:pt x="116" y="212"/>
                </a:cubicBezTo>
                <a:cubicBezTo>
                  <a:pt x="97" y="212"/>
                  <a:pt x="79" y="206"/>
                  <a:pt x="64" y="197"/>
                </a:cubicBezTo>
                <a:cubicBezTo>
                  <a:pt x="67" y="197"/>
                  <a:pt x="70" y="197"/>
                  <a:pt x="72" y="197"/>
                </a:cubicBezTo>
                <a:cubicBezTo>
                  <a:pt x="88" y="197"/>
                  <a:pt x="102" y="192"/>
                  <a:pt x="114" y="183"/>
                </a:cubicBezTo>
                <a:cubicBezTo>
                  <a:pt x="99" y="183"/>
                  <a:pt x="87" y="173"/>
                  <a:pt x="83" y="160"/>
                </a:cubicBezTo>
                <a:cubicBezTo>
                  <a:pt x="85" y="160"/>
                  <a:pt x="87" y="160"/>
                  <a:pt x="89" y="160"/>
                </a:cubicBezTo>
                <a:cubicBezTo>
                  <a:pt x="92" y="160"/>
                  <a:pt x="95" y="160"/>
                  <a:pt x="98" y="159"/>
                </a:cubicBezTo>
                <a:cubicBezTo>
                  <a:pt x="82" y="156"/>
                  <a:pt x="71" y="143"/>
                  <a:pt x="71" y="126"/>
                </a:cubicBezTo>
                <a:cubicBezTo>
                  <a:pt x="71" y="126"/>
                  <a:pt x="71" y="126"/>
                  <a:pt x="71" y="126"/>
                </a:cubicBezTo>
                <a:cubicBezTo>
                  <a:pt x="75" y="128"/>
                  <a:pt x="81" y="130"/>
                  <a:pt x="86" y="130"/>
                </a:cubicBezTo>
                <a:cubicBezTo>
                  <a:pt x="77" y="124"/>
                  <a:pt x="71" y="114"/>
                  <a:pt x="71" y="102"/>
                </a:cubicBezTo>
                <a:cubicBezTo>
                  <a:pt x="71" y="96"/>
                  <a:pt x="73" y="90"/>
                  <a:pt x="76" y="86"/>
                </a:cubicBezTo>
                <a:cubicBezTo>
                  <a:pt x="92" y="106"/>
                  <a:pt x="117" y="119"/>
                  <a:pt x="145" y="120"/>
                </a:cubicBezTo>
                <a:cubicBezTo>
                  <a:pt x="144" y="118"/>
                  <a:pt x="144" y="115"/>
                  <a:pt x="144" y="113"/>
                </a:cubicBezTo>
                <a:cubicBezTo>
                  <a:pt x="144" y="94"/>
                  <a:pt x="159" y="79"/>
                  <a:pt x="177" y="79"/>
                </a:cubicBezTo>
                <a:cubicBezTo>
                  <a:pt x="187" y="79"/>
                  <a:pt x="195" y="83"/>
                  <a:pt x="202" y="90"/>
                </a:cubicBezTo>
                <a:cubicBezTo>
                  <a:pt x="209" y="88"/>
                  <a:pt x="216" y="86"/>
                  <a:pt x="223" y="82"/>
                </a:cubicBezTo>
                <a:cubicBezTo>
                  <a:pt x="220" y="90"/>
                  <a:pt x="215" y="96"/>
                  <a:pt x="208" y="100"/>
                </a:cubicBezTo>
                <a:cubicBezTo>
                  <a:pt x="215" y="100"/>
                  <a:pt x="221" y="98"/>
                  <a:pt x="227" y="95"/>
                </a:cubicBezTo>
                <a:cubicBezTo>
                  <a:pt x="223" y="102"/>
                  <a:pt x="217" y="108"/>
                  <a:pt x="211" y="11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nl-NL"/>
          </a:p>
        </p:txBody>
      </p:sp>
      <p:grpSp>
        <p:nvGrpSpPr>
          <p:cNvPr id="171" name="Group 170"/>
          <p:cNvGrpSpPr/>
          <p:nvPr userDrawn="1"/>
        </p:nvGrpSpPr>
        <p:grpSpPr>
          <a:xfrm>
            <a:off x="1722570" y="6036546"/>
            <a:ext cx="241247" cy="242877"/>
            <a:chOff x="12560303" y="3738458"/>
            <a:chExt cx="939801" cy="946150"/>
          </a:xfrm>
          <a:solidFill>
            <a:schemeClr val="bg2"/>
          </a:solidFill>
        </p:grpSpPr>
        <p:sp>
          <p:nvSpPr>
            <p:cNvPr id="172" name="Freeform 158"/>
            <p:cNvSpPr>
              <a:spLocks noEditPoints="1"/>
            </p:cNvSpPr>
            <p:nvPr/>
          </p:nvSpPr>
          <p:spPr bwMode="auto">
            <a:xfrm>
              <a:off x="12560303" y="3738458"/>
              <a:ext cx="939801" cy="946150"/>
            </a:xfrm>
            <a:custGeom>
              <a:avLst/>
              <a:gdLst>
                <a:gd name="T0" fmla="*/ 234 w 290"/>
                <a:gd name="T1" fmla="*/ 0 h 291"/>
                <a:gd name="T2" fmla="*/ 56 w 290"/>
                <a:gd name="T3" fmla="*/ 0 h 291"/>
                <a:gd name="T4" fmla="*/ 0 w 290"/>
                <a:gd name="T5" fmla="*/ 57 h 291"/>
                <a:gd name="T6" fmla="*/ 0 w 290"/>
                <a:gd name="T7" fmla="*/ 234 h 291"/>
                <a:gd name="T8" fmla="*/ 56 w 290"/>
                <a:gd name="T9" fmla="*/ 291 h 291"/>
                <a:gd name="T10" fmla="*/ 234 w 290"/>
                <a:gd name="T11" fmla="*/ 291 h 291"/>
                <a:gd name="T12" fmla="*/ 290 w 290"/>
                <a:gd name="T13" fmla="*/ 234 h 291"/>
                <a:gd name="T14" fmla="*/ 290 w 290"/>
                <a:gd name="T15" fmla="*/ 57 h 291"/>
                <a:gd name="T16" fmla="*/ 234 w 290"/>
                <a:gd name="T17" fmla="*/ 0 h 291"/>
                <a:gd name="T18" fmla="*/ 226 w 290"/>
                <a:gd name="T19" fmla="*/ 178 h 291"/>
                <a:gd name="T20" fmla="*/ 203 w 290"/>
                <a:gd name="T21" fmla="*/ 201 h 291"/>
                <a:gd name="T22" fmla="*/ 87 w 290"/>
                <a:gd name="T23" fmla="*/ 201 h 291"/>
                <a:gd name="T24" fmla="*/ 64 w 290"/>
                <a:gd name="T25" fmla="*/ 178 h 291"/>
                <a:gd name="T26" fmla="*/ 64 w 290"/>
                <a:gd name="T27" fmla="*/ 113 h 291"/>
                <a:gd name="T28" fmla="*/ 87 w 290"/>
                <a:gd name="T29" fmla="*/ 90 h 291"/>
                <a:gd name="T30" fmla="*/ 203 w 290"/>
                <a:gd name="T31" fmla="*/ 90 h 291"/>
                <a:gd name="T32" fmla="*/ 226 w 290"/>
                <a:gd name="T33" fmla="*/ 113 h 291"/>
                <a:gd name="T34" fmla="*/ 226 w 290"/>
                <a:gd name="T35" fmla="*/ 178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0" h="291">
                  <a:moveTo>
                    <a:pt x="234" y="0"/>
                  </a:moveTo>
                  <a:cubicBezTo>
                    <a:pt x="56" y="0"/>
                    <a:pt x="56" y="0"/>
                    <a:pt x="56" y="0"/>
                  </a:cubicBezTo>
                  <a:cubicBezTo>
                    <a:pt x="25" y="0"/>
                    <a:pt x="0" y="26"/>
                    <a:pt x="0" y="57"/>
                  </a:cubicBezTo>
                  <a:cubicBezTo>
                    <a:pt x="0" y="234"/>
                    <a:pt x="0" y="234"/>
                    <a:pt x="0" y="234"/>
                  </a:cubicBezTo>
                  <a:cubicBezTo>
                    <a:pt x="0" y="265"/>
                    <a:pt x="25" y="291"/>
                    <a:pt x="56" y="291"/>
                  </a:cubicBezTo>
                  <a:cubicBezTo>
                    <a:pt x="234" y="291"/>
                    <a:pt x="234" y="291"/>
                    <a:pt x="234" y="291"/>
                  </a:cubicBezTo>
                  <a:cubicBezTo>
                    <a:pt x="265" y="291"/>
                    <a:pt x="290" y="265"/>
                    <a:pt x="290" y="234"/>
                  </a:cubicBezTo>
                  <a:cubicBezTo>
                    <a:pt x="290" y="57"/>
                    <a:pt x="290" y="57"/>
                    <a:pt x="290" y="57"/>
                  </a:cubicBezTo>
                  <a:cubicBezTo>
                    <a:pt x="290" y="26"/>
                    <a:pt x="265" y="0"/>
                    <a:pt x="234" y="0"/>
                  </a:cubicBezTo>
                  <a:close/>
                  <a:moveTo>
                    <a:pt x="226" y="178"/>
                  </a:moveTo>
                  <a:cubicBezTo>
                    <a:pt x="226" y="191"/>
                    <a:pt x="216" y="201"/>
                    <a:pt x="203" y="201"/>
                  </a:cubicBezTo>
                  <a:cubicBezTo>
                    <a:pt x="87" y="201"/>
                    <a:pt x="87" y="201"/>
                    <a:pt x="87" y="201"/>
                  </a:cubicBezTo>
                  <a:cubicBezTo>
                    <a:pt x="74" y="201"/>
                    <a:pt x="64" y="191"/>
                    <a:pt x="64" y="178"/>
                  </a:cubicBezTo>
                  <a:cubicBezTo>
                    <a:pt x="64" y="113"/>
                    <a:pt x="64" y="113"/>
                    <a:pt x="64" y="113"/>
                  </a:cubicBezTo>
                  <a:cubicBezTo>
                    <a:pt x="64" y="100"/>
                    <a:pt x="74" y="90"/>
                    <a:pt x="87" y="90"/>
                  </a:cubicBezTo>
                  <a:cubicBezTo>
                    <a:pt x="203" y="90"/>
                    <a:pt x="203" y="90"/>
                    <a:pt x="203" y="90"/>
                  </a:cubicBezTo>
                  <a:cubicBezTo>
                    <a:pt x="216" y="90"/>
                    <a:pt x="226" y="100"/>
                    <a:pt x="226" y="113"/>
                  </a:cubicBezTo>
                  <a:lnTo>
                    <a:pt x="226"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73" name="Freeform 159"/>
            <p:cNvSpPr>
              <a:spLocks/>
            </p:cNvSpPr>
            <p:nvPr/>
          </p:nvSpPr>
          <p:spPr bwMode="auto">
            <a:xfrm>
              <a:off x="12974641" y="4128983"/>
              <a:ext cx="142875" cy="149225"/>
            </a:xfrm>
            <a:custGeom>
              <a:avLst/>
              <a:gdLst>
                <a:gd name="T0" fmla="*/ 0 w 90"/>
                <a:gd name="T1" fmla="*/ 94 h 94"/>
                <a:gd name="T2" fmla="*/ 90 w 90"/>
                <a:gd name="T3" fmla="*/ 47 h 94"/>
                <a:gd name="T4" fmla="*/ 0 w 90"/>
                <a:gd name="T5" fmla="*/ 0 h 94"/>
                <a:gd name="T6" fmla="*/ 0 w 90"/>
                <a:gd name="T7" fmla="*/ 94 h 94"/>
              </a:gdLst>
              <a:ahLst/>
              <a:cxnLst>
                <a:cxn ang="0">
                  <a:pos x="T0" y="T1"/>
                </a:cxn>
                <a:cxn ang="0">
                  <a:pos x="T2" y="T3"/>
                </a:cxn>
                <a:cxn ang="0">
                  <a:pos x="T4" y="T5"/>
                </a:cxn>
                <a:cxn ang="0">
                  <a:pos x="T6" y="T7"/>
                </a:cxn>
              </a:cxnLst>
              <a:rect l="0" t="0" r="r" b="b"/>
              <a:pathLst>
                <a:path w="90" h="94">
                  <a:moveTo>
                    <a:pt x="0" y="94"/>
                  </a:moveTo>
                  <a:lnTo>
                    <a:pt x="90" y="47"/>
                  </a:lnTo>
                  <a:lnTo>
                    <a:pt x="0" y="0"/>
                  </a:lnTo>
                  <a:lnTo>
                    <a:pt x="0"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Tree>
    <p:extLst>
      <p:ext uri="{BB962C8B-B14F-4D97-AF65-F5344CB8AC3E}">
        <p14:creationId xmlns:p14="http://schemas.microsoft.com/office/powerpoint/2010/main" val="1996306597"/>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Grey End Slide">
    <p:spTree>
      <p:nvGrpSpPr>
        <p:cNvPr id="1" name=""/>
        <p:cNvGrpSpPr/>
        <p:nvPr/>
      </p:nvGrpSpPr>
      <p:grpSpPr>
        <a:xfrm>
          <a:off x="0" y="0"/>
          <a:ext cx="0" cy="0"/>
          <a:chOff x="0" y="0"/>
          <a:chExt cx="0" cy="0"/>
        </a:xfrm>
      </p:grpSpPr>
      <p:sp>
        <p:nvSpPr>
          <p:cNvPr id="35"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1" name="Rectangle 30"/>
          <p:cNvSpPr/>
          <p:nvPr userDrawn="1"/>
        </p:nvSpPr>
        <p:spPr>
          <a:xfrm>
            <a:off x="6096000"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25" name="Title 1"/>
          <p:cNvSpPr>
            <a:spLocks noGrp="1"/>
          </p:cNvSpPr>
          <p:nvPr>
            <p:ph type="ctrTitle" hasCustomPrompt="1"/>
          </p:nvPr>
        </p:nvSpPr>
        <p:spPr bwMode="gray">
          <a:xfrm>
            <a:off x="658812" y="1071321"/>
            <a:ext cx="4970463" cy="1840326"/>
          </a:xfrm>
        </p:spPr>
        <p:txBody>
          <a:bodyPr anchor="b" anchorCtr="0">
            <a:noAutofit/>
          </a:bodyPr>
          <a:lstStyle>
            <a:lvl1pPr algn="l">
              <a:lnSpc>
                <a:spcPts val="4600"/>
              </a:lnSpc>
              <a:defRPr sz="5600" b="1">
                <a:solidFill>
                  <a:schemeClr val="tx2"/>
                </a:solidFill>
              </a:defRPr>
            </a:lvl1pPr>
          </a:lstStyle>
          <a:p>
            <a:r>
              <a:rPr lang="en-GB" noProof="0"/>
              <a:t>Click to edit </a:t>
            </a:r>
            <a:br>
              <a:rPr lang="en-GB" noProof="0"/>
            </a:br>
            <a:r>
              <a:rPr lang="en-GB" noProof="0"/>
              <a:t>END title</a:t>
            </a:r>
          </a:p>
        </p:txBody>
      </p:sp>
      <p:grpSp>
        <p:nvGrpSpPr>
          <p:cNvPr id="60" name="Group 59"/>
          <p:cNvGrpSpPr/>
          <p:nvPr userDrawn="1"/>
        </p:nvGrpSpPr>
        <p:grpSpPr>
          <a:xfrm>
            <a:off x="6924883" y="2485894"/>
            <a:ext cx="4169881" cy="1760986"/>
            <a:chOff x="12638090" y="1376363"/>
            <a:chExt cx="3984627" cy="1682751"/>
          </a:xfrm>
          <a:solidFill>
            <a:schemeClr val="bg1"/>
          </a:solidFill>
        </p:grpSpPr>
        <p:sp>
          <p:nvSpPr>
            <p:cNvPr id="61"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2" name="Oval 61"/>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3" name="Rectangle 62"/>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Rectangle 76"/>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99" name="Group 98"/>
          <p:cNvGrpSpPr/>
          <p:nvPr userDrawn="1"/>
        </p:nvGrpSpPr>
        <p:grpSpPr>
          <a:xfrm>
            <a:off x="12263438" y="0"/>
            <a:ext cx="3681702" cy="3436620"/>
            <a:chOff x="12263438" y="0"/>
            <a:chExt cx="3681702" cy="3436620"/>
          </a:xfrm>
        </p:grpSpPr>
        <p:sp>
          <p:nvSpPr>
            <p:cNvPr id="10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10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0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10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0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0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0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0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0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0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1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1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1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1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1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1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1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1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1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1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20" name="Rectangle 11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21" name="Rectangle 12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22" name="Rectangle 12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23" name="Rectangle 12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24" name="Rectangle 12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2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2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2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2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29" name="Rectangle 12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30" name="Rectangle 12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3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3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89" name="Freeform 137"/>
          <p:cNvSpPr>
            <a:spLocks noEditPoints="1"/>
          </p:cNvSpPr>
          <p:nvPr userDrawn="1"/>
        </p:nvSpPr>
        <p:spPr bwMode="auto">
          <a:xfrm>
            <a:off x="1016313" y="6038855"/>
            <a:ext cx="237459" cy="238258"/>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100 w 291"/>
              <a:gd name="T19" fmla="*/ 226 h 291"/>
              <a:gd name="T20" fmla="*/ 67 w 291"/>
              <a:gd name="T21" fmla="*/ 226 h 291"/>
              <a:gd name="T22" fmla="*/ 67 w 291"/>
              <a:gd name="T23" fmla="*/ 118 h 291"/>
              <a:gd name="T24" fmla="*/ 100 w 291"/>
              <a:gd name="T25" fmla="*/ 118 h 291"/>
              <a:gd name="T26" fmla="*/ 100 w 291"/>
              <a:gd name="T27" fmla="*/ 226 h 291"/>
              <a:gd name="T28" fmla="*/ 83 w 291"/>
              <a:gd name="T29" fmla="*/ 103 h 291"/>
              <a:gd name="T30" fmla="*/ 64 w 291"/>
              <a:gd name="T31" fmla="*/ 83 h 291"/>
              <a:gd name="T32" fmla="*/ 83 w 291"/>
              <a:gd name="T33" fmla="*/ 64 h 291"/>
              <a:gd name="T34" fmla="*/ 103 w 291"/>
              <a:gd name="T35" fmla="*/ 83 h 291"/>
              <a:gd name="T36" fmla="*/ 83 w 291"/>
              <a:gd name="T37" fmla="*/ 103 h 291"/>
              <a:gd name="T38" fmla="*/ 227 w 291"/>
              <a:gd name="T39" fmla="*/ 226 h 291"/>
              <a:gd name="T40" fmla="*/ 193 w 291"/>
              <a:gd name="T41" fmla="*/ 226 h 291"/>
              <a:gd name="T42" fmla="*/ 193 w 291"/>
              <a:gd name="T43" fmla="*/ 174 h 291"/>
              <a:gd name="T44" fmla="*/ 175 w 291"/>
              <a:gd name="T45" fmla="*/ 145 h 291"/>
              <a:gd name="T46" fmla="*/ 155 w 291"/>
              <a:gd name="T47" fmla="*/ 173 h 291"/>
              <a:gd name="T48" fmla="*/ 155 w 291"/>
              <a:gd name="T49" fmla="*/ 226 h 291"/>
              <a:gd name="T50" fmla="*/ 121 w 291"/>
              <a:gd name="T51" fmla="*/ 226 h 291"/>
              <a:gd name="T52" fmla="*/ 121 w 291"/>
              <a:gd name="T53" fmla="*/ 118 h 291"/>
              <a:gd name="T54" fmla="*/ 154 w 291"/>
              <a:gd name="T55" fmla="*/ 118 h 291"/>
              <a:gd name="T56" fmla="*/ 154 w 291"/>
              <a:gd name="T57" fmla="*/ 133 h 291"/>
              <a:gd name="T58" fmla="*/ 154 w 291"/>
              <a:gd name="T59" fmla="*/ 133 h 291"/>
              <a:gd name="T60" fmla="*/ 186 w 291"/>
              <a:gd name="T61" fmla="*/ 115 h 291"/>
              <a:gd name="T62" fmla="*/ 227 w 291"/>
              <a:gd name="T63" fmla="*/ 167 h 291"/>
              <a:gd name="T64" fmla="*/ 227 w 291"/>
              <a:gd name="T65" fmla="*/ 22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6"/>
                  <a:pt x="26" y="291"/>
                  <a:pt x="57" y="291"/>
                </a:cubicBezTo>
                <a:cubicBezTo>
                  <a:pt x="235" y="291"/>
                  <a:pt x="235" y="291"/>
                  <a:pt x="235" y="291"/>
                </a:cubicBezTo>
                <a:cubicBezTo>
                  <a:pt x="266" y="291"/>
                  <a:pt x="291" y="266"/>
                  <a:pt x="291" y="234"/>
                </a:cubicBezTo>
                <a:cubicBezTo>
                  <a:pt x="291" y="57"/>
                  <a:pt x="291" y="57"/>
                  <a:pt x="291" y="57"/>
                </a:cubicBezTo>
                <a:cubicBezTo>
                  <a:pt x="291" y="26"/>
                  <a:pt x="266" y="0"/>
                  <a:pt x="235" y="0"/>
                </a:cubicBezTo>
                <a:close/>
                <a:moveTo>
                  <a:pt x="100" y="226"/>
                </a:moveTo>
                <a:cubicBezTo>
                  <a:pt x="67" y="226"/>
                  <a:pt x="67" y="226"/>
                  <a:pt x="67" y="226"/>
                </a:cubicBezTo>
                <a:cubicBezTo>
                  <a:pt x="67" y="118"/>
                  <a:pt x="67" y="118"/>
                  <a:pt x="67" y="118"/>
                </a:cubicBezTo>
                <a:cubicBezTo>
                  <a:pt x="100" y="118"/>
                  <a:pt x="100" y="118"/>
                  <a:pt x="100" y="118"/>
                </a:cubicBezTo>
                <a:lnTo>
                  <a:pt x="100" y="226"/>
                </a:lnTo>
                <a:close/>
                <a:moveTo>
                  <a:pt x="83" y="103"/>
                </a:moveTo>
                <a:cubicBezTo>
                  <a:pt x="73" y="103"/>
                  <a:pt x="64" y="94"/>
                  <a:pt x="64" y="83"/>
                </a:cubicBezTo>
                <a:cubicBezTo>
                  <a:pt x="64" y="73"/>
                  <a:pt x="73" y="64"/>
                  <a:pt x="83" y="64"/>
                </a:cubicBezTo>
                <a:cubicBezTo>
                  <a:pt x="94" y="64"/>
                  <a:pt x="103" y="73"/>
                  <a:pt x="103" y="83"/>
                </a:cubicBezTo>
                <a:cubicBezTo>
                  <a:pt x="103" y="94"/>
                  <a:pt x="94" y="103"/>
                  <a:pt x="83" y="103"/>
                </a:cubicBezTo>
                <a:close/>
                <a:moveTo>
                  <a:pt x="227" y="226"/>
                </a:moveTo>
                <a:cubicBezTo>
                  <a:pt x="193" y="226"/>
                  <a:pt x="193" y="226"/>
                  <a:pt x="193" y="226"/>
                </a:cubicBezTo>
                <a:cubicBezTo>
                  <a:pt x="193" y="174"/>
                  <a:pt x="193" y="174"/>
                  <a:pt x="193" y="174"/>
                </a:cubicBezTo>
                <a:cubicBezTo>
                  <a:pt x="193" y="161"/>
                  <a:pt x="193" y="145"/>
                  <a:pt x="175" y="145"/>
                </a:cubicBezTo>
                <a:cubicBezTo>
                  <a:pt x="158" y="145"/>
                  <a:pt x="155" y="159"/>
                  <a:pt x="155" y="173"/>
                </a:cubicBezTo>
                <a:cubicBezTo>
                  <a:pt x="155" y="226"/>
                  <a:pt x="155" y="226"/>
                  <a:pt x="155" y="226"/>
                </a:cubicBezTo>
                <a:cubicBezTo>
                  <a:pt x="121" y="226"/>
                  <a:pt x="121" y="226"/>
                  <a:pt x="121" y="226"/>
                </a:cubicBezTo>
                <a:cubicBezTo>
                  <a:pt x="121" y="118"/>
                  <a:pt x="121" y="118"/>
                  <a:pt x="121" y="118"/>
                </a:cubicBezTo>
                <a:cubicBezTo>
                  <a:pt x="154" y="118"/>
                  <a:pt x="154" y="118"/>
                  <a:pt x="154" y="118"/>
                </a:cubicBezTo>
                <a:cubicBezTo>
                  <a:pt x="154" y="133"/>
                  <a:pt x="154" y="133"/>
                  <a:pt x="154" y="133"/>
                </a:cubicBezTo>
                <a:cubicBezTo>
                  <a:pt x="154" y="133"/>
                  <a:pt x="154" y="133"/>
                  <a:pt x="154" y="133"/>
                </a:cubicBezTo>
                <a:cubicBezTo>
                  <a:pt x="159" y="124"/>
                  <a:pt x="170" y="115"/>
                  <a:pt x="186" y="115"/>
                </a:cubicBezTo>
                <a:cubicBezTo>
                  <a:pt x="220" y="115"/>
                  <a:pt x="227" y="138"/>
                  <a:pt x="227" y="167"/>
                </a:cubicBezTo>
                <a:lnTo>
                  <a:pt x="227" y="22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NL"/>
          </a:p>
        </p:txBody>
      </p:sp>
      <p:sp>
        <p:nvSpPr>
          <p:cNvPr id="90" name="Freeform 160"/>
          <p:cNvSpPr>
            <a:spLocks/>
          </p:cNvSpPr>
          <p:nvPr userDrawn="1"/>
        </p:nvSpPr>
        <p:spPr bwMode="auto">
          <a:xfrm>
            <a:off x="665086" y="6038855"/>
            <a:ext cx="237859" cy="238258"/>
          </a:xfrm>
          <a:custGeom>
            <a:avLst/>
            <a:gdLst>
              <a:gd name="T0" fmla="*/ 234 w 291"/>
              <a:gd name="T1" fmla="*/ 0 h 291"/>
              <a:gd name="T2" fmla="*/ 57 w 291"/>
              <a:gd name="T3" fmla="*/ 0 h 291"/>
              <a:gd name="T4" fmla="*/ 0 w 291"/>
              <a:gd name="T5" fmla="*/ 57 h 291"/>
              <a:gd name="T6" fmla="*/ 0 w 291"/>
              <a:gd name="T7" fmla="*/ 234 h 291"/>
              <a:gd name="T8" fmla="*/ 57 w 291"/>
              <a:gd name="T9" fmla="*/ 291 h 291"/>
              <a:gd name="T10" fmla="*/ 141 w 291"/>
              <a:gd name="T11" fmla="*/ 291 h 291"/>
              <a:gd name="T12" fmla="*/ 141 w 291"/>
              <a:gd name="T13" fmla="*/ 183 h 291"/>
              <a:gd name="T14" fmla="*/ 98 w 291"/>
              <a:gd name="T15" fmla="*/ 183 h 291"/>
              <a:gd name="T16" fmla="*/ 98 w 291"/>
              <a:gd name="T17" fmla="*/ 133 h 291"/>
              <a:gd name="T18" fmla="*/ 141 w 291"/>
              <a:gd name="T19" fmla="*/ 133 h 291"/>
              <a:gd name="T20" fmla="*/ 141 w 291"/>
              <a:gd name="T21" fmla="*/ 97 h 291"/>
              <a:gd name="T22" fmla="*/ 204 w 291"/>
              <a:gd name="T23" fmla="*/ 32 h 291"/>
              <a:gd name="T24" fmla="*/ 242 w 291"/>
              <a:gd name="T25" fmla="*/ 34 h 291"/>
              <a:gd name="T26" fmla="*/ 242 w 291"/>
              <a:gd name="T27" fmla="*/ 78 h 291"/>
              <a:gd name="T28" fmla="*/ 216 w 291"/>
              <a:gd name="T29" fmla="*/ 78 h 291"/>
              <a:gd name="T30" fmla="*/ 191 w 291"/>
              <a:gd name="T31" fmla="*/ 102 h 291"/>
              <a:gd name="T32" fmla="*/ 191 w 291"/>
              <a:gd name="T33" fmla="*/ 133 h 291"/>
              <a:gd name="T34" fmla="*/ 240 w 291"/>
              <a:gd name="T35" fmla="*/ 133 h 291"/>
              <a:gd name="T36" fmla="*/ 234 w 291"/>
              <a:gd name="T37" fmla="*/ 183 h 291"/>
              <a:gd name="T38" fmla="*/ 191 w 291"/>
              <a:gd name="T39" fmla="*/ 183 h 291"/>
              <a:gd name="T40" fmla="*/ 191 w 291"/>
              <a:gd name="T41" fmla="*/ 291 h 291"/>
              <a:gd name="T42" fmla="*/ 234 w 291"/>
              <a:gd name="T43" fmla="*/ 291 h 291"/>
              <a:gd name="T44" fmla="*/ 291 w 291"/>
              <a:gd name="T45" fmla="*/ 234 h 291"/>
              <a:gd name="T46" fmla="*/ 291 w 291"/>
              <a:gd name="T47" fmla="*/ 57 h 291"/>
              <a:gd name="T48" fmla="*/ 234 w 291"/>
              <a:gd name="T4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1" h="291">
                <a:moveTo>
                  <a:pt x="234" y="0"/>
                </a:moveTo>
                <a:cubicBezTo>
                  <a:pt x="57" y="0"/>
                  <a:pt x="57" y="0"/>
                  <a:pt x="57" y="0"/>
                </a:cubicBezTo>
                <a:cubicBezTo>
                  <a:pt x="26" y="0"/>
                  <a:pt x="0" y="26"/>
                  <a:pt x="0" y="57"/>
                </a:cubicBezTo>
                <a:cubicBezTo>
                  <a:pt x="0" y="234"/>
                  <a:pt x="0" y="234"/>
                  <a:pt x="0" y="234"/>
                </a:cubicBezTo>
                <a:cubicBezTo>
                  <a:pt x="0" y="266"/>
                  <a:pt x="26" y="291"/>
                  <a:pt x="57" y="291"/>
                </a:cubicBezTo>
                <a:cubicBezTo>
                  <a:pt x="141" y="291"/>
                  <a:pt x="141" y="291"/>
                  <a:pt x="141" y="291"/>
                </a:cubicBezTo>
                <a:cubicBezTo>
                  <a:pt x="141" y="183"/>
                  <a:pt x="141" y="183"/>
                  <a:pt x="141" y="183"/>
                </a:cubicBezTo>
                <a:cubicBezTo>
                  <a:pt x="98" y="183"/>
                  <a:pt x="98" y="183"/>
                  <a:pt x="98" y="183"/>
                </a:cubicBezTo>
                <a:cubicBezTo>
                  <a:pt x="98" y="133"/>
                  <a:pt x="98" y="133"/>
                  <a:pt x="98" y="133"/>
                </a:cubicBezTo>
                <a:cubicBezTo>
                  <a:pt x="141" y="133"/>
                  <a:pt x="141" y="133"/>
                  <a:pt x="141" y="133"/>
                </a:cubicBezTo>
                <a:cubicBezTo>
                  <a:pt x="141" y="97"/>
                  <a:pt x="141" y="97"/>
                  <a:pt x="141" y="97"/>
                </a:cubicBezTo>
                <a:cubicBezTo>
                  <a:pt x="141" y="55"/>
                  <a:pt x="166" y="32"/>
                  <a:pt x="204" y="32"/>
                </a:cubicBezTo>
                <a:cubicBezTo>
                  <a:pt x="222" y="32"/>
                  <a:pt x="237" y="33"/>
                  <a:pt x="242" y="34"/>
                </a:cubicBezTo>
                <a:cubicBezTo>
                  <a:pt x="242" y="78"/>
                  <a:pt x="242" y="78"/>
                  <a:pt x="242" y="78"/>
                </a:cubicBezTo>
                <a:cubicBezTo>
                  <a:pt x="216" y="78"/>
                  <a:pt x="216" y="78"/>
                  <a:pt x="216" y="78"/>
                </a:cubicBezTo>
                <a:cubicBezTo>
                  <a:pt x="195" y="78"/>
                  <a:pt x="191" y="88"/>
                  <a:pt x="191" y="102"/>
                </a:cubicBezTo>
                <a:cubicBezTo>
                  <a:pt x="191" y="133"/>
                  <a:pt x="191" y="133"/>
                  <a:pt x="191" y="133"/>
                </a:cubicBezTo>
                <a:cubicBezTo>
                  <a:pt x="240" y="133"/>
                  <a:pt x="240" y="133"/>
                  <a:pt x="240" y="133"/>
                </a:cubicBezTo>
                <a:cubicBezTo>
                  <a:pt x="234" y="183"/>
                  <a:pt x="234" y="183"/>
                  <a:pt x="234" y="183"/>
                </a:cubicBezTo>
                <a:cubicBezTo>
                  <a:pt x="191" y="183"/>
                  <a:pt x="191" y="183"/>
                  <a:pt x="191" y="183"/>
                </a:cubicBezTo>
                <a:cubicBezTo>
                  <a:pt x="191" y="291"/>
                  <a:pt x="191" y="291"/>
                  <a:pt x="191" y="291"/>
                </a:cubicBezTo>
                <a:cubicBezTo>
                  <a:pt x="234" y="291"/>
                  <a:pt x="234" y="291"/>
                  <a:pt x="234" y="291"/>
                </a:cubicBezTo>
                <a:cubicBezTo>
                  <a:pt x="265" y="291"/>
                  <a:pt x="291" y="266"/>
                  <a:pt x="291" y="234"/>
                </a:cubicBezTo>
                <a:cubicBezTo>
                  <a:pt x="291" y="57"/>
                  <a:pt x="291" y="57"/>
                  <a:pt x="291" y="57"/>
                </a:cubicBezTo>
                <a:cubicBezTo>
                  <a:pt x="291" y="26"/>
                  <a:pt x="265" y="0"/>
                  <a:pt x="234"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NL"/>
          </a:p>
        </p:txBody>
      </p:sp>
      <p:sp>
        <p:nvSpPr>
          <p:cNvPr id="98" name="Freeform 153"/>
          <p:cNvSpPr>
            <a:spLocks noEditPoints="1"/>
          </p:cNvSpPr>
          <p:nvPr userDrawn="1"/>
        </p:nvSpPr>
        <p:spPr bwMode="auto">
          <a:xfrm>
            <a:off x="1367140" y="6036546"/>
            <a:ext cx="242062" cy="242877"/>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211 w 291"/>
              <a:gd name="T19" fmla="*/ 112 h 291"/>
              <a:gd name="T20" fmla="*/ 211 w 291"/>
              <a:gd name="T21" fmla="*/ 117 h 291"/>
              <a:gd name="T22" fmla="*/ 116 w 291"/>
              <a:gd name="T23" fmla="*/ 212 h 291"/>
              <a:gd name="T24" fmla="*/ 64 w 291"/>
              <a:gd name="T25" fmla="*/ 197 h 291"/>
              <a:gd name="T26" fmla="*/ 72 w 291"/>
              <a:gd name="T27" fmla="*/ 197 h 291"/>
              <a:gd name="T28" fmla="*/ 114 w 291"/>
              <a:gd name="T29" fmla="*/ 183 h 291"/>
              <a:gd name="T30" fmla="*/ 83 w 291"/>
              <a:gd name="T31" fmla="*/ 160 h 291"/>
              <a:gd name="T32" fmla="*/ 89 w 291"/>
              <a:gd name="T33" fmla="*/ 160 h 291"/>
              <a:gd name="T34" fmla="*/ 98 w 291"/>
              <a:gd name="T35" fmla="*/ 159 h 291"/>
              <a:gd name="T36" fmla="*/ 71 w 291"/>
              <a:gd name="T37" fmla="*/ 126 h 291"/>
              <a:gd name="T38" fmla="*/ 71 w 291"/>
              <a:gd name="T39" fmla="*/ 126 h 291"/>
              <a:gd name="T40" fmla="*/ 86 w 291"/>
              <a:gd name="T41" fmla="*/ 130 h 291"/>
              <a:gd name="T42" fmla="*/ 71 w 291"/>
              <a:gd name="T43" fmla="*/ 102 h 291"/>
              <a:gd name="T44" fmla="*/ 76 w 291"/>
              <a:gd name="T45" fmla="*/ 86 h 291"/>
              <a:gd name="T46" fmla="*/ 145 w 291"/>
              <a:gd name="T47" fmla="*/ 120 h 291"/>
              <a:gd name="T48" fmla="*/ 144 w 291"/>
              <a:gd name="T49" fmla="*/ 113 h 291"/>
              <a:gd name="T50" fmla="*/ 177 w 291"/>
              <a:gd name="T51" fmla="*/ 79 h 291"/>
              <a:gd name="T52" fmla="*/ 202 w 291"/>
              <a:gd name="T53" fmla="*/ 90 h 291"/>
              <a:gd name="T54" fmla="*/ 223 w 291"/>
              <a:gd name="T55" fmla="*/ 82 h 291"/>
              <a:gd name="T56" fmla="*/ 208 w 291"/>
              <a:gd name="T57" fmla="*/ 100 h 291"/>
              <a:gd name="T58" fmla="*/ 227 w 291"/>
              <a:gd name="T59" fmla="*/ 95 h 291"/>
              <a:gd name="T60" fmla="*/ 211 w 291"/>
              <a:gd name="T61" fmla="*/ 11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5"/>
                  <a:pt x="26" y="291"/>
                  <a:pt x="57" y="291"/>
                </a:cubicBezTo>
                <a:cubicBezTo>
                  <a:pt x="235" y="291"/>
                  <a:pt x="235" y="291"/>
                  <a:pt x="235" y="291"/>
                </a:cubicBezTo>
                <a:cubicBezTo>
                  <a:pt x="266" y="291"/>
                  <a:pt x="291" y="265"/>
                  <a:pt x="291" y="234"/>
                </a:cubicBezTo>
                <a:cubicBezTo>
                  <a:pt x="291" y="57"/>
                  <a:pt x="291" y="57"/>
                  <a:pt x="291" y="57"/>
                </a:cubicBezTo>
                <a:cubicBezTo>
                  <a:pt x="291" y="26"/>
                  <a:pt x="266" y="0"/>
                  <a:pt x="235" y="0"/>
                </a:cubicBezTo>
                <a:close/>
                <a:moveTo>
                  <a:pt x="211" y="112"/>
                </a:moveTo>
                <a:cubicBezTo>
                  <a:pt x="211" y="114"/>
                  <a:pt x="211" y="115"/>
                  <a:pt x="211" y="117"/>
                </a:cubicBezTo>
                <a:cubicBezTo>
                  <a:pt x="211" y="161"/>
                  <a:pt x="177" y="212"/>
                  <a:pt x="116" y="212"/>
                </a:cubicBezTo>
                <a:cubicBezTo>
                  <a:pt x="97" y="212"/>
                  <a:pt x="79" y="206"/>
                  <a:pt x="64" y="197"/>
                </a:cubicBezTo>
                <a:cubicBezTo>
                  <a:pt x="67" y="197"/>
                  <a:pt x="70" y="197"/>
                  <a:pt x="72" y="197"/>
                </a:cubicBezTo>
                <a:cubicBezTo>
                  <a:pt x="88" y="197"/>
                  <a:pt x="102" y="192"/>
                  <a:pt x="114" y="183"/>
                </a:cubicBezTo>
                <a:cubicBezTo>
                  <a:pt x="99" y="183"/>
                  <a:pt x="87" y="173"/>
                  <a:pt x="83" y="160"/>
                </a:cubicBezTo>
                <a:cubicBezTo>
                  <a:pt x="85" y="160"/>
                  <a:pt x="87" y="160"/>
                  <a:pt x="89" y="160"/>
                </a:cubicBezTo>
                <a:cubicBezTo>
                  <a:pt x="92" y="160"/>
                  <a:pt x="95" y="160"/>
                  <a:pt x="98" y="159"/>
                </a:cubicBezTo>
                <a:cubicBezTo>
                  <a:pt x="82" y="156"/>
                  <a:pt x="71" y="143"/>
                  <a:pt x="71" y="126"/>
                </a:cubicBezTo>
                <a:cubicBezTo>
                  <a:pt x="71" y="126"/>
                  <a:pt x="71" y="126"/>
                  <a:pt x="71" y="126"/>
                </a:cubicBezTo>
                <a:cubicBezTo>
                  <a:pt x="75" y="128"/>
                  <a:pt x="81" y="130"/>
                  <a:pt x="86" y="130"/>
                </a:cubicBezTo>
                <a:cubicBezTo>
                  <a:pt x="77" y="124"/>
                  <a:pt x="71" y="114"/>
                  <a:pt x="71" y="102"/>
                </a:cubicBezTo>
                <a:cubicBezTo>
                  <a:pt x="71" y="96"/>
                  <a:pt x="73" y="90"/>
                  <a:pt x="76" y="86"/>
                </a:cubicBezTo>
                <a:cubicBezTo>
                  <a:pt x="92" y="106"/>
                  <a:pt x="117" y="119"/>
                  <a:pt x="145" y="120"/>
                </a:cubicBezTo>
                <a:cubicBezTo>
                  <a:pt x="144" y="118"/>
                  <a:pt x="144" y="115"/>
                  <a:pt x="144" y="113"/>
                </a:cubicBezTo>
                <a:cubicBezTo>
                  <a:pt x="144" y="94"/>
                  <a:pt x="159" y="79"/>
                  <a:pt x="177" y="79"/>
                </a:cubicBezTo>
                <a:cubicBezTo>
                  <a:pt x="187" y="79"/>
                  <a:pt x="195" y="83"/>
                  <a:pt x="202" y="90"/>
                </a:cubicBezTo>
                <a:cubicBezTo>
                  <a:pt x="209" y="88"/>
                  <a:pt x="216" y="86"/>
                  <a:pt x="223" y="82"/>
                </a:cubicBezTo>
                <a:cubicBezTo>
                  <a:pt x="220" y="90"/>
                  <a:pt x="215" y="96"/>
                  <a:pt x="208" y="100"/>
                </a:cubicBezTo>
                <a:cubicBezTo>
                  <a:pt x="215" y="100"/>
                  <a:pt x="221" y="98"/>
                  <a:pt x="227" y="95"/>
                </a:cubicBezTo>
                <a:cubicBezTo>
                  <a:pt x="223" y="102"/>
                  <a:pt x="217" y="108"/>
                  <a:pt x="211" y="11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NL"/>
          </a:p>
        </p:txBody>
      </p:sp>
      <p:grpSp>
        <p:nvGrpSpPr>
          <p:cNvPr id="141" name="Group 140"/>
          <p:cNvGrpSpPr/>
          <p:nvPr userDrawn="1"/>
        </p:nvGrpSpPr>
        <p:grpSpPr>
          <a:xfrm>
            <a:off x="1722570" y="6036546"/>
            <a:ext cx="241247" cy="242877"/>
            <a:chOff x="12560303" y="3738458"/>
            <a:chExt cx="939801" cy="946150"/>
          </a:xfrm>
          <a:solidFill>
            <a:schemeClr val="tx2"/>
          </a:solidFill>
        </p:grpSpPr>
        <p:sp>
          <p:nvSpPr>
            <p:cNvPr id="142" name="Freeform 158"/>
            <p:cNvSpPr>
              <a:spLocks noEditPoints="1"/>
            </p:cNvSpPr>
            <p:nvPr/>
          </p:nvSpPr>
          <p:spPr bwMode="auto">
            <a:xfrm>
              <a:off x="12560303" y="3738458"/>
              <a:ext cx="939801" cy="946150"/>
            </a:xfrm>
            <a:custGeom>
              <a:avLst/>
              <a:gdLst>
                <a:gd name="T0" fmla="*/ 234 w 290"/>
                <a:gd name="T1" fmla="*/ 0 h 291"/>
                <a:gd name="T2" fmla="*/ 56 w 290"/>
                <a:gd name="T3" fmla="*/ 0 h 291"/>
                <a:gd name="T4" fmla="*/ 0 w 290"/>
                <a:gd name="T5" fmla="*/ 57 h 291"/>
                <a:gd name="T6" fmla="*/ 0 w 290"/>
                <a:gd name="T7" fmla="*/ 234 h 291"/>
                <a:gd name="T8" fmla="*/ 56 w 290"/>
                <a:gd name="T9" fmla="*/ 291 h 291"/>
                <a:gd name="T10" fmla="*/ 234 w 290"/>
                <a:gd name="T11" fmla="*/ 291 h 291"/>
                <a:gd name="T12" fmla="*/ 290 w 290"/>
                <a:gd name="T13" fmla="*/ 234 h 291"/>
                <a:gd name="T14" fmla="*/ 290 w 290"/>
                <a:gd name="T15" fmla="*/ 57 h 291"/>
                <a:gd name="T16" fmla="*/ 234 w 290"/>
                <a:gd name="T17" fmla="*/ 0 h 291"/>
                <a:gd name="T18" fmla="*/ 226 w 290"/>
                <a:gd name="T19" fmla="*/ 178 h 291"/>
                <a:gd name="T20" fmla="*/ 203 w 290"/>
                <a:gd name="T21" fmla="*/ 201 h 291"/>
                <a:gd name="T22" fmla="*/ 87 w 290"/>
                <a:gd name="T23" fmla="*/ 201 h 291"/>
                <a:gd name="T24" fmla="*/ 64 w 290"/>
                <a:gd name="T25" fmla="*/ 178 h 291"/>
                <a:gd name="T26" fmla="*/ 64 w 290"/>
                <a:gd name="T27" fmla="*/ 113 h 291"/>
                <a:gd name="T28" fmla="*/ 87 w 290"/>
                <a:gd name="T29" fmla="*/ 90 h 291"/>
                <a:gd name="T30" fmla="*/ 203 w 290"/>
                <a:gd name="T31" fmla="*/ 90 h 291"/>
                <a:gd name="T32" fmla="*/ 226 w 290"/>
                <a:gd name="T33" fmla="*/ 113 h 291"/>
                <a:gd name="T34" fmla="*/ 226 w 290"/>
                <a:gd name="T35" fmla="*/ 178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0" h="291">
                  <a:moveTo>
                    <a:pt x="234" y="0"/>
                  </a:moveTo>
                  <a:cubicBezTo>
                    <a:pt x="56" y="0"/>
                    <a:pt x="56" y="0"/>
                    <a:pt x="56" y="0"/>
                  </a:cubicBezTo>
                  <a:cubicBezTo>
                    <a:pt x="25" y="0"/>
                    <a:pt x="0" y="26"/>
                    <a:pt x="0" y="57"/>
                  </a:cubicBezTo>
                  <a:cubicBezTo>
                    <a:pt x="0" y="234"/>
                    <a:pt x="0" y="234"/>
                    <a:pt x="0" y="234"/>
                  </a:cubicBezTo>
                  <a:cubicBezTo>
                    <a:pt x="0" y="265"/>
                    <a:pt x="25" y="291"/>
                    <a:pt x="56" y="291"/>
                  </a:cubicBezTo>
                  <a:cubicBezTo>
                    <a:pt x="234" y="291"/>
                    <a:pt x="234" y="291"/>
                    <a:pt x="234" y="291"/>
                  </a:cubicBezTo>
                  <a:cubicBezTo>
                    <a:pt x="265" y="291"/>
                    <a:pt x="290" y="265"/>
                    <a:pt x="290" y="234"/>
                  </a:cubicBezTo>
                  <a:cubicBezTo>
                    <a:pt x="290" y="57"/>
                    <a:pt x="290" y="57"/>
                    <a:pt x="290" y="57"/>
                  </a:cubicBezTo>
                  <a:cubicBezTo>
                    <a:pt x="290" y="26"/>
                    <a:pt x="265" y="0"/>
                    <a:pt x="234" y="0"/>
                  </a:cubicBezTo>
                  <a:close/>
                  <a:moveTo>
                    <a:pt x="226" y="178"/>
                  </a:moveTo>
                  <a:cubicBezTo>
                    <a:pt x="226" y="191"/>
                    <a:pt x="216" y="201"/>
                    <a:pt x="203" y="201"/>
                  </a:cubicBezTo>
                  <a:cubicBezTo>
                    <a:pt x="87" y="201"/>
                    <a:pt x="87" y="201"/>
                    <a:pt x="87" y="201"/>
                  </a:cubicBezTo>
                  <a:cubicBezTo>
                    <a:pt x="74" y="201"/>
                    <a:pt x="64" y="191"/>
                    <a:pt x="64" y="178"/>
                  </a:cubicBezTo>
                  <a:cubicBezTo>
                    <a:pt x="64" y="113"/>
                    <a:pt x="64" y="113"/>
                    <a:pt x="64" y="113"/>
                  </a:cubicBezTo>
                  <a:cubicBezTo>
                    <a:pt x="64" y="100"/>
                    <a:pt x="74" y="90"/>
                    <a:pt x="87" y="90"/>
                  </a:cubicBezTo>
                  <a:cubicBezTo>
                    <a:pt x="203" y="90"/>
                    <a:pt x="203" y="90"/>
                    <a:pt x="203" y="90"/>
                  </a:cubicBezTo>
                  <a:cubicBezTo>
                    <a:pt x="216" y="90"/>
                    <a:pt x="226" y="100"/>
                    <a:pt x="226" y="113"/>
                  </a:cubicBezTo>
                  <a:lnTo>
                    <a:pt x="226"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43" name="Freeform 159"/>
            <p:cNvSpPr>
              <a:spLocks/>
            </p:cNvSpPr>
            <p:nvPr/>
          </p:nvSpPr>
          <p:spPr bwMode="auto">
            <a:xfrm>
              <a:off x="12974641" y="4128983"/>
              <a:ext cx="142875" cy="149225"/>
            </a:xfrm>
            <a:custGeom>
              <a:avLst/>
              <a:gdLst>
                <a:gd name="T0" fmla="*/ 0 w 90"/>
                <a:gd name="T1" fmla="*/ 94 h 94"/>
                <a:gd name="T2" fmla="*/ 90 w 90"/>
                <a:gd name="T3" fmla="*/ 47 h 94"/>
                <a:gd name="T4" fmla="*/ 0 w 90"/>
                <a:gd name="T5" fmla="*/ 0 h 94"/>
                <a:gd name="T6" fmla="*/ 0 w 90"/>
                <a:gd name="T7" fmla="*/ 94 h 94"/>
              </a:gdLst>
              <a:ahLst/>
              <a:cxnLst>
                <a:cxn ang="0">
                  <a:pos x="T0" y="T1"/>
                </a:cxn>
                <a:cxn ang="0">
                  <a:pos x="T2" y="T3"/>
                </a:cxn>
                <a:cxn ang="0">
                  <a:pos x="T4" y="T5"/>
                </a:cxn>
                <a:cxn ang="0">
                  <a:pos x="T6" y="T7"/>
                </a:cxn>
              </a:cxnLst>
              <a:rect l="0" t="0" r="r" b="b"/>
              <a:pathLst>
                <a:path w="90" h="94">
                  <a:moveTo>
                    <a:pt x="0" y="94"/>
                  </a:moveTo>
                  <a:lnTo>
                    <a:pt x="90" y="47"/>
                  </a:lnTo>
                  <a:lnTo>
                    <a:pt x="0" y="0"/>
                  </a:lnTo>
                  <a:lnTo>
                    <a:pt x="0"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144" name="Text Placeholder 6"/>
          <p:cNvSpPr>
            <a:spLocks noGrp="1"/>
          </p:cNvSpPr>
          <p:nvPr>
            <p:ph type="body" sz="quarter" idx="11" hasCustomPrompt="1"/>
          </p:nvPr>
        </p:nvSpPr>
        <p:spPr bwMode="gray">
          <a:xfrm>
            <a:off x="658812" y="3035186"/>
            <a:ext cx="4398963" cy="729450"/>
          </a:xfrm>
        </p:spPr>
        <p:txBody>
          <a:bodyPr>
            <a:noAutofit/>
          </a:bodyPr>
          <a:lstStyle>
            <a:lvl1pPr algn="l">
              <a:lnSpc>
                <a:spcPts val="2300"/>
              </a:lnSpc>
              <a:defRPr sz="2500">
                <a:solidFill>
                  <a:schemeClr val="tx2"/>
                </a:solidFill>
              </a:defRPr>
            </a:lvl1pPr>
          </a:lstStyle>
          <a:p>
            <a:pPr lvl="0"/>
            <a:r>
              <a:rPr lang="en-GB" noProof="0"/>
              <a:t>Click to edit Name or Subtitle</a:t>
            </a:r>
          </a:p>
        </p:txBody>
      </p:sp>
      <p:sp>
        <p:nvSpPr>
          <p:cNvPr id="145" name="Rectangle 104"/>
          <p:cNvSpPr>
            <a:spLocks noChangeArrowheads="1"/>
          </p:cNvSpPr>
          <p:nvPr userDrawn="1"/>
        </p:nvSpPr>
        <p:spPr bwMode="gray">
          <a:xfrm flipH="1">
            <a:off x="-3101348" y="3022486"/>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146" name="Rectangle 104"/>
          <p:cNvSpPr>
            <a:spLocks noChangeArrowheads="1"/>
          </p:cNvSpPr>
          <p:nvPr userDrawn="1"/>
        </p:nvSpPr>
        <p:spPr bwMode="gray">
          <a:xfrm flipH="1">
            <a:off x="-3101353" y="1071320"/>
            <a:ext cx="3018791" cy="168592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END TITLE (TANK YOU)</a:t>
            </a:r>
          </a:p>
        </p:txBody>
      </p:sp>
      <p:grpSp>
        <p:nvGrpSpPr>
          <p:cNvPr id="147" name="Group 146"/>
          <p:cNvGrpSpPr/>
          <p:nvPr userDrawn="1"/>
        </p:nvGrpSpPr>
        <p:grpSpPr>
          <a:xfrm>
            <a:off x="-3101342" y="1071321"/>
            <a:ext cx="3018791" cy="1685926"/>
            <a:chOff x="-460208" y="81446"/>
            <a:chExt cx="377657" cy="1685926"/>
          </a:xfrm>
        </p:grpSpPr>
        <p:cxnSp>
          <p:nvCxnSpPr>
            <p:cNvPr id="148" name="Straight Connector 147"/>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49" name="Straight Connector 148"/>
            <p:cNvCxnSpPr/>
            <p:nvPr userDrawn="1"/>
          </p:nvCxnSpPr>
          <p:spPr bwMode="gray">
            <a:xfrm flipH="1">
              <a:off x="-460208" y="81446"/>
              <a:ext cx="377657" cy="0"/>
            </a:xfrm>
            <a:prstGeom prst="line">
              <a:avLst/>
            </a:prstGeom>
            <a:noFill/>
            <a:ln w="6350" cap="flat" cmpd="sng" algn="ctr">
              <a:solidFill>
                <a:srgbClr val="FF0000"/>
              </a:solidFill>
              <a:prstDash val="dash"/>
              <a:miter lim="800000"/>
            </a:ln>
            <a:effectLst/>
          </p:spPr>
        </p:cxnSp>
      </p:grpSp>
      <p:grpSp>
        <p:nvGrpSpPr>
          <p:cNvPr id="150" name="Group 149"/>
          <p:cNvGrpSpPr/>
          <p:nvPr userDrawn="1"/>
        </p:nvGrpSpPr>
        <p:grpSpPr>
          <a:xfrm>
            <a:off x="-3101342" y="3022486"/>
            <a:ext cx="3018791" cy="726649"/>
            <a:chOff x="-460208" y="479536"/>
            <a:chExt cx="377657" cy="726649"/>
          </a:xfrm>
        </p:grpSpPr>
        <p:cxnSp>
          <p:nvCxnSpPr>
            <p:cNvPr id="151" name="Straight Connector 150"/>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52" name="Straight Connector 151"/>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53" name="Text Placeholder 6"/>
          <p:cNvSpPr>
            <a:spLocks noGrp="1"/>
          </p:cNvSpPr>
          <p:nvPr>
            <p:ph type="body" sz="quarter" idx="12" hasCustomPrompt="1"/>
          </p:nvPr>
        </p:nvSpPr>
        <p:spPr bwMode="gray">
          <a:xfrm>
            <a:off x="658812" y="4615543"/>
            <a:ext cx="4398963" cy="1149832"/>
          </a:xfrm>
        </p:spPr>
        <p:txBody>
          <a:bodyPr>
            <a:noAutofit/>
          </a:bodyPr>
          <a:lstStyle>
            <a:lvl1pPr algn="l">
              <a:lnSpc>
                <a:spcPct val="80000"/>
              </a:lnSpc>
              <a:defRPr sz="1500">
                <a:solidFill>
                  <a:schemeClr val="tx2"/>
                </a:solidFill>
                <a:latin typeface="+mn-lt"/>
              </a:defRPr>
            </a:lvl1pPr>
          </a:lstStyle>
          <a:p>
            <a:pPr lvl="0"/>
            <a:r>
              <a:rPr lang="en-GB" noProof="0"/>
              <a:t>Address</a:t>
            </a:r>
          </a:p>
        </p:txBody>
      </p:sp>
      <p:sp>
        <p:nvSpPr>
          <p:cNvPr id="154" name="Rectangle 104"/>
          <p:cNvSpPr>
            <a:spLocks noChangeArrowheads="1"/>
          </p:cNvSpPr>
          <p:nvPr userDrawn="1"/>
        </p:nvSpPr>
        <p:spPr bwMode="gray">
          <a:xfrm flipH="1">
            <a:off x="-3101352" y="4615543"/>
            <a:ext cx="3018793" cy="114983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mj-lt"/>
              </a:rPr>
              <a:t>INSERT ADDRESS HERE </a:t>
            </a:r>
          </a:p>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mj-lt"/>
              </a:rPr>
              <a:t>THE REFERENCE PRESENATATION HAS ALL LOCATIONS PRESET FOR YOU TO COPY AND USE FOR YOUR OWN PRESENTATION </a:t>
            </a:r>
          </a:p>
        </p:txBody>
      </p:sp>
      <p:grpSp>
        <p:nvGrpSpPr>
          <p:cNvPr id="155" name="Group 154"/>
          <p:cNvGrpSpPr/>
          <p:nvPr userDrawn="1"/>
        </p:nvGrpSpPr>
        <p:grpSpPr>
          <a:xfrm>
            <a:off x="-3101342" y="4588626"/>
            <a:ext cx="3018791" cy="1176748"/>
            <a:chOff x="-460208" y="610462"/>
            <a:chExt cx="377657" cy="1176748"/>
          </a:xfrm>
        </p:grpSpPr>
        <p:cxnSp>
          <p:nvCxnSpPr>
            <p:cNvPr id="156" name="Straight Connector 155"/>
            <p:cNvCxnSpPr/>
            <p:nvPr userDrawn="1"/>
          </p:nvCxnSpPr>
          <p:spPr bwMode="gray">
            <a:xfrm flipH="1">
              <a:off x="-460208" y="1787210"/>
              <a:ext cx="377657" cy="0"/>
            </a:xfrm>
            <a:prstGeom prst="line">
              <a:avLst/>
            </a:prstGeom>
            <a:noFill/>
            <a:ln w="6350" cap="flat" cmpd="sng" algn="ctr">
              <a:solidFill>
                <a:srgbClr val="FF0000"/>
              </a:solidFill>
              <a:prstDash val="dash"/>
              <a:miter lim="800000"/>
            </a:ln>
            <a:effectLst/>
          </p:spPr>
        </p:cxnSp>
        <p:cxnSp>
          <p:nvCxnSpPr>
            <p:cNvPr id="157" name="Straight Connector 156"/>
            <p:cNvCxnSpPr/>
            <p:nvPr userDrawn="1"/>
          </p:nvCxnSpPr>
          <p:spPr bwMode="gray">
            <a:xfrm flipH="1">
              <a:off x="-460208" y="610462"/>
              <a:ext cx="377657" cy="0"/>
            </a:xfrm>
            <a:prstGeom prst="line">
              <a:avLst/>
            </a:prstGeom>
            <a:noFill/>
            <a:ln w="6350" cap="flat" cmpd="sng" algn="ctr">
              <a:solidFill>
                <a:srgbClr val="FF0000"/>
              </a:solidFill>
              <a:prstDash val="dash"/>
              <a:miter lim="800000"/>
            </a:ln>
            <a:effectLst/>
          </p:spPr>
        </p:cxnSp>
      </p:grpSp>
      <p:cxnSp>
        <p:nvCxnSpPr>
          <p:cNvPr id="158" name="Straight Connector 157"/>
          <p:cNvCxnSpPr/>
          <p:nvPr userDrawn="1"/>
        </p:nvCxnSpPr>
        <p:spPr bwMode="gray">
          <a:xfrm flipH="1">
            <a:off x="-3101342" y="4190790"/>
            <a:ext cx="3018791" cy="0"/>
          </a:xfrm>
          <a:prstGeom prst="line">
            <a:avLst/>
          </a:prstGeom>
          <a:noFill/>
          <a:ln w="6350" cap="flat" cmpd="sng" algn="ctr">
            <a:solidFill>
              <a:srgbClr val="FF0000"/>
            </a:solidFill>
            <a:prstDash val="dash"/>
            <a:miter lim="800000"/>
          </a:ln>
          <a:effectLst/>
        </p:spPr>
      </p:cxnSp>
      <p:sp>
        <p:nvSpPr>
          <p:cNvPr id="159" name="Rectangle 104"/>
          <p:cNvSpPr>
            <a:spLocks noChangeArrowheads="1"/>
          </p:cNvSpPr>
          <p:nvPr userDrawn="1"/>
        </p:nvSpPr>
        <p:spPr bwMode="gray">
          <a:xfrm flipH="1">
            <a:off x="-3101357" y="4215512"/>
            <a:ext cx="3068635" cy="34619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LOCATION</a:t>
            </a:r>
          </a:p>
        </p:txBody>
      </p:sp>
      <p:sp>
        <p:nvSpPr>
          <p:cNvPr id="160" name="Text Placeholder 6"/>
          <p:cNvSpPr>
            <a:spLocks noGrp="1"/>
          </p:cNvSpPr>
          <p:nvPr>
            <p:ph type="body" sz="quarter" idx="13" hasCustomPrompt="1"/>
          </p:nvPr>
        </p:nvSpPr>
        <p:spPr bwMode="gray">
          <a:xfrm>
            <a:off x="652167" y="4219206"/>
            <a:ext cx="4398963" cy="302127"/>
          </a:xfrm>
        </p:spPr>
        <p:txBody>
          <a:bodyPr>
            <a:noAutofit/>
          </a:bodyPr>
          <a:lstStyle>
            <a:lvl1pPr algn="l">
              <a:lnSpc>
                <a:spcPct val="80000"/>
              </a:lnSpc>
              <a:defRPr sz="1800" b="1" cap="all" baseline="0">
                <a:solidFill>
                  <a:schemeClr val="tx2"/>
                </a:solidFill>
                <a:latin typeface="+mj-lt"/>
              </a:defRPr>
            </a:lvl1pPr>
          </a:lstStyle>
          <a:p>
            <a:pPr lvl="0"/>
            <a:r>
              <a:rPr lang="en-GB" noProof="0"/>
              <a:t>Location</a:t>
            </a:r>
          </a:p>
        </p:txBody>
      </p:sp>
    </p:spTree>
    <p:extLst>
      <p:ext uri="{BB962C8B-B14F-4D97-AF65-F5344CB8AC3E}">
        <p14:creationId xmlns:p14="http://schemas.microsoft.com/office/powerpoint/2010/main" val="2390786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White">
    <p:spTree>
      <p:nvGrpSpPr>
        <p:cNvPr id="1" name=""/>
        <p:cNvGrpSpPr/>
        <p:nvPr/>
      </p:nvGrpSpPr>
      <p:grpSpPr>
        <a:xfrm>
          <a:off x="0" y="0"/>
          <a:ext cx="0" cy="0"/>
          <a:chOff x="0" y="0"/>
          <a:chExt cx="0" cy="0"/>
        </a:xfrm>
      </p:grpSpPr>
      <p:sp>
        <p:nvSpPr>
          <p:cNvPr id="2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41" name="Rectangle 40"/>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a:solidFill>
                <a:schemeClr val="tx1"/>
              </a:solidFill>
            </a:endParaRPr>
          </a:p>
        </p:txBody>
      </p:sp>
      <p:sp>
        <p:nvSpPr>
          <p:cNvPr id="39" name="Title Placeholder 1"/>
          <p:cNvSpPr>
            <a:spLocks noGrp="1"/>
          </p:cNvSpPr>
          <p:nvPr>
            <p:ph type="title"/>
          </p:nvPr>
        </p:nvSpPr>
        <p:spPr bwMode="auto">
          <a:xfrm>
            <a:off x="658813" y="334961"/>
            <a:ext cx="10863261" cy="854075"/>
          </a:xfrm>
          <a:prstGeom prst="rect">
            <a:avLst/>
          </a:prstGeom>
        </p:spPr>
        <p:txBody>
          <a:bodyPr vert="horz" lIns="0" tIns="0" rIns="0" bIns="0" rtlCol="0" anchor="b">
            <a:noAutofit/>
          </a:bodyPr>
          <a:lstStyle>
            <a:lvl1pPr>
              <a:defRPr>
                <a:solidFill>
                  <a:schemeClr val="bg1"/>
                </a:solidFill>
              </a:defRPr>
            </a:lvl1pPr>
          </a:lstStyle>
          <a:p>
            <a:r>
              <a:rPr lang="en-GB" noProof="0"/>
              <a:t>Click to edit Master title style</a:t>
            </a:r>
          </a:p>
        </p:txBody>
      </p:sp>
      <p:sp>
        <p:nvSpPr>
          <p:cNvPr id="42" name="Text Placeholder 5"/>
          <p:cNvSpPr>
            <a:spLocks noGrp="1"/>
          </p:cNvSpPr>
          <p:nvPr>
            <p:ph type="body" sz="quarter" idx="12" hasCustomPrompt="1"/>
          </p:nvPr>
        </p:nvSpPr>
        <p:spPr>
          <a:xfrm>
            <a:off x="658813" y="1385888"/>
            <a:ext cx="1150937" cy="957261"/>
          </a:xfrm>
        </p:spPr>
        <p:txBody>
          <a:bodyPr/>
          <a:lstStyle>
            <a:lvl1pPr>
              <a:lnSpc>
                <a:spcPts val="7600"/>
              </a:lnSpc>
              <a:defRPr sz="7200">
                <a:solidFill>
                  <a:schemeClr val="accent4"/>
                </a:solidFill>
              </a:defRPr>
            </a:lvl1pPr>
          </a:lstStyle>
          <a:p>
            <a:pPr lvl="0"/>
            <a:r>
              <a:rPr lang="en-GB" noProof="0"/>
              <a:t>00</a:t>
            </a:r>
          </a:p>
        </p:txBody>
      </p:sp>
      <p:sp>
        <p:nvSpPr>
          <p:cNvPr id="43" name="Text Placeholder 5"/>
          <p:cNvSpPr>
            <a:spLocks noGrp="1"/>
          </p:cNvSpPr>
          <p:nvPr>
            <p:ph type="body" sz="quarter" idx="13"/>
          </p:nvPr>
        </p:nvSpPr>
        <p:spPr>
          <a:xfrm>
            <a:off x="1234280" y="1854993"/>
            <a:ext cx="4671219" cy="665958"/>
          </a:xfrm>
        </p:spPr>
        <p:txBody>
          <a:bodyPr/>
          <a:lstStyle>
            <a:lvl1pPr>
              <a:defRPr>
                <a:solidFill>
                  <a:schemeClr val="bg2"/>
                </a:solidFill>
              </a:defRPr>
            </a:lvl1pPr>
            <a:lvl2pPr>
              <a:defRPr>
                <a:solidFill>
                  <a:schemeClr val="bg2"/>
                </a:solidFill>
              </a:defRPr>
            </a:lvl2pPr>
          </a:lstStyle>
          <a:p>
            <a:pPr lvl="0"/>
            <a:r>
              <a:rPr lang="en-GB" noProof="0"/>
              <a:t>Edit Master text styles</a:t>
            </a:r>
          </a:p>
          <a:p>
            <a:pPr lvl="1"/>
            <a:r>
              <a:rPr lang="en-GB" noProof="0"/>
              <a:t>Second level</a:t>
            </a:r>
          </a:p>
        </p:txBody>
      </p:sp>
      <p:sp>
        <p:nvSpPr>
          <p:cNvPr id="44" name="Text Placeholder 5"/>
          <p:cNvSpPr>
            <a:spLocks noGrp="1"/>
          </p:cNvSpPr>
          <p:nvPr>
            <p:ph type="body" sz="quarter" idx="14" hasCustomPrompt="1"/>
          </p:nvPr>
        </p:nvSpPr>
        <p:spPr>
          <a:xfrm>
            <a:off x="658813" y="2556008"/>
            <a:ext cx="1150937" cy="957261"/>
          </a:xfrm>
        </p:spPr>
        <p:txBody>
          <a:bodyPr/>
          <a:lstStyle>
            <a:lvl1pPr>
              <a:lnSpc>
                <a:spcPts val="7600"/>
              </a:lnSpc>
              <a:defRPr sz="7200">
                <a:solidFill>
                  <a:schemeClr val="accent4"/>
                </a:solidFill>
              </a:defRPr>
            </a:lvl1pPr>
          </a:lstStyle>
          <a:p>
            <a:pPr lvl="0"/>
            <a:r>
              <a:rPr lang="en-GB" noProof="0"/>
              <a:t>00</a:t>
            </a:r>
          </a:p>
        </p:txBody>
      </p:sp>
      <p:sp>
        <p:nvSpPr>
          <p:cNvPr id="45" name="Text Placeholder 5"/>
          <p:cNvSpPr>
            <a:spLocks noGrp="1"/>
          </p:cNvSpPr>
          <p:nvPr>
            <p:ph type="body" sz="quarter" idx="15"/>
          </p:nvPr>
        </p:nvSpPr>
        <p:spPr>
          <a:xfrm>
            <a:off x="1234280" y="3028817"/>
            <a:ext cx="4671219" cy="665958"/>
          </a:xfrm>
        </p:spPr>
        <p:txBody>
          <a:bodyPr/>
          <a:lstStyle>
            <a:lvl1pPr>
              <a:defRPr>
                <a:solidFill>
                  <a:schemeClr val="bg2"/>
                </a:solidFill>
              </a:defRPr>
            </a:lvl1pPr>
            <a:lvl2pPr>
              <a:defRPr>
                <a:solidFill>
                  <a:schemeClr val="bg2"/>
                </a:solidFill>
              </a:defRPr>
            </a:lvl2pPr>
          </a:lstStyle>
          <a:p>
            <a:pPr lvl="0"/>
            <a:r>
              <a:rPr lang="en-GB" noProof="0"/>
              <a:t>Edit Master text styles</a:t>
            </a:r>
          </a:p>
          <a:p>
            <a:pPr lvl="1"/>
            <a:r>
              <a:rPr lang="en-GB" noProof="0"/>
              <a:t>Second level</a:t>
            </a:r>
          </a:p>
        </p:txBody>
      </p:sp>
      <p:sp>
        <p:nvSpPr>
          <p:cNvPr id="46" name="Text Placeholder 5"/>
          <p:cNvSpPr>
            <a:spLocks noGrp="1"/>
          </p:cNvSpPr>
          <p:nvPr>
            <p:ph type="body" sz="quarter" idx="16" hasCustomPrompt="1"/>
          </p:nvPr>
        </p:nvSpPr>
        <p:spPr>
          <a:xfrm>
            <a:off x="658813" y="3726128"/>
            <a:ext cx="1150937" cy="957261"/>
          </a:xfrm>
        </p:spPr>
        <p:txBody>
          <a:bodyPr/>
          <a:lstStyle>
            <a:lvl1pPr>
              <a:lnSpc>
                <a:spcPts val="7600"/>
              </a:lnSpc>
              <a:defRPr sz="7200">
                <a:solidFill>
                  <a:schemeClr val="accent4"/>
                </a:solidFill>
              </a:defRPr>
            </a:lvl1pPr>
          </a:lstStyle>
          <a:p>
            <a:pPr lvl="0"/>
            <a:r>
              <a:rPr lang="en-GB" noProof="0"/>
              <a:t>00</a:t>
            </a:r>
          </a:p>
        </p:txBody>
      </p:sp>
      <p:sp>
        <p:nvSpPr>
          <p:cNvPr id="47" name="Text Placeholder 5"/>
          <p:cNvSpPr>
            <a:spLocks noGrp="1"/>
          </p:cNvSpPr>
          <p:nvPr>
            <p:ph type="body" sz="quarter" idx="17"/>
          </p:nvPr>
        </p:nvSpPr>
        <p:spPr>
          <a:xfrm>
            <a:off x="1234280" y="4202641"/>
            <a:ext cx="4671219" cy="665958"/>
          </a:xfrm>
        </p:spPr>
        <p:txBody>
          <a:bodyPr/>
          <a:lstStyle>
            <a:lvl1pPr>
              <a:defRPr>
                <a:solidFill>
                  <a:schemeClr val="bg2"/>
                </a:solidFill>
              </a:defRPr>
            </a:lvl1pPr>
            <a:lvl2pPr>
              <a:defRPr>
                <a:solidFill>
                  <a:schemeClr val="bg2"/>
                </a:solidFill>
              </a:defRPr>
            </a:lvl2pPr>
          </a:lstStyle>
          <a:p>
            <a:pPr lvl="0"/>
            <a:r>
              <a:rPr lang="en-GB" noProof="0"/>
              <a:t>Edit Master text styles</a:t>
            </a:r>
          </a:p>
          <a:p>
            <a:pPr lvl="1"/>
            <a:r>
              <a:rPr lang="en-GB" noProof="0"/>
              <a:t>Second level</a:t>
            </a:r>
          </a:p>
        </p:txBody>
      </p:sp>
      <p:sp>
        <p:nvSpPr>
          <p:cNvPr id="48" name="Text Placeholder 5"/>
          <p:cNvSpPr>
            <a:spLocks noGrp="1"/>
          </p:cNvSpPr>
          <p:nvPr>
            <p:ph type="body" sz="quarter" idx="18" hasCustomPrompt="1"/>
          </p:nvPr>
        </p:nvSpPr>
        <p:spPr>
          <a:xfrm>
            <a:off x="658813" y="4896248"/>
            <a:ext cx="1150937" cy="957261"/>
          </a:xfrm>
        </p:spPr>
        <p:txBody>
          <a:bodyPr/>
          <a:lstStyle>
            <a:lvl1pPr>
              <a:lnSpc>
                <a:spcPts val="7600"/>
              </a:lnSpc>
              <a:defRPr sz="7200">
                <a:solidFill>
                  <a:schemeClr val="accent4"/>
                </a:solidFill>
              </a:defRPr>
            </a:lvl1pPr>
          </a:lstStyle>
          <a:p>
            <a:pPr lvl="0"/>
            <a:r>
              <a:rPr lang="en-GB" noProof="0"/>
              <a:t>00</a:t>
            </a:r>
          </a:p>
        </p:txBody>
      </p:sp>
      <p:sp>
        <p:nvSpPr>
          <p:cNvPr id="49" name="Text Placeholder 5"/>
          <p:cNvSpPr>
            <a:spLocks noGrp="1"/>
          </p:cNvSpPr>
          <p:nvPr>
            <p:ph type="body" sz="quarter" idx="19"/>
          </p:nvPr>
        </p:nvSpPr>
        <p:spPr>
          <a:xfrm>
            <a:off x="1234280" y="5376465"/>
            <a:ext cx="4671219" cy="665958"/>
          </a:xfrm>
        </p:spPr>
        <p:txBody>
          <a:bodyPr/>
          <a:lstStyle>
            <a:lvl1pPr>
              <a:defRPr>
                <a:solidFill>
                  <a:schemeClr val="bg2"/>
                </a:solidFill>
              </a:defRPr>
            </a:lvl1pPr>
            <a:lvl2pPr>
              <a:defRPr>
                <a:solidFill>
                  <a:schemeClr val="bg2"/>
                </a:solidFill>
              </a:defRPr>
            </a:lvl2pPr>
          </a:lstStyle>
          <a:p>
            <a:pPr lvl="0"/>
            <a:r>
              <a:rPr lang="en-GB" noProof="0"/>
              <a:t>Edit Master text styles</a:t>
            </a:r>
          </a:p>
          <a:p>
            <a:pPr lvl="1"/>
            <a:r>
              <a:rPr lang="en-GB" noProof="0"/>
              <a:t>Second level</a:t>
            </a:r>
          </a:p>
        </p:txBody>
      </p:sp>
      <p:sp>
        <p:nvSpPr>
          <p:cNvPr id="50" name="Text Placeholder 5"/>
          <p:cNvSpPr>
            <a:spLocks noGrp="1"/>
          </p:cNvSpPr>
          <p:nvPr>
            <p:ph type="body" sz="quarter" idx="20" hasCustomPrompt="1"/>
          </p:nvPr>
        </p:nvSpPr>
        <p:spPr>
          <a:xfrm>
            <a:off x="6501857" y="1385888"/>
            <a:ext cx="1150937" cy="957261"/>
          </a:xfrm>
        </p:spPr>
        <p:txBody>
          <a:bodyPr/>
          <a:lstStyle>
            <a:lvl1pPr>
              <a:lnSpc>
                <a:spcPts val="7600"/>
              </a:lnSpc>
              <a:defRPr sz="7200">
                <a:solidFill>
                  <a:schemeClr val="accent4"/>
                </a:solidFill>
              </a:defRPr>
            </a:lvl1pPr>
          </a:lstStyle>
          <a:p>
            <a:pPr lvl="0"/>
            <a:r>
              <a:rPr lang="en-GB" noProof="0"/>
              <a:t>00</a:t>
            </a:r>
          </a:p>
        </p:txBody>
      </p:sp>
      <p:sp>
        <p:nvSpPr>
          <p:cNvPr id="51" name="Text Placeholder 5"/>
          <p:cNvSpPr>
            <a:spLocks noGrp="1"/>
          </p:cNvSpPr>
          <p:nvPr>
            <p:ph type="body" sz="quarter" idx="21"/>
          </p:nvPr>
        </p:nvSpPr>
        <p:spPr>
          <a:xfrm>
            <a:off x="7077324" y="1854993"/>
            <a:ext cx="4671219" cy="665958"/>
          </a:xfrm>
        </p:spPr>
        <p:txBody>
          <a:bodyPr/>
          <a:lstStyle>
            <a:lvl1pPr>
              <a:defRPr>
                <a:solidFill>
                  <a:schemeClr val="bg2"/>
                </a:solidFill>
              </a:defRPr>
            </a:lvl1pPr>
            <a:lvl2pPr>
              <a:defRPr>
                <a:solidFill>
                  <a:schemeClr val="bg2"/>
                </a:solidFill>
              </a:defRPr>
            </a:lvl2pPr>
          </a:lstStyle>
          <a:p>
            <a:pPr lvl="0"/>
            <a:r>
              <a:rPr lang="en-GB" noProof="0"/>
              <a:t>Edit Master text styles</a:t>
            </a:r>
          </a:p>
          <a:p>
            <a:pPr lvl="1"/>
            <a:r>
              <a:rPr lang="en-GB" noProof="0"/>
              <a:t>Second level</a:t>
            </a:r>
          </a:p>
        </p:txBody>
      </p:sp>
      <p:sp>
        <p:nvSpPr>
          <p:cNvPr id="52" name="Text Placeholder 5"/>
          <p:cNvSpPr>
            <a:spLocks noGrp="1"/>
          </p:cNvSpPr>
          <p:nvPr>
            <p:ph type="body" sz="quarter" idx="22" hasCustomPrompt="1"/>
          </p:nvPr>
        </p:nvSpPr>
        <p:spPr>
          <a:xfrm>
            <a:off x="6501857" y="2556008"/>
            <a:ext cx="1150937" cy="957261"/>
          </a:xfrm>
        </p:spPr>
        <p:txBody>
          <a:bodyPr/>
          <a:lstStyle>
            <a:lvl1pPr>
              <a:lnSpc>
                <a:spcPts val="7600"/>
              </a:lnSpc>
              <a:defRPr sz="7200">
                <a:solidFill>
                  <a:schemeClr val="accent4"/>
                </a:solidFill>
              </a:defRPr>
            </a:lvl1pPr>
          </a:lstStyle>
          <a:p>
            <a:pPr lvl="0"/>
            <a:r>
              <a:rPr lang="en-GB" noProof="0"/>
              <a:t>00</a:t>
            </a:r>
          </a:p>
        </p:txBody>
      </p:sp>
      <p:sp>
        <p:nvSpPr>
          <p:cNvPr id="53" name="Text Placeholder 5"/>
          <p:cNvSpPr>
            <a:spLocks noGrp="1"/>
          </p:cNvSpPr>
          <p:nvPr>
            <p:ph type="body" sz="quarter" idx="23"/>
          </p:nvPr>
        </p:nvSpPr>
        <p:spPr>
          <a:xfrm>
            <a:off x="7077324" y="3028817"/>
            <a:ext cx="4671219" cy="665958"/>
          </a:xfrm>
        </p:spPr>
        <p:txBody>
          <a:bodyPr/>
          <a:lstStyle>
            <a:lvl1pPr>
              <a:defRPr>
                <a:solidFill>
                  <a:schemeClr val="bg2"/>
                </a:solidFill>
              </a:defRPr>
            </a:lvl1pPr>
            <a:lvl2pPr>
              <a:defRPr>
                <a:solidFill>
                  <a:schemeClr val="bg2"/>
                </a:solidFill>
              </a:defRPr>
            </a:lvl2pPr>
          </a:lstStyle>
          <a:p>
            <a:pPr lvl="0"/>
            <a:r>
              <a:rPr lang="en-GB" noProof="0"/>
              <a:t>Edit Master text styles</a:t>
            </a:r>
          </a:p>
          <a:p>
            <a:pPr lvl="1"/>
            <a:r>
              <a:rPr lang="en-GB" noProof="0"/>
              <a:t>Second level</a:t>
            </a:r>
          </a:p>
        </p:txBody>
      </p:sp>
      <p:sp>
        <p:nvSpPr>
          <p:cNvPr id="54" name="Text Placeholder 5"/>
          <p:cNvSpPr>
            <a:spLocks noGrp="1"/>
          </p:cNvSpPr>
          <p:nvPr>
            <p:ph type="body" sz="quarter" idx="24" hasCustomPrompt="1"/>
          </p:nvPr>
        </p:nvSpPr>
        <p:spPr>
          <a:xfrm>
            <a:off x="6501857" y="3726128"/>
            <a:ext cx="1150937" cy="957261"/>
          </a:xfrm>
        </p:spPr>
        <p:txBody>
          <a:bodyPr/>
          <a:lstStyle>
            <a:lvl1pPr>
              <a:lnSpc>
                <a:spcPts val="7600"/>
              </a:lnSpc>
              <a:defRPr sz="7200">
                <a:solidFill>
                  <a:schemeClr val="accent4"/>
                </a:solidFill>
              </a:defRPr>
            </a:lvl1pPr>
          </a:lstStyle>
          <a:p>
            <a:pPr lvl="0"/>
            <a:r>
              <a:rPr lang="en-GB" noProof="0"/>
              <a:t>00</a:t>
            </a:r>
          </a:p>
        </p:txBody>
      </p:sp>
      <p:sp>
        <p:nvSpPr>
          <p:cNvPr id="55" name="Text Placeholder 5"/>
          <p:cNvSpPr>
            <a:spLocks noGrp="1"/>
          </p:cNvSpPr>
          <p:nvPr>
            <p:ph type="body" sz="quarter" idx="25"/>
          </p:nvPr>
        </p:nvSpPr>
        <p:spPr>
          <a:xfrm>
            <a:off x="7077324" y="4202641"/>
            <a:ext cx="4671219" cy="665958"/>
          </a:xfrm>
        </p:spPr>
        <p:txBody>
          <a:bodyPr/>
          <a:lstStyle>
            <a:lvl1pPr>
              <a:defRPr>
                <a:solidFill>
                  <a:schemeClr val="bg2"/>
                </a:solidFill>
              </a:defRPr>
            </a:lvl1pPr>
            <a:lvl2pPr>
              <a:defRPr>
                <a:solidFill>
                  <a:schemeClr val="bg2"/>
                </a:solidFill>
              </a:defRPr>
            </a:lvl2pPr>
          </a:lstStyle>
          <a:p>
            <a:pPr lvl="0"/>
            <a:r>
              <a:rPr lang="en-GB" noProof="0"/>
              <a:t>Edit Master text styles</a:t>
            </a:r>
          </a:p>
          <a:p>
            <a:pPr lvl="1"/>
            <a:r>
              <a:rPr lang="en-GB" noProof="0"/>
              <a:t>Second level</a:t>
            </a:r>
          </a:p>
        </p:txBody>
      </p:sp>
      <p:sp>
        <p:nvSpPr>
          <p:cNvPr id="56" name="Text Placeholder 5"/>
          <p:cNvSpPr>
            <a:spLocks noGrp="1"/>
          </p:cNvSpPr>
          <p:nvPr>
            <p:ph type="body" sz="quarter" idx="26" hasCustomPrompt="1"/>
          </p:nvPr>
        </p:nvSpPr>
        <p:spPr>
          <a:xfrm>
            <a:off x="6501857" y="4896247"/>
            <a:ext cx="1150937" cy="957261"/>
          </a:xfrm>
        </p:spPr>
        <p:txBody>
          <a:bodyPr/>
          <a:lstStyle>
            <a:lvl1pPr>
              <a:lnSpc>
                <a:spcPts val="7600"/>
              </a:lnSpc>
              <a:defRPr sz="7200">
                <a:solidFill>
                  <a:schemeClr val="accent4"/>
                </a:solidFill>
              </a:defRPr>
            </a:lvl1pPr>
          </a:lstStyle>
          <a:p>
            <a:pPr lvl="0"/>
            <a:r>
              <a:rPr lang="en-GB" noProof="0"/>
              <a:t>00</a:t>
            </a:r>
          </a:p>
        </p:txBody>
      </p:sp>
      <p:sp>
        <p:nvSpPr>
          <p:cNvPr id="57" name="Text Placeholder 5"/>
          <p:cNvSpPr>
            <a:spLocks noGrp="1"/>
          </p:cNvSpPr>
          <p:nvPr>
            <p:ph type="body" sz="quarter" idx="27"/>
          </p:nvPr>
        </p:nvSpPr>
        <p:spPr>
          <a:xfrm>
            <a:off x="7077324" y="5376465"/>
            <a:ext cx="4671219" cy="665958"/>
          </a:xfrm>
        </p:spPr>
        <p:txBody>
          <a:bodyPr/>
          <a:lstStyle>
            <a:lvl1pPr>
              <a:defRPr>
                <a:solidFill>
                  <a:schemeClr val="bg2"/>
                </a:solidFill>
              </a:defRPr>
            </a:lvl1pPr>
            <a:lvl2pPr>
              <a:defRPr>
                <a:solidFill>
                  <a:schemeClr val="bg2"/>
                </a:solidFill>
              </a:defRPr>
            </a:lvl2pPr>
          </a:lstStyle>
          <a:p>
            <a:pPr lvl="0"/>
            <a:r>
              <a:rPr lang="en-GB" noProof="0"/>
              <a:t>Edit Master text styles</a:t>
            </a:r>
          </a:p>
          <a:p>
            <a:pPr lvl="1"/>
            <a:r>
              <a:rPr lang="en-GB" noProof="0"/>
              <a:t>Second level</a:t>
            </a:r>
          </a:p>
        </p:txBody>
      </p:sp>
      <p:sp>
        <p:nvSpPr>
          <p:cNvPr id="20"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a:p>
        </p:txBody>
      </p:sp>
      <p:sp>
        <p:nvSpPr>
          <p:cNvPr id="75" name="Rectangle 104"/>
          <p:cNvSpPr>
            <a:spLocks noChangeArrowheads="1"/>
          </p:cNvSpPr>
          <p:nvPr userDrawn="1"/>
        </p:nvSpPr>
        <p:spPr bwMode="gray">
          <a:xfrm flipH="1">
            <a:off x="-3101346" y="1385889"/>
            <a:ext cx="3018792" cy="115368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ENTER CHAPTER NUMBER IN THE SQUARES WITH THE BLUE TEXT</a:t>
            </a:r>
          </a:p>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mj-lt"/>
              </a:rPr>
              <a:t>INSERT YOUR CHAPTER TITLE AND SUBTITLES IN THE RECTANGLES WITH WHITE TEXT</a:t>
            </a:r>
            <a:endParaRPr kumimoji="0" lang="en-GB" altLang="en-US" sz="1200" b="1" i="0" u="none" strike="noStrike" kern="0" cap="none" spc="0" normalizeH="0" baseline="0" noProof="0">
              <a:ln>
                <a:noFill/>
              </a:ln>
              <a:solidFill>
                <a:schemeClr val="tx1"/>
              </a:solidFill>
              <a:effectLst/>
              <a:uLnTx/>
              <a:uFillTx/>
              <a:latin typeface="+mj-lt"/>
            </a:endParaRPr>
          </a:p>
        </p:txBody>
      </p:sp>
      <p:grpSp>
        <p:nvGrpSpPr>
          <p:cNvPr id="80" name="Group 79"/>
          <p:cNvGrpSpPr/>
          <p:nvPr userDrawn="1"/>
        </p:nvGrpSpPr>
        <p:grpSpPr>
          <a:xfrm>
            <a:off x="-3101342" y="1385888"/>
            <a:ext cx="3018791" cy="1170120"/>
            <a:chOff x="-460208" y="32235"/>
            <a:chExt cx="377657" cy="1170120"/>
          </a:xfrm>
        </p:grpSpPr>
        <p:cxnSp>
          <p:nvCxnSpPr>
            <p:cNvPr id="81" name="Straight Connector 80"/>
            <p:cNvCxnSpPr/>
            <p:nvPr userDrawn="1"/>
          </p:nvCxnSpPr>
          <p:spPr bwMode="gray">
            <a:xfrm flipH="1">
              <a:off x="-460208" y="1202355"/>
              <a:ext cx="377657" cy="0"/>
            </a:xfrm>
            <a:prstGeom prst="line">
              <a:avLst/>
            </a:prstGeom>
            <a:noFill/>
            <a:ln w="6350" cap="flat" cmpd="sng" algn="ctr">
              <a:solidFill>
                <a:srgbClr val="FF0000"/>
              </a:solidFill>
              <a:prstDash val="dash"/>
              <a:miter lim="800000"/>
            </a:ln>
            <a:effectLst/>
          </p:spPr>
        </p:cxnSp>
        <p:cxnSp>
          <p:nvCxnSpPr>
            <p:cNvPr id="82" name="Straight Connector 81"/>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sp>
        <p:nvSpPr>
          <p:cNvPr id="94" name="Rectangle 104"/>
          <p:cNvSpPr>
            <a:spLocks noChangeArrowheads="1"/>
          </p:cNvSpPr>
          <p:nvPr userDrawn="1"/>
        </p:nvSpPr>
        <p:spPr bwMode="gray">
          <a:xfrm flipH="1">
            <a:off x="-3101346" y="601407"/>
            <a:ext cx="3018791" cy="57926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TITLE HERE NOT MORE THAN 1 LINE OF TEXT</a:t>
            </a:r>
          </a:p>
        </p:txBody>
      </p:sp>
      <p:grpSp>
        <p:nvGrpSpPr>
          <p:cNvPr id="95" name="Group 94"/>
          <p:cNvGrpSpPr/>
          <p:nvPr userDrawn="1"/>
        </p:nvGrpSpPr>
        <p:grpSpPr>
          <a:xfrm>
            <a:off x="-3101342" y="584244"/>
            <a:ext cx="3018791" cy="604792"/>
            <a:chOff x="-460208" y="283104"/>
            <a:chExt cx="377657" cy="604792"/>
          </a:xfrm>
        </p:grpSpPr>
        <p:cxnSp>
          <p:nvCxnSpPr>
            <p:cNvPr id="96" name="Straight Connector 95"/>
            <p:cNvCxnSpPr/>
            <p:nvPr userDrawn="1"/>
          </p:nvCxnSpPr>
          <p:spPr bwMode="gray">
            <a:xfrm flipH="1">
              <a:off x="-460208" y="887896"/>
              <a:ext cx="377657" cy="0"/>
            </a:xfrm>
            <a:prstGeom prst="line">
              <a:avLst/>
            </a:prstGeom>
            <a:noFill/>
            <a:ln w="6350" cap="flat" cmpd="sng" algn="ctr">
              <a:solidFill>
                <a:srgbClr val="FF0000"/>
              </a:solidFill>
              <a:prstDash val="dash"/>
              <a:miter lim="800000"/>
            </a:ln>
            <a:effectLst/>
          </p:spPr>
        </p:cxnSp>
        <p:cxnSp>
          <p:nvCxnSpPr>
            <p:cNvPr id="97" name="Straight Connector 96"/>
            <p:cNvCxnSpPr/>
            <p:nvPr userDrawn="1"/>
          </p:nvCxnSpPr>
          <p:spPr bwMode="gray">
            <a:xfrm flipH="1">
              <a:off x="-460208" y="283104"/>
              <a:ext cx="377657" cy="0"/>
            </a:xfrm>
            <a:prstGeom prst="line">
              <a:avLst/>
            </a:prstGeom>
            <a:noFill/>
            <a:ln w="6350" cap="flat" cmpd="sng" algn="ctr">
              <a:solidFill>
                <a:srgbClr val="FF0000"/>
              </a:solidFill>
              <a:prstDash val="dash"/>
              <a:miter lim="800000"/>
            </a:ln>
            <a:effectLst/>
          </p:spPr>
        </p:cxnSp>
      </p:grpSp>
      <p:grpSp>
        <p:nvGrpSpPr>
          <p:cNvPr id="98" name="Group 97"/>
          <p:cNvGrpSpPr/>
          <p:nvPr userDrawn="1"/>
        </p:nvGrpSpPr>
        <p:grpSpPr>
          <a:xfrm>
            <a:off x="12263438" y="0"/>
            <a:ext cx="3681702" cy="3436620"/>
            <a:chOff x="12263438" y="0"/>
            <a:chExt cx="3681702" cy="3436620"/>
          </a:xfrm>
        </p:grpSpPr>
        <p:sp>
          <p:nvSpPr>
            <p:cNvPr id="9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10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0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10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0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0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0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0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0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0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0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1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1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1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1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1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1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1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1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1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19" name="Rectangle 11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20" name="Rectangle 11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21" name="Rectangle 12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22" name="Rectangle 12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23" name="Rectangle 12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2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2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2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2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28" name="Rectangle 12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29" name="Rectangle 12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3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3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Tree>
    <p:extLst>
      <p:ext uri="{BB962C8B-B14F-4D97-AF65-F5344CB8AC3E}">
        <p14:creationId xmlns:p14="http://schemas.microsoft.com/office/powerpoint/2010/main" val="170194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genda Grey">
    <p:spTree>
      <p:nvGrpSpPr>
        <p:cNvPr id="1" name=""/>
        <p:cNvGrpSpPr/>
        <p:nvPr/>
      </p:nvGrpSpPr>
      <p:grpSpPr>
        <a:xfrm>
          <a:off x="0" y="0"/>
          <a:ext cx="0" cy="0"/>
          <a:chOff x="0" y="0"/>
          <a:chExt cx="0" cy="0"/>
        </a:xfrm>
      </p:grpSpPr>
      <p:sp>
        <p:nvSpPr>
          <p:cNvPr id="2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41" name="Rectangle 40"/>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a:solidFill>
                <a:schemeClr val="tx1"/>
              </a:solidFill>
            </a:endParaRPr>
          </a:p>
        </p:txBody>
      </p:sp>
      <p:sp>
        <p:nvSpPr>
          <p:cNvPr id="39" name="Title Placeholder 1"/>
          <p:cNvSpPr>
            <a:spLocks noGrp="1"/>
          </p:cNvSpPr>
          <p:nvPr>
            <p:ph type="title"/>
          </p:nvPr>
        </p:nvSpPr>
        <p:spPr bwMode="auto">
          <a:xfrm>
            <a:off x="658813" y="334961"/>
            <a:ext cx="10863261" cy="854075"/>
          </a:xfrm>
          <a:prstGeom prst="rect">
            <a:avLst/>
          </a:prstGeom>
        </p:spPr>
        <p:txBody>
          <a:bodyPr vert="horz" lIns="0" tIns="0" rIns="0" bIns="0" rtlCol="0" anchor="b">
            <a:noAutofit/>
          </a:bodyPr>
          <a:lstStyle>
            <a:lvl1pPr>
              <a:defRPr>
                <a:solidFill>
                  <a:schemeClr val="tx2"/>
                </a:solidFill>
              </a:defRPr>
            </a:lvl1pPr>
          </a:lstStyle>
          <a:p>
            <a:r>
              <a:rPr lang="en-GB" noProof="0"/>
              <a:t>Click to edit Master title style</a:t>
            </a:r>
          </a:p>
        </p:txBody>
      </p:sp>
      <p:sp>
        <p:nvSpPr>
          <p:cNvPr id="42" name="Text Placeholder 5"/>
          <p:cNvSpPr>
            <a:spLocks noGrp="1"/>
          </p:cNvSpPr>
          <p:nvPr>
            <p:ph type="body" sz="quarter" idx="12" hasCustomPrompt="1"/>
          </p:nvPr>
        </p:nvSpPr>
        <p:spPr>
          <a:xfrm>
            <a:off x="658813" y="1385888"/>
            <a:ext cx="1150937" cy="957261"/>
          </a:xfrm>
        </p:spPr>
        <p:txBody>
          <a:bodyPr/>
          <a:lstStyle>
            <a:lvl1pPr>
              <a:lnSpc>
                <a:spcPts val="7600"/>
              </a:lnSpc>
              <a:defRPr sz="7200">
                <a:solidFill>
                  <a:srgbClr val="D4D2D2"/>
                </a:solidFill>
              </a:defRPr>
            </a:lvl1pPr>
          </a:lstStyle>
          <a:p>
            <a:pPr lvl="0"/>
            <a:r>
              <a:rPr lang="en-GB" noProof="0"/>
              <a:t>00</a:t>
            </a:r>
          </a:p>
        </p:txBody>
      </p:sp>
      <p:sp>
        <p:nvSpPr>
          <p:cNvPr id="43" name="Text Placeholder 5"/>
          <p:cNvSpPr>
            <a:spLocks noGrp="1"/>
          </p:cNvSpPr>
          <p:nvPr>
            <p:ph type="body" sz="quarter" idx="13"/>
          </p:nvPr>
        </p:nvSpPr>
        <p:spPr>
          <a:xfrm>
            <a:off x="1234280" y="1854993"/>
            <a:ext cx="4671219" cy="665958"/>
          </a:xfrm>
        </p:spPr>
        <p:txBody>
          <a:bodyPr/>
          <a:lstStyle>
            <a:lvl1pPr>
              <a:defRPr>
                <a:solidFill>
                  <a:schemeClr val="tx2"/>
                </a:solidFill>
              </a:defRPr>
            </a:lvl1pPr>
            <a:lvl2pPr>
              <a:defRPr>
                <a:solidFill>
                  <a:schemeClr val="tx2"/>
                </a:solidFill>
              </a:defRPr>
            </a:lvl2pPr>
          </a:lstStyle>
          <a:p>
            <a:pPr lvl="0"/>
            <a:r>
              <a:rPr lang="en-GB" noProof="0"/>
              <a:t>Edit Master text styles</a:t>
            </a:r>
          </a:p>
          <a:p>
            <a:pPr lvl="1"/>
            <a:r>
              <a:rPr lang="en-GB" noProof="0"/>
              <a:t>Second level</a:t>
            </a:r>
          </a:p>
        </p:txBody>
      </p:sp>
      <p:sp>
        <p:nvSpPr>
          <p:cNvPr id="44" name="Text Placeholder 5"/>
          <p:cNvSpPr>
            <a:spLocks noGrp="1"/>
          </p:cNvSpPr>
          <p:nvPr>
            <p:ph type="body" sz="quarter" idx="14" hasCustomPrompt="1"/>
          </p:nvPr>
        </p:nvSpPr>
        <p:spPr>
          <a:xfrm>
            <a:off x="658813" y="2556008"/>
            <a:ext cx="1150937" cy="957261"/>
          </a:xfrm>
        </p:spPr>
        <p:txBody>
          <a:bodyPr/>
          <a:lstStyle>
            <a:lvl1pPr>
              <a:lnSpc>
                <a:spcPts val="7600"/>
              </a:lnSpc>
              <a:defRPr sz="7200">
                <a:solidFill>
                  <a:srgbClr val="D4D2D2"/>
                </a:solidFill>
              </a:defRPr>
            </a:lvl1pPr>
          </a:lstStyle>
          <a:p>
            <a:pPr lvl="0"/>
            <a:r>
              <a:rPr lang="en-GB" noProof="0"/>
              <a:t>00</a:t>
            </a:r>
          </a:p>
        </p:txBody>
      </p:sp>
      <p:sp>
        <p:nvSpPr>
          <p:cNvPr id="45" name="Text Placeholder 5"/>
          <p:cNvSpPr>
            <a:spLocks noGrp="1"/>
          </p:cNvSpPr>
          <p:nvPr>
            <p:ph type="body" sz="quarter" idx="15"/>
          </p:nvPr>
        </p:nvSpPr>
        <p:spPr>
          <a:xfrm>
            <a:off x="1234280" y="3028817"/>
            <a:ext cx="4671219" cy="665958"/>
          </a:xfrm>
        </p:spPr>
        <p:txBody>
          <a:bodyPr/>
          <a:lstStyle>
            <a:lvl1pPr>
              <a:defRPr>
                <a:solidFill>
                  <a:schemeClr val="tx2"/>
                </a:solidFill>
              </a:defRPr>
            </a:lvl1pPr>
            <a:lvl2pPr>
              <a:defRPr>
                <a:solidFill>
                  <a:schemeClr val="tx2"/>
                </a:solidFill>
              </a:defRPr>
            </a:lvl2pPr>
          </a:lstStyle>
          <a:p>
            <a:pPr lvl="0"/>
            <a:r>
              <a:rPr lang="en-GB" noProof="0"/>
              <a:t>Edit Master text styles</a:t>
            </a:r>
          </a:p>
          <a:p>
            <a:pPr lvl="1"/>
            <a:r>
              <a:rPr lang="en-GB" noProof="0"/>
              <a:t>Second level</a:t>
            </a:r>
          </a:p>
        </p:txBody>
      </p:sp>
      <p:sp>
        <p:nvSpPr>
          <p:cNvPr id="46" name="Text Placeholder 5"/>
          <p:cNvSpPr>
            <a:spLocks noGrp="1"/>
          </p:cNvSpPr>
          <p:nvPr>
            <p:ph type="body" sz="quarter" idx="16" hasCustomPrompt="1"/>
          </p:nvPr>
        </p:nvSpPr>
        <p:spPr>
          <a:xfrm>
            <a:off x="658813" y="3726128"/>
            <a:ext cx="1150937" cy="957261"/>
          </a:xfrm>
        </p:spPr>
        <p:txBody>
          <a:bodyPr/>
          <a:lstStyle>
            <a:lvl1pPr>
              <a:lnSpc>
                <a:spcPts val="7600"/>
              </a:lnSpc>
              <a:defRPr sz="7200">
                <a:solidFill>
                  <a:srgbClr val="D4D2D2"/>
                </a:solidFill>
              </a:defRPr>
            </a:lvl1pPr>
          </a:lstStyle>
          <a:p>
            <a:pPr lvl="0"/>
            <a:r>
              <a:rPr lang="en-GB" noProof="0"/>
              <a:t>00</a:t>
            </a:r>
          </a:p>
        </p:txBody>
      </p:sp>
      <p:sp>
        <p:nvSpPr>
          <p:cNvPr id="47" name="Text Placeholder 5"/>
          <p:cNvSpPr>
            <a:spLocks noGrp="1"/>
          </p:cNvSpPr>
          <p:nvPr>
            <p:ph type="body" sz="quarter" idx="17"/>
          </p:nvPr>
        </p:nvSpPr>
        <p:spPr>
          <a:xfrm>
            <a:off x="1234280" y="4202641"/>
            <a:ext cx="4671219" cy="665958"/>
          </a:xfrm>
        </p:spPr>
        <p:txBody>
          <a:bodyPr/>
          <a:lstStyle>
            <a:lvl1pPr>
              <a:defRPr>
                <a:solidFill>
                  <a:schemeClr val="tx2"/>
                </a:solidFill>
              </a:defRPr>
            </a:lvl1pPr>
            <a:lvl2pPr>
              <a:defRPr>
                <a:solidFill>
                  <a:schemeClr val="tx2"/>
                </a:solidFill>
              </a:defRPr>
            </a:lvl2pPr>
          </a:lstStyle>
          <a:p>
            <a:pPr lvl="0"/>
            <a:r>
              <a:rPr lang="en-GB" noProof="0"/>
              <a:t>Edit Master text styles</a:t>
            </a:r>
          </a:p>
          <a:p>
            <a:pPr lvl="1"/>
            <a:r>
              <a:rPr lang="en-GB" noProof="0"/>
              <a:t>Second level</a:t>
            </a:r>
          </a:p>
        </p:txBody>
      </p:sp>
      <p:sp>
        <p:nvSpPr>
          <p:cNvPr id="48" name="Text Placeholder 5"/>
          <p:cNvSpPr>
            <a:spLocks noGrp="1"/>
          </p:cNvSpPr>
          <p:nvPr>
            <p:ph type="body" sz="quarter" idx="18" hasCustomPrompt="1"/>
          </p:nvPr>
        </p:nvSpPr>
        <p:spPr>
          <a:xfrm>
            <a:off x="658813" y="4896248"/>
            <a:ext cx="1150937" cy="957261"/>
          </a:xfrm>
        </p:spPr>
        <p:txBody>
          <a:bodyPr/>
          <a:lstStyle>
            <a:lvl1pPr>
              <a:lnSpc>
                <a:spcPts val="7600"/>
              </a:lnSpc>
              <a:defRPr sz="7200">
                <a:solidFill>
                  <a:srgbClr val="D4D2D2"/>
                </a:solidFill>
              </a:defRPr>
            </a:lvl1pPr>
          </a:lstStyle>
          <a:p>
            <a:pPr lvl="0"/>
            <a:r>
              <a:rPr lang="en-GB" noProof="0"/>
              <a:t>00</a:t>
            </a:r>
          </a:p>
        </p:txBody>
      </p:sp>
      <p:sp>
        <p:nvSpPr>
          <p:cNvPr id="49" name="Text Placeholder 5"/>
          <p:cNvSpPr>
            <a:spLocks noGrp="1"/>
          </p:cNvSpPr>
          <p:nvPr>
            <p:ph type="body" sz="quarter" idx="19"/>
          </p:nvPr>
        </p:nvSpPr>
        <p:spPr>
          <a:xfrm>
            <a:off x="1234280" y="5376465"/>
            <a:ext cx="4671219" cy="665958"/>
          </a:xfrm>
        </p:spPr>
        <p:txBody>
          <a:bodyPr/>
          <a:lstStyle>
            <a:lvl1pPr>
              <a:defRPr>
                <a:solidFill>
                  <a:schemeClr val="tx2"/>
                </a:solidFill>
              </a:defRPr>
            </a:lvl1pPr>
            <a:lvl2pPr>
              <a:defRPr>
                <a:solidFill>
                  <a:schemeClr val="tx2"/>
                </a:solidFill>
              </a:defRPr>
            </a:lvl2pPr>
          </a:lstStyle>
          <a:p>
            <a:pPr lvl="0"/>
            <a:r>
              <a:rPr lang="en-GB" noProof="0"/>
              <a:t>Edit Master text styles</a:t>
            </a:r>
          </a:p>
          <a:p>
            <a:pPr lvl="1"/>
            <a:r>
              <a:rPr lang="en-GB" noProof="0"/>
              <a:t>Second level</a:t>
            </a:r>
          </a:p>
        </p:txBody>
      </p:sp>
      <p:sp>
        <p:nvSpPr>
          <p:cNvPr id="50" name="Text Placeholder 5"/>
          <p:cNvSpPr>
            <a:spLocks noGrp="1"/>
          </p:cNvSpPr>
          <p:nvPr>
            <p:ph type="body" sz="quarter" idx="20" hasCustomPrompt="1"/>
          </p:nvPr>
        </p:nvSpPr>
        <p:spPr>
          <a:xfrm>
            <a:off x="6501857" y="1385888"/>
            <a:ext cx="1150937" cy="957261"/>
          </a:xfrm>
        </p:spPr>
        <p:txBody>
          <a:bodyPr/>
          <a:lstStyle>
            <a:lvl1pPr>
              <a:lnSpc>
                <a:spcPts val="7600"/>
              </a:lnSpc>
              <a:defRPr sz="7200">
                <a:solidFill>
                  <a:srgbClr val="D4D2D2"/>
                </a:solidFill>
              </a:defRPr>
            </a:lvl1pPr>
          </a:lstStyle>
          <a:p>
            <a:pPr lvl="0"/>
            <a:r>
              <a:rPr lang="en-GB" noProof="0"/>
              <a:t>00</a:t>
            </a:r>
          </a:p>
        </p:txBody>
      </p:sp>
      <p:sp>
        <p:nvSpPr>
          <p:cNvPr id="51" name="Text Placeholder 5"/>
          <p:cNvSpPr>
            <a:spLocks noGrp="1"/>
          </p:cNvSpPr>
          <p:nvPr>
            <p:ph type="body" sz="quarter" idx="21"/>
          </p:nvPr>
        </p:nvSpPr>
        <p:spPr>
          <a:xfrm>
            <a:off x="7077324" y="1854993"/>
            <a:ext cx="4671219" cy="665958"/>
          </a:xfrm>
        </p:spPr>
        <p:txBody>
          <a:bodyPr/>
          <a:lstStyle>
            <a:lvl1pPr>
              <a:defRPr>
                <a:solidFill>
                  <a:schemeClr val="tx2"/>
                </a:solidFill>
              </a:defRPr>
            </a:lvl1pPr>
            <a:lvl2pPr>
              <a:defRPr>
                <a:solidFill>
                  <a:schemeClr val="tx2"/>
                </a:solidFill>
              </a:defRPr>
            </a:lvl2pPr>
          </a:lstStyle>
          <a:p>
            <a:pPr lvl="0"/>
            <a:r>
              <a:rPr lang="en-GB" noProof="0"/>
              <a:t>Edit Master text styles</a:t>
            </a:r>
          </a:p>
          <a:p>
            <a:pPr lvl="1"/>
            <a:r>
              <a:rPr lang="en-GB" noProof="0"/>
              <a:t>Second level</a:t>
            </a:r>
          </a:p>
        </p:txBody>
      </p:sp>
      <p:sp>
        <p:nvSpPr>
          <p:cNvPr id="52" name="Text Placeholder 5"/>
          <p:cNvSpPr>
            <a:spLocks noGrp="1"/>
          </p:cNvSpPr>
          <p:nvPr>
            <p:ph type="body" sz="quarter" idx="22" hasCustomPrompt="1"/>
          </p:nvPr>
        </p:nvSpPr>
        <p:spPr>
          <a:xfrm>
            <a:off x="6501857" y="2556008"/>
            <a:ext cx="1150937" cy="957261"/>
          </a:xfrm>
        </p:spPr>
        <p:txBody>
          <a:bodyPr/>
          <a:lstStyle>
            <a:lvl1pPr>
              <a:lnSpc>
                <a:spcPts val="7600"/>
              </a:lnSpc>
              <a:defRPr sz="7200">
                <a:solidFill>
                  <a:srgbClr val="D4D2D2"/>
                </a:solidFill>
              </a:defRPr>
            </a:lvl1pPr>
          </a:lstStyle>
          <a:p>
            <a:pPr lvl="0"/>
            <a:r>
              <a:rPr lang="en-GB" noProof="0"/>
              <a:t>00</a:t>
            </a:r>
          </a:p>
        </p:txBody>
      </p:sp>
      <p:sp>
        <p:nvSpPr>
          <p:cNvPr id="53" name="Text Placeholder 5"/>
          <p:cNvSpPr>
            <a:spLocks noGrp="1"/>
          </p:cNvSpPr>
          <p:nvPr>
            <p:ph type="body" sz="quarter" idx="23"/>
          </p:nvPr>
        </p:nvSpPr>
        <p:spPr>
          <a:xfrm>
            <a:off x="7077324" y="3028817"/>
            <a:ext cx="4671219" cy="665958"/>
          </a:xfrm>
        </p:spPr>
        <p:txBody>
          <a:bodyPr/>
          <a:lstStyle>
            <a:lvl1pPr>
              <a:defRPr>
                <a:solidFill>
                  <a:schemeClr val="tx2"/>
                </a:solidFill>
              </a:defRPr>
            </a:lvl1pPr>
            <a:lvl2pPr>
              <a:defRPr>
                <a:solidFill>
                  <a:schemeClr val="tx2"/>
                </a:solidFill>
              </a:defRPr>
            </a:lvl2pPr>
          </a:lstStyle>
          <a:p>
            <a:pPr lvl="0"/>
            <a:r>
              <a:rPr lang="en-GB" noProof="0"/>
              <a:t>Edit Master text styles</a:t>
            </a:r>
          </a:p>
          <a:p>
            <a:pPr lvl="1"/>
            <a:r>
              <a:rPr lang="en-GB" noProof="0"/>
              <a:t>Second level</a:t>
            </a:r>
          </a:p>
        </p:txBody>
      </p:sp>
      <p:sp>
        <p:nvSpPr>
          <p:cNvPr id="54" name="Text Placeholder 5"/>
          <p:cNvSpPr>
            <a:spLocks noGrp="1"/>
          </p:cNvSpPr>
          <p:nvPr>
            <p:ph type="body" sz="quarter" idx="24" hasCustomPrompt="1"/>
          </p:nvPr>
        </p:nvSpPr>
        <p:spPr>
          <a:xfrm>
            <a:off x="6501857" y="3726128"/>
            <a:ext cx="1150937" cy="957261"/>
          </a:xfrm>
        </p:spPr>
        <p:txBody>
          <a:bodyPr/>
          <a:lstStyle>
            <a:lvl1pPr>
              <a:lnSpc>
                <a:spcPts val="7600"/>
              </a:lnSpc>
              <a:defRPr sz="7200">
                <a:solidFill>
                  <a:srgbClr val="D4D2D2"/>
                </a:solidFill>
              </a:defRPr>
            </a:lvl1pPr>
          </a:lstStyle>
          <a:p>
            <a:pPr lvl="0"/>
            <a:r>
              <a:rPr lang="en-GB" noProof="0"/>
              <a:t>00</a:t>
            </a:r>
          </a:p>
        </p:txBody>
      </p:sp>
      <p:sp>
        <p:nvSpPr>
          <p:cNvPr id="55" name="Text Placeholder 5"/>
          <p:cNvSpPr>
            <a:spLocks noGrp="1"/>
          </p:cNvSpPr>
          <p:nvPr>
            <p:ph type="body" sz="quarter" idx="25"/>
          </p:nvPr>
        </p:nvSpPr>
        <p:spPr>
          <a:xfrm>
            <a:off x="7077324" y="4202641"/>
            <a:ext cx="4671219" cy="665958"/>
          </a:xfrm>
        </p:spPr>
        <p:txBody>
          <a:bodyPr/>
          <a:lstStyle>
            <a:lvl1pPr>
              <a:defRPr>
                <a:solidFill>
                  <a:schemeClr val="tx2"/>
                </a:solidFill>
              </a:defRPr>
            </a:lvl1pPr>
            <a:lvl2pPr>
              <a:defRPr>
                <a:solidFill>
                  <a:schemeClr val="tx2"/>
                </a:solidFill>
              </a:defRPr>
            </a:lvl2pPr>
          </a:lstStyle>
          <a:p>
            <a:pPr lvl="0"/>
            <a:r>
              <a:rPr lang="en-GB" noProof="0"/>
              <a:t>Edit Master text styles</a:t>
            </a:r>
          </a:p>
          <a:p>
            <a:pPr lvl="1"/>
            <a:r>
              <a:rPr lang="en-GB" noProof="0"/>
              <a:t>Second level</a:t>
            </a:r>
          </a:p>
        </p:txBody>
      </p:sp>
      <p:sp>
        <p:nvSpPr>
          <p:cNvPr id="56" name="Text Placeholder 5"/>
          <p:cNvSpPr>
            <a:spLocks noGrp="1"/>
          </p:cNvSpPr>
          <p:nvPr>
            <p:ph type="body" sz="quarter" idx="26" hasCustomPrompt="1"/>
          </p:nvPr>
        </p:nvSpPr>
        <p:spPr>
          <a:xfrm>
            <a:off x="6501857" y="4896247"/>
            <a:ext cx="1150937" cy="957261"/>
          </a:xfrm>
        </p:spPr>
        <p:txBody>
          <a:bodyPr/>
          <a:lstStyle>
            <a:lvl1pPr>
              <a:lnSpc>
                <a:spcPts val="7600"/>
              </a:lnSpc>
              <a:defRPr sz="7200">
                <a:solidFill>
                  <a:srgbClr val="D4D2D2"/>
                </a:solidFill>
              </a:defRPr>
            </a:lvl1pPr>
          </a:lstStyle>
          <a:p>
            <a:pPr lvl="0"/>
            <a:r>
              <a:rPr lang="en-GB" noProof="0"/>
              <a:t>00</a:t>
            </a:r>
          </a:p>
        </p:txBody>
      </p:sp>
      <p:sp>
        <p:nvSpPr>
          <p:cNvPr id="57" name="Text Placeholder 5"/>
          <p:cNvSpPr>
            <a:spLocks noGrp="1"/>
          </p:cNvSpPr>
          <p:nvPr>
            <p:ph type="body" sz="quarter" idx="27"/>
          </p:nvPr>
        </p:nvSpPr>
        <p:spPr>
          <a:xfrm>
            <a:off x="7077324" y="5376465"/>
            <a:ext cx="4671219" cy="665958"/>
          </a:xfrm>
        </p:spPr>
        <p:txBody>
          <a:bodyPr/>
          <a:lstStyle>
            <a:lvl1pPr>
              <a:defRPr>
                <a:solidFill>
                  <a:schemeClr val="tx2"/>
                </a:solidFill>
              </a:defRPr>
            </a:lvl1pPr>
            <a:lvl2pPr>
              <a:defRPr>
                <a:solidFill>
                  <a:schemeClr val="tx2"/>
                </a:solidFill>
              </a:defRPr>
            </a:lvl2pPr>
          </a:lstStyle>
          <a:p>
            <a:pPr lvl="0"/>
            <a:r>
              <a:rPr lang="en-GB" noProof="0"/>
              <a:t>Edit Master text styles</a:t>
            </a:r>
          </a:p>
          <a:p>
            <a:pPr lvl="1"/>
            <a:r>
              <a:rPr lang="en-GB" noProof="0"/>
              <a:t>Second level</a:t>
            </a:r>
          </a:p>
        </p:txBody>
      </p:sp>
      <p:sp>
        <p:nvSpPr>
          <p:cNvPr id="76" name="Rectangle 104"/>
          <p:cNvSpPr>
            <a:spLocks noChangeArrowheads="1"/>
          </p:cNvSpPr>
          <p:nvPr userDrawn="1"/>
        </p:nvSpPr>
        <p:spPr bwMode="gray">
          <a:xfrm flipH="1">
            <a:off x="-3101346" y="601407"/>
            <a:ext cx="3018791" cy="57926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TITLE HERE NOT MORE THAN 1 LINE OF TEXT</a:t>
            </a:r>
          </a:p>
        </p:txBody>
      </p:sp>
      <p:grpSp>
        <p:nvGrpSpPr>
          <p:cNvPr id="77" name="Group 76"/>
          <p:cNvGrpSpPr/>
          <p:nvPr userDrawn="1"/>
        </p:nvGrpSpPr>
        <p:grpSpPr>
          <a:xfrm>
            <a:off x="-3101342" y="584244"/>
            <a:ext cx="3018791" cy="604792"/>
            <a:chOff x="-460208" y="283104"/>
            <a:chExt cx="377657" cy="604792"/>
          </a:xfrm>
        </p:grpSpPr>
        <p:cxnSp>
          <p:nvCxnSpPr>
            <p:cNvPr id="78" name="Straight Connector 77"/>
            <p:cNvCxnSpPr/>
            <p:nvPr userDrawn="1"/>
          </p:nvCxnSpPr>
          <p:spPr bwMode="gray">
            <a:xfrm flipH="1">
              <a:off x="-460208" y="887896"/>
              <a:ext cx="377657" cy="0"/>
            </a:xfrm>
            <a:prstGeom prst="line">
              <a:avLst/>
            </a:prstGeom>
            <a:noFill/>
            <a:ln w="6350" cap="flat" cmpd="sng" algn="ctr">
              <a:solidFill>
                <a:srgbClr val="FF0000"/>
              </a:solidFill>
              <a:prstDash val="dash"/>
              <a:miter lim="800000"/>
            </a:ln>
            <a:effectLst/>
          </p:spPr>
        </p:cxnSp>
        <p:cxnSp>
          <p:nvCxnSpPr>
            <p:cNvPr id="79" name="Straight Connector 78"/>
            <p:cNvCxnSpPr/>
            <p:nvPr userDrawn="1"/>
          </p:nvCxnSpPr>
          <p:spPr bwMode="gray">
            <a:xfrm flipH="1">
              <a:off x="-460208" y="283104"/>
              <a:ext cx="377657" cy="0"/>
            </a:xfrm>
            <a:prstGeom prst="line">
              <a:avLst/>
            </a:prstGeom>
            <a:noFill/>
            <a:ln w="6350" cap="flat" cmpd="sng" algn="ctr">
              <a:solidFill>
                <a:srgbClr val="FF0000"/>
              </a:solidFill>
              <a:prstDash val="dash"/>
              <a:miter lim="800000"/>
            </a:ln>
            <a:effectLst/>
          </p:spPr>
        </p:cxnSp>
      </p:grpSp>
      <p:sp>
        <p:nvSpPr>
          <p:cNvPr id="86" name="Rectangle 104"/>
          <p:cNvSpPr>
            <a:spLocks noChangeArrowheads="1"/>
          </p:cNvSpPr>
          <p:nvPr userDrawn="1"/>
        </p:nvSpPr>
        <p:spPr bwMode="gray">
          <a:xfrm flipH="1">
            <a:off x="-3101346" y="1385889"/>
            <a:ext cx="3018792" cy="115368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ENTER CHAPTER NUMBER IN THE SQUARES WITH THE GREY TEXT</a:t>
            </a:r>
          </a:p>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mj-lt"/>
              </a:rPr>
              <a:t>INSERT YOUR CHAPTER TITLE AND SUBTITLES IN THE RECTANGLES WITH WHITE TEXT</a:t>
            </a:r>
            <a:endParaRPr kumimoji="0" lang="en-GB" altLang="en-US" sz="1200" b="1" i="0" u="none" strike="noStrike" kern="0" cap="none" spc="0" normalizeH="0" baseline="0" noProof="0">
              <a:ln>
                <a:noFill/>
              </a:ln>
              <a:solidFill>
                <a:schemeClr val="tx1"/>
              </a:solidFill>
              <a:effectLst/>
              <a:uLnTx/>
              <a:uFillTx/>
              <a:latin typeface="+mj-lt"/>
            </a:endParaRPr>
          </a:p>
        </p:txBody>
      </p:sp>
      <p:grpSp>
        <p:nvGrpSpPr>
          <p:cNvPr id="87" name="Group 86"/>
          <p:cNvGrpSpPr/>
          <p:nvPr userDrawn="1"/>
        </p:nvGrpSpPr>
        <p:grpSpPr>
          <a:xfrm>
            <a:off x="-3101342" y="1385888"/>
            <a:ext cx="3018791" cy="1170120"/>
            <a:chOff x="-460208" y="32235"/>
            <a:chExt cx="377657" cy="1170120"/>
          </a:xfrm>
        </p:grpSpPr>
        <p:cxnSp>
          <p:nvCxnSpPr>
            <p:cNvPr id="88" name="Straight Connector 87"/>
            <p:cNvCxnSpPr/>
            <p:nvPr userDrawn="1"/>
          </p:nvCxnSpPr>
          <p:spPr bwMode="gray">
            <a:xfrm flipH="1">
              <a:off x="-460208" y="1202355"/>
              <a:ext cx="377657" cy="0"/>
            </a:xfrm>
            <a:prstGeom prst="line">
              <a:avLst/>
            </a:prstGeom>
            <a:noFill/>
            <a:ln w="6350" cap="flat" cmpd="sng" algn="ctr">
              <a:solidFill>
                <a:srgbClr val="FF0000"/>
              </a:solidFill>
              <a:prstDash val="dash"/>
              <a:miter lim="800000"/>
            </a:ln>
            <a:effectLst/>
          </p:spPr>
        </p:cxnSp>
        <p:cxnSp>
          <p:nvCxnSpPr>
            <p:cNvPr id="89" name="Straight Connector 88"/>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90" name="Group 89"/>
          <p:cNvGrpSpPr/>
          <p:nvPr userDrawn="1"/>
        </p:nvGrpSpPr>
        <p:grpSpPr>
          <a:xfrm>
            <a:off x="12263438" y="0"/>
            <a:ext cx="3681702" cy="3436620"/>
            <a:chOff x="12263438" y="0"/>
            <a:chExt cx="3681702" cy="3436620"/>
          </a:xfrm>
        </p:grpSpPr>
        <p:sp>
          <p:nvSpPr>
            <p:cNvPr id="9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9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9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9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9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9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9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9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9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0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0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0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0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0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0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0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0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0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0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1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11" name="Rectangle 11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12" name="Rectangle 11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13" name="Rectangle 11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14" name="Rectangle 11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15" name="Rectangle 11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1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1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1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1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20" name="Rectangle 11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21" name="Rectangle 12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2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2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64"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Tree>
    <p:extLst>
      <p:ext uri="{BB962C8B-B14F-4D97-AF65-F5344CB8AC3E}">
        <p14:creationId xmlns:p14="http://schemas.microsoft.com/office/powerpoint/2010/main" val="364838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ue Chapter Slide">
    <p:spTree>
      <p:nvGrpSpPr>
        <p:cNvPr id="1" name=""/>
        <p:cNvGrpSpPr/>
        <p:nvPr/>
      </p:nvGrpSpPr>
      <p:grpSpPr>
        <a:xfrm>
          <a:off x="0" y="0"/>
          <a:ext cx="0" cy="0"/>
          <a:chOff x="0" y="0"/>
          <a:chExt cx="0" cy="0"/>
        </a:xfrm>
      </p:grpSpPr>
      <p:sp>
        <p:nvSpPr>
          <p:cNvPr id="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18" name="Rectangle 17"/>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a:solidFill>
                <a:schemeClr val="tx1"/>
              </a:solidFill>
            </a:endParaRPr>
          </a:p>
        </p:txBody>
      </p:sp>
      <p:sp>
        <p:nvSpPr>
          <p:cNvPr id="19"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sp>
        <p:nvSpPr>
          <p:cNvPr id="43" name="Title 1"/>
          <p:cNvSpPr>
            <a:spLocks noGrp="1"/>
          </p:cNvSpPr>
          <p:nvPr>
            <p:ph type="ctrTitle" hasCustomPrompt="1"/>
          </p:nvPr>
        </p:nvSpPr>
        <p:spPr bwMode="gray">
          <a:xfrm>
            <a:off x="995363" y="3419476"/>
            <a:ext cx="5427662" cy="1902261"/>
          </a:xfrm>
        </p:spPr>
        <p:txBody>
          <a:bodyPr anchor="b" anchorCtr="0">
            <a:noAutofit/>
          </a:bodyPr>
          <a:lstStyle>
            <a:lvl1pPr algn="l">
              <a:lnSpc>
                <a:spcPts val="4100"/>
              </a:lnSpc>
              <a:defRPr sz="5100" b="1">
                <a:solidFill>
                  <a:schemeClr val="bg1"/>
                </a:solidFill>
              </a:defRPr>
            </a:lvl1pPr>
          </a:lstStyle>
          <a:p>
            <a:r>
              <a:rPr lang="en-GB" noProof="0"/>
              <a:t>Click to edit </a:t>
            </a:r>
            <a:br>
              <a:rPr lang="en-GB" noProof="0"/>
            </a:br>
            <a:r>
              <a:rPr lang="en-GB" noProof="0"/>
              <a:t>Master title style</a:t>
            </a:r>
          </a:p>
        </p:txBody>
      </p:sp>
      <p:sp>
        <p:nvSpPr>
          <p:cNvPr id="44" name="Text Placeholder 6"/>
          <p:cNvSpPr>
            <a:spLocks noGrp="1"/>
          </p:cNvSpPr>
          <p:nvPr>
            <p:ph type="body" sz="quarter" idx="11" hasCustomPrompt="1"/>
          </p:nvPr>
        </p:nvSpPr>
        <p:spPr bwMode="gray">
          <a:xfrm>
            <a:off x="995363" y="5445277"/>
            <a:ext cx="4951412" cy="729450"/>
          </a:xfrm>
        </p:spPr>
        <p:txBody>
          <a:bodyPr>
            <a:noAutofit/>
          </a:bodyPr>
          <a:lstStyle>
            <a:lvl1pPr>
              <a:lnSpc>
                <a:spcPts val="2300"/>
              </a:lnSpc>
              <a:defRPr sz="2500">
                <a:solidFill>
                  <a:schemeClr val="bg1"/>
                </a:solidFill>
              </a:defRPr>
            </a:lvl1pPr>
          </a:lstStyle>
          <a:p>
            <a:pPr lvl="0"/>
            <a:r>
              <a:rPr lang="en-GB" noProof="0"/>
              <a:t>Click to edit Subtitle text styles</a:t>
            </a:r>
          </a:p>
        </p:txBody>
      </p:sp>
      <p:sp>
        <p:nvSpPr>
          <p:cNvPr id="46" name="Text Placeholder 5"/>
          <p:cNvSpPr>
            <a:spLocks noGrp="1"/>
          </p:cNvSpPr>
          <p:nvPr>
            <p:ph type="body" sz="quarter" idx="12" hasCustomPrompt="1"/>
          </p:nvPr>
        </p:nvSpPr>
        <p:spPr>
          <a:xfrm>
            <a:off x="995363" y="1666876"/>
            <a:ext cx="2189162" cy="1752600"/>
          </a:xfrm>
        </p:spPr>
        <p:txBody>
          <a:bodyPr/>
          <a:lstStyle>
            <a:lvl1pPr>
              <a:lnSpc>
                <a:spcPts val="13800"/>
              </a:lnSpc>
              <a:defRPr sz="12000">
                <a:solidFill>
                  <a:schemeClr val="bg1"/>
                </a:solidFill>
              </a:defRPr>
            </a:lvl1pPr>
          </a:lstStyle>
          <a:p>
            <a:pPr lvl="0"/>
            <a:r>
              <a:rPr lang="en-GB" noProof="0"/>
              <a:t>00</a:t>
            </a:r>
          </a:p>
        </p:txBody>
      </p:sp>
      <p:sp>
        <p:nvSpPr>
          <p:cNvPr id="48" name="Rectangle 104"/>
          <p:cNvSpPr>
            <a:spLocks noChangeArrowheads="1"/>
          </p:cNvSpPr>
          <p:nvPr userDrawn="1"/>
        </p:nvSpPr>
        <p:spPr bwMode="gray">
          <a:xfrm flipH="1">
            <a:off x="-3101348" y="5445277"/>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CHAPTER SUBTITLE HERE</a:t>
            </a:r>
          </a:p>
        </p:txBody>
      </p:sp>
      <p:sp>
        <p:nvSpPr>
          <p:cNvPr id="49" name="Rectangle 104"/>
          <p:cNvSpPr>
            <a:spLocks noChangeArrowheads="1"/>
          </p:cNvSpPr>
          <p:nvPr userDrawn="1"/>
        </p:nvSpPr>
        <p:spPr bwMode="gray">
          <a:xfrm flipH="1">
            <a:off x="-3101350" y="3436620"/>
            <a:ext cx="3018792" cy="1880712"/>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CHAPTER TITLE HERE</a:t>
            </a:r>
          </a:p>
        </p:txBody>
      </p:sp>
      <p:sp>
        <p:nvSpPr>
          <p:cNvPr id="50"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CHAPTER NUMBER HERE</a:t>
            </a:r>
          </a:p>
        </p:txBody>
      </p:sp>
      <p:grpSp>
        <p:nvGrpSpPr>
          <p:cNvPr id="51" name="Group 50"/>
          <p:cNvGrpSpPr/>
          <p:nvPr userDrawn="1"/>
        </p:nvGrpSpPr>
        <p:grpSpPr>
          <a:xfrm>
            <a:off x="-3101342" y="1892636"/>
            <a:ext cx="3018791" cy="1260476"/>
            <a:chOff x="-460208" y="506896"/>
            <a:chExt cx="377657" cy="1260476"/>
          </a:xfrm>
        </p:grpSpPr>
        <p:cxnSp>
          <p:nvCxnSpPr>
            <p:cNvPr id="52" name="Straight Connector 5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3" name="Straight Connector 52"/>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4" name="Group 53"/>
          <p:cNvGrpSpPr/>
          <p:nvPr userDrawn="1"/>
        </p:nvGrpSpPr>
        <p:grpSpPr>
          <a:xfrm>
            <a:off x="-3101342" y="3436620"/>
            <a:ext cx="3018791" cy="1880713"/>
            <a:chOff x="-460208" y="-849145"/>
            <a:chExt cx="377657" cy="1876865"/>
          </a:xfrm>
        </p:grpSpPr>
        <p:cxnSp>
          <p:nvCxnSpPr>
            <p:cNvPr id="55" name="Straight Connector 54"/>
            <p:cNvCxnSpPr/>
            <p:nvPr userDrawn="1"/>
          </p:nvCxnSpPr>
          <p:spPr bwMode="gray">
            <a:xfrm flipH="1">
              <a:off x="-460208" y="1027720"/>
              <a:ext cx="377657" cy="0"/>
            </a:xfrm>
            <a:prstGeom prst="line">
              <a:avLst/>
            </a:prstGeom>
            <a:noFill/>
            <a:ln w="6350" cap="flat" cmpd="sng" algn="ctr">
              <a:solidFill>
                <a:srgbClr val="FF0000"/>
              </a:solidFill>
              <a:prstDash val="dash"/>
              <a:miter lim="800000"/>
            </a:ln>
            <a:effectLst/>
          </p:spPr>
        </p:cxnSp>
        <p:cxnSp>
          <p:nvCxnSpPr>
            <p:cNvPr id="56" name="Straight Connector 55"/>
            <p:cNvCxnSpPr/>
            <p:nvPr userDrawn="1"/>
          </p:nvCxnSpPr>
          <p:spPr bwMode="gray">
            <a:xfrm flipH="1">
              <a:off x="-460208" y="-849145"/>
              <a:ext cx="377657" cy="0"/>
            </a:xfrm>
            <a:prstGeom prst="line">
              <a:avLst/>
            </a:prstGeom>
            <a:noFill/>
            <a:ln w="6350" cap="flat" cmpd="sng" algn="ctr">
              <a:solidFill>
                <a:srgbClr val="FF0000"/>
              </a:solidFill>
              <a:prstDash val="dash"/>
              <a:miter lim="800000"/>
            </a:ln>
            <a:effectLst/>
          </p:spPr>
        </p:cxnSp>
      </p:grpSp>
      <p:grpSp>
        <p:nvGrpSpPr>
          <p:cNvPr id="57" name="Group 56"/>
          <p:cNvGrpSpPr/>
          <p:nvPr userDrawn="1"/>
        </p:nvGrpSpPr>
        <p:grpSpPr>
          <a:xfrm>
            <a:off x="-3101342" y="5445277"/>
            <a:ext cx="3018791" cy="726649"/>
            <a:chOff x="-460208" y="479536"/>
            <a:chExt cx="377657" cy="726649"/>
          </a:xfrm>
        </p:grpSpPr>
        <p:cxnSp>
          <p:nvCxnSpPr>
            <p:cNvPr id="58" name="Straight Connector 57"/>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59" name="Straight Connector 58"/>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60" name="Group 59"/>
          <p:cNvGrpSpPr/>
          <p:nvPr userDrawn="1"/>
        </p:nvGrpSpPr>
        <p:grpSpPr>
          <a:xfrm>
            <a:off x="12263438" y="0"/>
            <a:ext cx="3681702" cy="3436620"/>
            <a:chOff x="12263438" y="0"/>
            <a:chExt cx="3681702" cy="3436620"/>
          </a:xfrm>
        </p:grpSpPr>
        <p:sp>
          <p:nvSpPr>
            <p:cNvPr id="6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6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6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7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7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7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8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81" name="Rectangle 8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3" name="Rectangle 8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4" name="Rectangle 8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5" name="Rectangle 8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90" name="Rectangle 8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91" name="Rectangle 9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9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121"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a:p>
        </p:txBody>
      </p:sp>
      <p:grpSp>
        <p:nvGrpSpPr>
          <p:cNvPr id="94" name="Group 93"/>
          <p:cNvGrpSpPr/>
          <p:nvPr userDrawn="1"/>
        </p:nvGrpSpPr>
        <p:grpSpPr>
          <a:xfrm>
            <a:off x="12263437" y="3542534"/>
            <a:ext cx="3681703" cy="2424674"/>
            <a:chOff x="12263437" y="3542534"/>
            <a:chExt cx="3681703" cy="2424674"/>
          </a:xfrm>
        </p:grpSpPr>
        <p:sp>
          <p:nvSpPr>
            <p:cNvPr id="95"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96" name="Rectangle 95"/>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97" name="Picture 9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8" name="Picture 9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9" name="Picture 9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00" name="Picture 9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01" name="Group 100"/>
            <p:cNvGrpSpPr/>
            <p:nvPr userDrawn="1"/>
          </p:nvGrpSpPr>
          <p:grpSpPr>
            <a:xfrm>
              <a:off x="14367592" y="4149392"/>
              <a:ext cx="511967" cy="758182"/>
              <a:chOff x="14093278" y="4121452"/>
              <a:chExt cx="511967" cy="758182"/>
            </a:xfrm>
          </p:grpSpPr>
          <p:pic>
            <p:nvPicPr>
              <p:cNvPr id="105" name="Picture 10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6" name="Rectangle 10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102" name="Straight Arrow Connector 10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Oval 10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212414481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y Chapter Slide">
    <p:spTree>
      <p:nvGrpSpPr>
        <p:cNvPr id="1" name=""/>
        <p:cNvGrpSpPr/>
        <p:nvPr/>
      </p:nvGrpSpPr>
      <p:grpSpPr>
        <a:xfrm>
          <a:off x="0" y="0"/>
          <a:ext cx="0" cy="0"/>
          <a:chOff x="0" y="0"/>
          <a:chExt cx="0" cy="0"/>
        </a:xfrm>
      </p:grpSpPr>
      <p:sp>
        <p:nvSpPr>
          <p:cNvPr id="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18" name="Rectangle 17"/>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a:solidFill>
                <a:schemeClr val="tx1"/>
              </a:solidFill>
            </a:endParaRPr>
          </a:p>
        </p:txBody>
      </p:sp>
      <p:sp>
        <p:nvSpPr>
          <p:cNvPr id="19"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sp>
        <p:nvSpPr>
          <p:cNvPr id="43" name="Title 1"/>
          <p:cNvSpPr>
            <a:spLocks noGrp="1"/>
          </p:cNvSpPr>
          <p:nvPr>
            <p:ph type="ctrTitle" hasCustomPrompt="1"/>
          </p:nvPr>
        </p:nvSpPr>
        <p:spPr bwMode="gray">
          <a:xfrm>
            <a:off x="995363" y="3419476"/>
            <a:ext cx="5427662" cy="1902261"/>
          </a:xfrm>
        </p:spPr>
        <p:txBody>
          <a:bodyPr anchor="b" anchorCtr="0">
            <a:noAutofit/>
          </a:bodyPr>
          <a:lstStyle>
            <a:lvl1pPr algn="l">
              <a:lnSpc>
                <a:spcPts val="4100"/>
              </a:lnSpc>
              <a:defRPr sz="5100" b="1">
                <a:solidFill>
                  <a:schemeClr val="tx2"/>
                </a:solidFill>
              </a:defRPr>
            </a:lvl1pPr>
          </a:lstStyle>
          <a:p>
            <a:r>
              <a:rPr lang="en-GB" noProof="0"/>
              <a:t>Click to edit </a:t>
            </a:r>
            <a:br>
              <a:rPr lang="en-GB" noProof="0"/>
            </a:br>
            <a:r>
              <a:rPr lang="en-GB" noProof="0"/>
              <a:t>Master title style</a:t>
            </a:r>
          </a:p>
        </p:txBody>
      </p:sp>
      <p:sp>
        <p:nvSpPr>
          <p:cNvPr id="44" name="Text Placeholder 6"/>
          <p:cNvSpPr>
            <a:spLocks noGrp="1"/>
          </p:cNvSpPr>
          <p:nvPr>
            <p:ph type="body" sz="quarter" idx="11" hasCustomPrompt="1"/>
          </p:nvPr>
        </p:nvSpPr>
        <p:spPr bwMode="gray">
          <a:xfrm>
            <a:off x="995363" y="5445277"/>
            <a:ext cx="4951412" cy="729450"/>
          </a:xfrm>
        </p:spPr>
        <p:txBody>
          <a:bodyPr>
            <a:noAutofit/>
          </a:bodyPr>
          <a:lstStyle>
            <a:lvl1pPr>
              <a:lnSpc>
                <a:spcPts val="2300"/>
              </a:lnSpc>
              <a:defRPr sz="2500">
                <a:solidFill>
                  <a:schemeClr val="tx2"/>
                </a:solidFill>
              </a:defRPr>
            </a:lvl1pPr>
          </a:lstStyle>
          <a:p>
            <a:pPr lvl="0"/>
            <a:r>
              <a:rPr lang="en-GB" noProof="0"/>
              <a:t>Click to edit Subtitle text styles</a:t>
            </a:r>
          </a:p>
        </p:txBody>
      </p:sp>
      <p:sp>
        <p:nvSpPr>
          <p:cNvPr id="46" name="Text Placeholder 5"/>
          <p:cNvSpPr>
            <a:spLocks noGrp="1"/>
          </p:cNvSpPr>
          <p:nvPr>
            <p:ph type="body" sz="quarter" idx="12" hasCustomPrompt="1"/>
          </p:nvPr>
        </p:nvSpPr>
        <p:spPr>
          <a:xfrm>
            <a:off x="995363" y="1666876"/>
            <a:ext cx="2189162" cy="1752600"/>
          </a:xfrm>
        </p:spPr>
        <p:txBody>
          <a:bodyPr/>
          <a:lstStyle>
            <a:lvl1pPr>
              <a:lnSpc>
                <a:spcPts val="13800"/>
              </a:lnSpc>
              <a:defRPr sz="12000">
                <a:solidFill>
                  <a:schemeClr val="tx2"/>
                </a:solidFill>
              </a:defRPr>
            </a:lvl1pPr>
          </a:lstStyle>
          <a:p>
            <a:pPr lvl="0"/>
            <a:r>
              <a:rPr lang="en-GB" noProof="0"/>
              <a:t>00</a:t>
            </a:r>
          </a:p>
        </p:txBody>
      </p:sp>
      <p:sp>
        <p:nvSpPr>
          <p:cNvPr id="48" name="Rectangle 104"/>
          <p:cNvSpPr>
            <a:spLocks noChangeArrowheads="1"/>
          </p:cNvSpPr>
          <p:nvPr userDrawn="1"/>
        </p:nvSpPr>
        <p:spPr bwMode="gray">
          <a:xfrm flipH="1">
            <a:off x="-3101348" y="5445277"/>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CHAPTER SUBTITLE HERE</a:t>
            </a:r>
          </a:p>
        </p:txBody>
      </p:sp>
      <p:sp>
        <p:nvSpPr>
          <p:cNvPr id="49" name="Rectangle 104"/>
          <p:cNvSpPr>
            <a:spLocks noChangeArrowheads="1"/>
          </p:cNvSpPr>
          <p:nvPr userDrawn="1"/>
        </p:nvSpPr>
        <p:spPr bwMode="gray">
          <a:xfrm flipH="1">
            <a:off x="-3101350" y="3436620"/>
            <a:ext cx="3018792" cy="1880712"/>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CHAPTER TITLE HERE</a:t>
            </a:r>
          </a:p>
        </p:txBody>
      </p:sp>
      <p:sp>
        <p:nvSpPr>
          <p:cNvPr id="50"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CHAPTER NUMBER HERE</a:t>
            </a:r>
          </a:p>
        </p:txBody>
      </p:sp>
      <p:grpSp>
        <p:nvGrpSpPr>
          <p:cNvPr id="51" name="Group 50"/>
          <p:cNvGrpSpPr/>
          <p:nvPr userDrawn="1"/>
        </p:nvGrpSpPr>
        <p:grpSpPr>
          <a:xfrm>
            <a:off x="-3101342" y="1892636"/>
            <a:ext cx="3018791" cy="1260476"/>
            <a:chOff x="-460208" y="506896"/>
            <a:chExt cx="377657" cy="1260476"/>
          </a:xfrm>
        </p:grpSpPr>
        <p:cxnSp>
          <p:nvCxnSpPr>
            <p:cNvPr id="52" name="Straight Connector 5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3" name="Straight Connector 52"/>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4" name="Group 53"/>
          <p:cNvGrpSpPr/>
          <p:nvPr userDrawn="1"/>
        </p:nvGrpSpPr>
        <p:grpSpPr>
          <a:xfrm>
            <a:off x="-3101342" y="3436620"/>
            <a:ext cx="3018791" cy="1880713"/>
            <a:chOff x="-460208" y="-849145"/>
            <a:chExt cx="377657" cy="1876865"/>
          </a:xfrm>
        </p:grpSpPr>
        <p:cxnSp>
          <p:nvCxnSpPr>
            <p:cNvPr id="55" name="Straight Connector 54"/>
            <p:cNvCxnSpPr/>
            <p:nvPr userDrawn="1"/>
          </p:nvCxnSpPr>
          <p:spPr bwMode="gray">
            <a:xfrm flipH="1">
              <a:off x="-460208" y="1027720"/>
              <a:ext cx="377657" cy="0"/>
            </a:xfrm>
            <a:prstGeom prst="line">
              <a:avLst/>
            </a:prstGeom>
            <a:noFill/>
            <a:ln w="6350" cap="flat" cmpd="sng" algn="ctr">
              <a:solidFill>
                <a:srgbClr val="FF0000"/>
              </a:solidFill>
              <a:prstDash val="dash"/>
              <a:miter lim="800000"/>
            </a:ln>
            <a:effectLst/>
          </p:spPr>
        </p:cxnSp>
        <p:cxnSp>
          <p:nvCxnSpPr>
            <p:cNvPr id="56" name="Straight Connector 55"/>
            <p:cNvCxnSpPr/>
            <p:nvPr userDrawn="1"/>
          </p:nvCxnSpPr>
          <p:spPr bwMode="gray">
            <a:xfrm flipH="1">
              <a:off x="-460208" y="-849145"/>
              <a:ext cx="377657" cy="0"/>
            </a:xfrm>
            <a:prstGeom prst="line">
              <a:avLst/>
            </a:prstGeom>
            <a:noFill/>
            <a:ln w="6350" cap="flat" cmpd="sng" algn="ctr">
              <a:solidFill>
                <a:srgbClr val="FF0000"/>
              </a:solidFill>
              <a:prstDash val="dash"/>
              <a:miter lim="800000"/>
            </a:ln>
            <a:effectLst/>
          </p:spPr>
        </p:cxnSp>
      </p:grpSp>
      <p:grpSp>
        <p:nvGrpSpPr>
          <p:cNvPr id="57" name="Group 56"/>
          <p:cNvGrpSpPr/>
          <p:nvPr userDrawn="1"/>
        </p:nvGrpSpPr>
        <p:grpSpPr>
          <a:xfrm>
            <a:off x="-3101342" y="5445277"/>
            <a:ext cx="3018791" cy="726649"/>
            <a:chOff x="-460208" y="479536"/>
            <a:chExt cx="377657" cy="726649"/>
          </a:xfrm>
        </p:grpSpPr>
        <p:cxnSp>
          <p:nvCxnSpPr>
            <p:cNvPr id="58" name="Straight Connector 57"/>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59" name="Straight Connector 58"/>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60" name="Group 59"/>
          <p:cNvGrpSpPr/>
          <p:nvPr userDrawn="1"/>
        </p:nvGrpSpPr>
        <p:grpSpPr>
          <a:xfrm>
            <a:off x="12263438" y="0"/>
            <a:ext cx="3681702" cy="3436620"/>
            <a:chOff x="12263438" y="0"/>
            <a:chExt cx="3681702" cy="3436620"/>
          </a:xfrm>
        </p:grpSpPr>
        <p:sp>
          <p:nvSpPr>
            <p:cNvPr id="6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6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6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7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7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7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8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81" name="Rectangle 8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3" name="Rectangle 8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4" name="Rectangle 8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5" name="Rectangle 8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90" name="Rectangle 8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91" name="Rectangle 9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9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120"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grpSp>
        <p:nvGrpSpPr>
          <p:cNvPr id="94" name="Group 93"/>
          <p:cNvGrpSpPr/>
          <p:nvPr userDrawn="1"/>
        </p:nvGrpSpPr>
        <p:grpSpPr>
          <a:xfrm>
            <a:off x="12263437" y="3542534"/>
            <a:ext cx="3681703" cy="2424674"/>
            <a:chOff x="12263437" y="3542534"/>
            <a:chExt cx="3681703" cy="2424674"/>
          </a:xfrm>
        </p:grpSpPr>
        <p:sp>
          <p:nvSpPr>
            <p:cNvPr id="95"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96" name="Rectangle 95"/>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97" name="Picture 9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8" name="Picture 9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9" name="Picture 9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00" name="Picture 9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01" name="Group 100"/>
            <p:cNvGrpSpPr/>
            <p:nvPr userDrawn="1"/>
          </p:nvGrpSpPr>
          <p:grpSpPr>
            <a:xfrm>
              <a:off x="14367592" y="4149392"/>
              <a:ext cx="511967" cy="758182"/>
              <a:chOff x="14093278" y="4121452"/>
              <a:chExt cx="511967" cy="758182"/>
            </a:xfrm>
          </p:grpSpPr>
          <p:pic>
            <p:nvPicPr>
              <p:cNvPr id="105" name="Picture 10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6" name="Rectangle 10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102" name="Straight Arrow Connector 10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Oval 10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5388660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Text Slide">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658814" y="1544638"/>
            <a:ext cx="8966200" cy="4475162"/>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 name="Title 1"/>
          <p:cNvSpPr>
            <a:spLocks noGrp="1"/>
          </p:cNvSpPr>
          <p:nvPr>
            <p:ph type="title"/>
          </p:nvPr>
        </p:nvSpPr>
        <p:spPr>
          <a:xfrm>
            <a:off x="658813" y="515833"/>
            <a:ext cx="8966201" cy="854075"/>
          </a:xfrm>
        </p:spPr>
        <p:txBody>
          <a:bodyPr/>
          <a:lstStyle/>
          <a:p>
            <a:r>
              <a:rPr lang="en-GB" noProof="0"/>
              <a:t>Click to edit Master title style</a:t>
            </a:r>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9"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Tree>
    <p:extLst>
      <p:ext uri="{BB962C8B-B14F-4D97-AF65-F5344CB8AC3E}">
        <p14:creationId xmlns:p14="http://schemas.microsoft.com/office/powerpoint/2010/main" val="1777056863"/>
      </p:ext>
    </p:extLst>
  </p:cSld>
  <p:clrMapOvr>
    <a:masterClrMapping/>
  </p:clrMapOvr>
  <p:extLst>
    <p:ext uri="{DCECCB84-F9BA-43D5-87BE-67443E8EF086}">
      <p15:sldGuideLst xmlns:p15="http://schemas.microsoft.com/office/powerpoint/2012/main">
        <p15:guide id="1" pos="6063"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jpe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63"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5" name="Rectangle 4"/>
          <p:cNvSpPr/>
          <p:nvPr userDrawn="1"/>
        </p:nvSpPr>
        <p:spPr>
          <a:xfrm>
            <a:off x="0" y="6019799"/>
            <a:ext cx="12187070" cy="842964"/>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2" name="Title Placeholder 1"/>
          <p:cNvSpPr>
            <a:spLocks noGrp="1"/>
          </p:cNvSpPr>
          <p:nvPr>
            <p:ph type="title"/>
          </p:nvPr>
        </p:nvSpPr>
        <p:spPr bwMode="auto">
          <a:xfrm>
            <a:off x="658813" y="515833"/>
            <a:ext cx="10863261" cy="854075"/>
          </a:xfrm>
          <a:prstGeom prst="rect">
            <a:avLst/>
          </a:prstGeom>
        </p:spPr>
        <p:txBody>
          <a:bodyPr vert="horz" lIns="0" tIns="0" rIns="0" bIns="0" rtlCol="0" anchor="ctr">
            <a:noAutofit/>
          </a:bodyPr>
          <a:lstStyle/>
          <a:p>
            <a:r>
              <a:rPr lang="en-GB" noProof="0"/>
              <a:t>Click to edit title style</a:t>
            </a:r>
          </a:p>
        </p:txBody>
      </p:sp>
      <p:sp>
        <p:nvSpPr>
          <p:cNvPr id="3" name="Text Placeholder 2"/>
          <p:cNvSpPr>
            <a:spLocks noGrp="1"/>
          </p:cNvSpPr>
          <p:nvPr>
            <p:ph type="body" idx="1"/>
          </p:nvPr>
        </p:nvSpPr>
        <p:spPr bwMode="auto">
          <a:xfrm>
            <a:off x="658813" y="1544638"/>
            <a:ext cx="10863261" cy="4475162"/>
          </a:xfrm>
          <a:prstGeom prst="rect">
            <a:avLst/>
          </a:prstGeom>
        </p:spPr>
        <p:txBody>
          <a:bodyPr vert="horz" lIns="0" tIns="0" rIns="0" bIns="0" rtlCol="0">
            <a:noAutofit/>
          </a:bodyPr>
          <a:lstStyle/>
          <a:p>
            <a:pPr lvl="0"/>
            <a:r>
              <a:rPr lang="en-GB" noProof="0"/>
              <a:t>Click to edit text styles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Sixth Level</a:t>
            </a:r>
          </a:p>
        </p:txBody>
      </p:sp>
      <p:sp>
        <p:nvSpPr>
          <p:cNvPr id="21"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noProof="0" smtClean="0"/>
              <a:pPr/>
              <a:t>‹#›</a:t>
            </a:fld>
            <a:endParaRPr lang="en-GB" noProof="0"/>
          </a:p>
        </p:txBody>
      </p:sp>
      <p:sp>
        <p:nvSpPr>
          <p:cNvPr id="47"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NO CONTENT BETWEEN THESE RED LINES</a:t>
            </a:r>
          </a:p>
        </p:txBody>
      </p:sp>
      <p:grpSp>
        <p:nvGrpSpPr>
          <p:cNvPr id="6" name="Group 5"/>
          <p:cNvGrpSpPr/>
          <p:nvPr userDrawn="1"/>
        </p:nvGrpSpPr>
        <p:grpSpPr>
          <a:xfrm>
            <a:off x="12263438" y="0"/>
            <a:ext cx="3681702" cy="3436620"/>
            <a:chOff x="12263438" y="0"/>
            <a:chExt cx="3681702" cy="3436620"/>
          </a:xfrm>
        </p:grpSpPr>
        <p:sp>
          <p:nvSpPr>
            <p:cNvPr id="44"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57"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58"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59"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0"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72"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73"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74"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75"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8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5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5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5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8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8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8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8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8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8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10" name="Rectangle 10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11" name="Rectangle 11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12" name="Rectangle 11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13" name="Rectangle 11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14" name="Rectangle 11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1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1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1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1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19" name="Rectangle 11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20" name="Rectangle 11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2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2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grpSp>
        <p:nvGrpSpPr>
          <p:cNvPr id="4" name="Group 3"/>
          <p:cNvGrpSpPr/>
          <p:nvPr userDrawn="1"/>
        </p:nvGrpSpPr>
        <p:grpSpPr>
          <a:xfrm>
            <a:off x="11231550" y="6250328"/>
            <a:ext cx="301637" cy="363217"/>
            <a:chOff x="10789528" y="6237520"/>
            <a:chExt cx="312274" cy="376026"/>
          </a:xfrm>
        </p:grpSpPr>
        <p:sp>
          <p:nvSpPr>
            <p:cNvPr id="10"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1"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35" name="Footer Placeholder 34"/>
          <p:cNvSpPr>
            <a:spLocks noGrp="1"/>
          </p:cNvSpPr>
          <p:nvPr userDrawn="1">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a:t>Title of this </a:t>
            </a:r>
            <a:r>
              <a:rPr lang="en-GB" noProof="0"/>
              <a:t>presentation</a:t>
            </a:r>
            <a:r>
              <a:rPr lang="en-US"/>
              <a:t> (Footer Text)</a:t>
            </a:r>
            <a:endParaRPr lang="nl-NL"/>
          </a:p>
        </p:txBody>
      </p:sp>
      <p:sp>
        <p:nvSpPr>
          <p:cNvPr id="55" name="Rectangle 104"/>
          <p:cNvSpPr>
            <a:spLocks noChangeArrowheads="1"/>
          </p:cNvSpPr>
          <p:nvPr userDrawn="1"/>
        </p:nvSpPr>
        <p:spPr bwMode="gray">
          <a:xfrm flipH="1">
            <a:off x="-3101342" y="503263"/>
            <a:ext cx="3018787" cy="75670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TITLE HERE NOT MORE THAN 2 LINES OF TEXT</a:t>
            </a:r>
          </a:p>
        </p:txBody>
      </p:sp>
      <p:grpSp>
        <p:nvGrpSpPr>
          <p:cNvPr id="8" name="Group 7"/>
          <p:cNvGrpSpPr/>
          <p:nvPr userDrawn="1"/>
        </p:nvGrpSpPr>
        <p:grpSpPr>
          <a:xfrm>
            <a:off x="-3101340" y="515833"/>
            <a:ext cx="3018790" cy="744137"/>
            <a:chOff x="-460208" y="515833"/>
            <a:chExt cx="377657" cy="744137"/>
          </a:xfrm>
        </p:grpSpPr>
        <p:cxnSp>
          <p:nvCxnSpPr>
            <p:cNvPr id="61" name="Straight Connector 60"/>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62" name="Straight Connector 61"/>
            <p:cNvCxnSpPr/>
            <p:nvPr userDrawn="1"/>
          </p:nvCxnSpPr>
          <p:spPr bwMode="gray">
            <a:xfrm flipH="1">
              <a:off x="-460208" y="515833"/>
              <a:ext cx="377657" cy="0"/>
            </a:xfrm>
            <a:prstGeom prst="line">
              <a:avLst/>
            </a:prstGeom>
            <a:noFill/>
            <a:ln w="6350" cap="flat" cmpd="sng" algn="ctr">
              <a:solidFill>
                <a:srgbClr val="FF0000"/>
              </a:solidFill>
              <a:prstDash val="dash"/>
              <a:miter lim="800000"/>
            </a:ln>
            <a:effectLst/>
          </p:spPr>
        </p:cxnSp>
      </p:grpSp>
      <p:sp>
        <p:nvSpPr>
          <p:cNvPr id="66" name="Rectangle 65"/>
          <p:cNvSpPr/>
          <p:nvPr userDrawn="1"/>
        </p:nvSpPr>
        <p:spPr bwMode="gray">
          <a:xfrm>
            <a:off x="-3101340" y="1544635"/>
            <a:ext cx="3018790" cy="437965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108000" rIns="180000" bIns="108000" rtlCol="0" anchor="t" anchorCtr="0">
            <a:noAutofit/>
          </a:bodyPr>
          <a:lstStyle/>
          <a:p>
            <a:pPr algn="l"/>
            <a:r>
              <a:rPr lang="en-GB" sz="1200" b="1" noProof="0">
                <a:solidFill>
                  <a:schemeClr val="tx1"/>
                </a:solidFill>
                <a:latin typeface="+mj-lt"/>
              </a:rPr>
              <a:t>TEXT LEVELS AND BULLETS</a:t>
            </a:r>
          </a:p>
          <a:p>
            <a:pPr algn="l"/>
            <a:r>
              <a:rPr lang="en-GB" sz="1000" b="0" noProof="0">
                <a:solidFill>
                  <a:schemeClr val="tx1"/>
                </a:solidFill>
              </a:rPr>
              <a:t>Only use the </a:t>
            </a:r>
            <a:r>
              <a:rPr lang="en-GB" sz="1000" b="0" u="sng" noProof="0">
                <a:solidFill>
                  <a:schemeClr val="tx1"/>
                </a:solidFill>
              </a:rPr>
              <a:t>List Level buttons</a:t>
            </a:r>
            <a:r>
              <a:rPr lang="en-GB" sz="1000" b="0" noProof="0">
                <a:solidFill>
                  <a:schemeClr val="tx1"/>
                </a:solidFill>
              </a:rPr>
              <a:t> to apply the</a:t>
            </a:r>
            <a:r>
              <a:rPr lang="en-GB" sz="1000" b="0" baseline="0" noProof="0">
                <a:solidFill>
                  <a:schemeClr val="tx1"/>
                </a:solidFill>
              </a:rPr>
              <a:t> </a:t>
            </a:r>
            <a:r>
              <a:rPr lang="en-GB" sz="1000" b="0" i="0" u="none" baseline="0" noProof="0">
                <a:solidFill>
                  <a:schemeClr val="tx1"/>
                </a:solidFill>
              </a:rPr>
              <a:t>correct text levels and Levi Nine coloured bullets. </a:t>
            </a:r>
          </a:p>
          <a:p>
            <a:pPr algn="l"/>
            <a:r>
              <a:rPr lang="en-GB" sz="1000" b="0" i="0" u="none" baseline="0" noProof="0">
                <a:solidFill>
                  <a:schemeClr val="tx1"/>
                </a:solidFill>
              </a:rPr>
              <a:t>Select your text and click on </a:t>
            </a:r>
            <a:r>
              <a:rPr lang="en-GB" sz="1000" b="1" i="0" u="none" baseline="0" noProof="0">
                <a:solidFill>
                  <a:schemeClr val="tx1"/>
                </a:solidFill>
              </a:rPr>
              <a:t>“Increase- or Decrease List Level”</a:t>
            </a:r>
          </a:p>
          <a:p>
            <a:pPr algn="l"/>
            <a:endParaRPr lang="en-GB" sz="1000" b="0" i="0" u="none" baseline="0" noProof="0">
              <a:solidFill>
                <a:schemeClr val="tx1"/>
              </a:solidFill>
            </a:endParaRPr>
          </a:p>
          <a:p>
            <a:pPr algn="l"/>
            <a:endParaRPr lang="en-GB" sz="1000" b="0" i="0" u="none" baseline="0" noProof="0">
              <a:solidFill>
                <a:schemeClr val="tx1"/>
              </a:solidFill>
            </a:endParaRPr>
          </a:p>
          <a:p>
            <a:pPr algn="l"/>
            <a:endParaRPr lang="en-GB" sz="1000" b="0" i="0" u="none" baseline="0" noProof="0">
              <a:solidFill>
                <a:schemeClr val="tx1"/>
              </a:solidFill>
            </a:endParaRPr>
          </a:p>
          <a:p>
            <a:pPr algn="l"/>
            <a:endParaRPr lang="en-GB" sz="1000" b="0" i="0" u="none" baseline="0" noProof="0">
              <a:solidFill>
                <a:schemeClr val="tx1"/>
              </a:solidFill>
            </a:endParaRPr>
          </a:p>
          <a:p>
            <a:pPr algn="l"/>
            <a:endParaRPr lang="en-GB" sz="1000" b="0" i="0" u="none" baseline="0" noProof="0">
              <a:solidFill>
                <a:schemeClr val="tx1"/>
              </a:solidFill>
            </a:endParaRPr>
          </a:p>
          <a:p>
            <a:pPr algn="l"/>
            <a:endParaRPr lang="en-GB" sz="1000" b="0" i="0" u="none" baseline="0" noProof="0">
              <a:solidFill>
                <a:schemeClr val="tx1"/>
              </a:solidFill>
            </a:endParaRPr>
          </a:p>
          <a:p>
            <a:pPr algn="l"/>
            <a:endParaRPr lang="en-GB" sz="1000" b="0" i="0" u="none" baseline="0" noProof="0">
              <a:solidFill>
                <a:schemeClr val="tx1"/>
              </a:solidFill>
            </a:endParaRPr>
          </a:p>
          <a:p>
            <a:pPr algn="l"/>
            <a:endParaRPr lang="en-GB" sz="900" b="0" i="0" u="none" baseline="0" noProof="0">
              <a:solidFill>
                <a:schemeClr val="tx1"/>
              </a:solidFill>
            </a:endParaRPr>
          </a:p>
          <a:p>
            <a:pPr algn="l"/>
            <a:r>
              <a:rPr lang="en-GB" sz="1200" b="1" kern="1200" noProof="0">
                <a:solidFill>
                  <a:schemeClr val="tx1"/>
                </a:solidFill>
                <a:latin typeface="+mj-lt"/>
                <a:ea typeface="+mn-ea"/>
                <a:cs typeface="+mn-cs"/>
              </a:rPr>
              <a:t>LIST LEVELS</a:t>
            </a:r>
          </a:p>
          <a:p>
            <a:pPr algn="l"/>
            <a:r>
              <a:rPr lang="en-GB" sz="2800" b="0" kern="1200" baseline="0" noProof="0">
                <a:solidFill>
                  <a:schemeClr val="tx2"/>
                </a:solidFill>
                <a:latin typeface="+mj-lt"/>
                <a:ea typeface="+mn-ea"/>
                <a:cs typeface="ING Me" pitchFamily="2" charset="0"/>
              </a:rPr>
              <a:t>Text Level 1</a:t>
            </a:r>
          </a:p>
          <a:p>
            <a:pPr algn="l"/>
            <a:r>
              <a:rPr lang="en-GB" sz="2000" b="0" kern="1200" baseline="0" noProof="0">
                <a:solidFill>
                  <a:schemeClr val="tx1"/>
                </a:solidFill>
                <a:latin typeface="+mn-lt"/>
                <a:ea typeface="+mn-ea"/>
                <a:cs typeface="ING Me" pitchFamily="2" charset="0"/>
              </a:rPr>
              <a:t>Text Level 2</a:t>
            </a:r>
          </a:p>
          <a:p>
            <a:pPr marL="180975" lvl="2"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pPr>
            <a:r>
              <a:rPr lang="en-GB" sz="2000" kern="1200" baseline="0" noProof="0">
                <a:solidFill>
                  <a:schemeClr val="tx1"/>
                </a:solidFill>
                <a:latin typeface="+mn-lt"/>
                <a:ea typeface="+mn-ea"/>
                <a:cs typeface="ING Me" pitchFamily="2" charset="0"/>
              </a:rPr>
              <a:t>Text Level 3</a:t>
            </a:r>
          </a:p>
          <a:p>
            <a:pPr marL="361950" lvl="3"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pPr>
            <a:r>
              <a:rPr lang="en-GB" sz="2000" kern="1200" baseline="0" noProof="0">
                <a:solidFill>
                  <a:schemeClr val="tx1"/>
                </a:solidFill>
                <a:latin typeface="+mn-lt"/>
                <a:ea typeface="+mn-ea"/>
                <a:cs typeface="ING Me" pitchFamily="2" charset="0"/>
              </a:rPr>
              <a:t>Text Level 4</a:t>
            </a:r>
          </a:p>
          <a:p>
            <a:pPr marL="542925" lvl="4"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pPr>
            <a:r>
              <a:rPr lang="en-GB" sz="2000" kern="1200" baseline="0" noProof="0">
                <a:solidFill>
                  <a:schemeClr val="tx1"/>
                </a:solidFill>
                <a:latin typeface="+mn-lt"/>
                <a:ea typeface="+mn-ea"/>
                <a:cs typeface="ING Me" pitchFamily="2" charset="0"/>
              </a:rPr>
              <a:t>Text Level 5</a:t>
            </a:r>
          </a:p>
          <a:p>
            <a:pPr marL="714375" lvl="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pPr>
            <a:r>
              <a:rPr lang="en-GB" sz="2000" kern="1200" noProof="0">
                <a:solidFill>
                  <a:schemeClr val="tx1"/>
                </a:solidFill>
                <a:latin typeface="+mn-lt"/>
                <a:ea typeface="+mn-ea"/>
                <a:cs typeface="+mn-cs"/>
              </a:rPr>
              <a:t>Text Level 6</a:t>
            </a:r>
          </a:p>
        </p:txBody>
      </p:sp>
      <p:grpSp>
        <p:nvGrpSpPr>
          <p:cNvPr id="67" name="Group 66"/>
          <p:cNvGrpSpPr/>
          <p:nvPr userDrawn="1"/>
        </p:nvGrpSpPr>
        <p:grpSpPr bwMode="gray">
          <a:xfrm>
            <a:off x="-2924343" y="2561529"/>
            <a:ext cx="1594078" cy="949180"/>
            <a:chOff x="-1573454" y="1531453"/>
            <a:chExt cx="1335187" cy="795026"/>
          </a:xfrm>
        </p:grpSpPr>
        <p:pic>
          <p:nvPicPr>
            <p:cNvPr id="68" name="Picture 67"/>
            <p:cNvPicPr>
              <a:picLocks noChangeAspect="1"/>
            </p:cNvPicPr>
            <p:nvPr/>
          </p:nvPicPr>
          <p:blipFill>
            <a:blip r:embed="rId46" cstate="screen">
              <a:extLst>
                <a:ext uri="{28A0092B-C50C-407E-A947-70E740481C1C}">
                  <a14:useLocalDpi xmlns:a14="http://schemas.microsoft.com/office/drawing/2010/main"/>
                </a:ext>
              </a:extLst>
            </a:blip>
            <a:srcRect/>
            <a:stretch>
              <a:fillRect/>
            </a:stretch>
          </p:blipFill>
          <p:spPr bwMode="gray">
            <a:xfrm>
              <a:off x="-1573454" y="1531453"/>
              <a:ext cx="1335187" cy="795026"/>
            </a:xfrm>
            <a:custGeom>
              <a:avLst/>
              <a:gdLst>
                <a:gd name="connsiteX0" fmla="*/ 0 w 2840306"/>
                <a:gd name="connsiteY0" fmla="*/ 0 h 1691236"/>
                <a:gd name="connsiteX1" fmla="*/ 2840306 w 2840306"/>
                <a:gd name="connsiteY1" fmla="*/ 0 h 1691236"/>
                <a:gd name="connsiteX2" fmla="*/ 2840306 w 2840306"/>
                <a:gd name="connsiteY2" fmla="*/ 1691236 h 1691236"/>
                <a:gd name="connsiteX3" fmla="*/ 0 w 2840306"/>
                <a:gd name="connsiteY3" fmla="*/ 1691236 h 1691236"/>
              </a:gdLst>
              <a:ahLst/>
              <a:cxnLst>
                <a:cxn ang="0">
                  <a:pos x="connsiteX0" y="connsiteY0"/>
                </a:cxn>
                <a:cxn ang="0">
                  <a:pos x="connsiteX1" y="connsiteY1"/>
                </a:cxn>
                <a:cxn ang="0">
                  <a:pos x="connsiteX2" y="connsiteY2"/>
                </a:cxn>
                <a:cxn ang="0">
                  <a:pos x="connsiteX3" y="connsiteY3"/>
                </a:cxn>
              </a:cxnLst>
              <a:rect l="l" t="t" r="r" b="b"/>
              <a:pathLst>
                <a:path w="2840306" h="1691236">
                  <a:moveTo>
                    <a:pt x="0" y="0"/>
                  </a:moveTo>
                  <a:lnTo>
                    <a:pt x="2840306" y="0"/>
                  </a:lnTo>
                  <a:lnTo>
                    <a:pt x="2840306" y="1691236"/>
                  </a:lnTo>
                  <a:lnTo>
                    <a:pt x="0" y="1691236"/>
                  </a:lnTo>
                  <a:close/>
                </a:path>
              </a:pathLst>
            </a:custGeom>
          </p:spPr>
        </p:pic>
        <p:sp>
          <p:nvSpPr>
            <p:cNvPr id="69" name="Multiply 30"/>
            <p:cNvSpPr/>
            <p:nvPr/>
          </p:nvSpPr>
          <p:spPr bwMode="gray">
            <a:xfrm>
              <a:off x="-1571627" y="1551174"/>
              <a:ext cx="245272" cy="245272"/>
            </a:xfrm>
            <a:prstGeom prst="mathMultiply">
              <a:avLst>
                <a:gd name="adj1" fmla="val 831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GB" err="1"/>
            </a:p>
          </p:txBody>
        </p:sp>
      </p:grpSp>
      <p:grpSp>
        <p:nvGrpSpPr>
          <p:cNvPr id="82" name="Group 81"/>
          <p:cNvGrpSpPr/>
          <p:nvPr userDrawn="1"/>
        </p:nvGrpSpPr>
        <p:grpSpPr>
          <a:xfrm>
            <a:off x="12266222" y="6019797"/>
            <a:ext cx="3678917" cy="834408"/>
            <a:chOff x="-460208" y="425562"/>
            <a:chExt cx="377657" cy="834408"/>
          </a:xfrm>
        </p:grpSpPr>
        <p:cxnSp>
          <p:nvCxnSpPr>
            <p:cNvPr id="83" name="Straight Connector 8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90" name="Straight Connector 89"/>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cxnSp>
        <p:nvCxnSpPr>
          <p:cNvPr id="92" name="Straight Connector 91"/>
          <p:cNvCxnSpPr/>
          <p:nvPr userDrawn="1"/>
        </p:nvCxnSpPr>
        <p:spPr bwMode="gray">
          <a:xfrm flipH="1">
            <a:off x="-3101345" y="1544638"/>
            <a:ext cx="3018791" cy="0"/>
          </a:xfrm>
          <a:prstGeom prst="line">
            <a:avLst/>
          </a:prstGeom>
          <a:noFill/>
          <a:ln w="6350" cap="flat" cmpd="sng" algn="ctr">
            <a:solidFill>
              <a:srgbClr val="FF0000"/>
            </a:solidFill>
            <a:prstDash val="dash"/>
            <a:miter lim="800000"/>
          </a:ln>
          <a:effectLst/>
        </p:spPr>
      </p:cxnSp>
      <p:sp>
        <p:nvSpPr>
          <p:cNvPr id="91"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FOOTER </a:t>
            </a:r>
            <a:br>
              <a:rPr kumimoji="0" lang="en-GB" altLang="en-US" sz="1200" b="1" i="0" u="none" strike="noStrike" kern="0" cap="none" spc="0" normalizeH="0" baseline="0" noProof="0">
                <a:ln>
                  <a:noFill/>
                </a:ln>
                <a:solidFill>
                  <a:schemeClr val="tx1"/>
                </a:solidFill>
                <a:effectLst/>
                <a:uLnTx/>
                <a:uFillTx/>
                <a:latin typeface="+mj-lt"/>
              </a:rPr>
            </a:br>
            <a:r>
              <a:rPr kumimoji="0" lang="en-GB" altLang="en-US" sz="1050" b="0" i="0" u="none" strike="noStrike" kern="0" cap="none" spc="0" normalizeH="0" baseline="0" noProof="0">
                <a:ln>
                  <a:noFill/>
                </a:ln>
                <a:solidFill>
                  <a:schemeClr val="tx1"/>
                </a:solidFill>
                <a:effectLst/>
                <a:uLnTx/>
                <a:uFillTx/>
                <a:latin typeface="+mn-lt"/>
              </a:rPr>
              <a:t>- Go to tab </a:t>
            </a:r>
            <a:r>
              <a:rPr kumimoji="0" lang="en-GB" altLang="en-US" sz="1050" b="1" i="0" u="none" strike="noStrike" kern="0" cap="none" spc="0" normalizeH="0" baseline="0" noProof="0">
                <a:ln>
                  <a:noFill/>
                </a:ln>
                <a:solidFill>
                  <a:schemeClr val="tx1"/>
                </a:solidFill>
                <a:effectLst/>
                <a:uLnTx/>
                <a:uFillTx/>
                <a:latin typeface="+mn-lt"/>
              </a:rPr>
              <a:t>“insert”</a:t>
            </a:r>
            <a:r>
              <a:rPr kumimoji="0" lang="en-GB" altLang="en-US" sz="1050" b="0" i="0" u="none" strike="noStrike" kern="0" cap="none" spc="0" normalizeH="0" baseline="0" noProof="0">
                <a:ln>
                  <a:noFill/>
                </a:ln>
                <a:solidFill>
                  <a:schemeClr val="tx1"/>
                </a:solidFill>
                <a:effectLst/>
                <a:uLnTx/>
                <a:uFillTx/>
                <a:latin typeface="+mn-lt"/>
              </a:rPr>
              <a:t> </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Select </a:t>
            </a:r>
            <a:r>
              <a:rPr kumimoji="0" lang="en-GB" altLang="en-US" sz="1050" b="1" i="0" u="none" strike="noStrike" kern="0" cap="none" spc="0" normalizeH="0" baseline="0" noProof="0">
                <a:ln>
                  <a:noFill/>
                </a:ln>
                <a:solidFill>
                  <a:schemeClr val="tx1"/>
                </a:solidFill>
                <a:effectLst/>
                <a:uLnTx/>
                <a:uFillTx/>
                <a:latin typeface="+mn-lt"/>
              </a:rPr>
              <a:t>“header &amp; footer”</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Insert your text and click </a:t>
            </a:r>
            <a:r>
              <a:rPr kumimoji="0" lang="en-GB" altLang="en-US" sz="1050" b="1" i="0" u="none" strike="noStrike" kern="0" cap="none" spc="0" normalizeH="0" baseline="0" noProof="0">
                <a:ln>
                  <a:noFill/>
                </a:ln>
                <a:solidFill>
                  <a:schemeClr val="tx1"/>
                </a:solidFill>
                <a:effectLst/>
                <a:uLnTx/>
                <a:uFillTx/>
                <a:latin typeface="+mn-lt"/>
              </a:rPr>
              <a:t>‘Apply to all’</a:t>
            </a:r>
            <a:endParaRPr kumimoji="0" lang="en-GB" altLang="en-US" sz="1200" b="1" i="0" u="none" strike="noStrike" kern="0" cap="none" spc="0" normalizeH="0" baseline="0" noProof="0">
              <a:ln>
                <a:noFill/>
              </a:ln>
              <a:solidFill>
                <a:schemeClr val="tx1"/>
              </a:solidFill>
              <a:effectLst/>
              <a:uLnTx/>
              <a:uFillTx/>
              <a:latin typeface="+mn-lt"/>
            </a:endParaRPr>
          </a:p>
        </p:txBody>
      </p:sp>
      <p:grpSp>
        <p:nvGrpSpPr>
          <p:cNvPr id="93" name="Group 92"/>
          <p:cNvGrpSpPr/>
          <p:nvPr userDrawn="1"/>
        </p:nvGrpSpPr>
        <p:grpSpPr>
          <a:xfrm>
            <a:off x="-3101342" y="6019797"/>
            <a:ext cx="3018791" cy="834408"/>
            <a:chOff x="-460208" y="425562"/>
            <a:chExt cx="377657" cy="834408"/>
          </a:xfrm>
        </p:grpSpPr>
        <p:cxnSp>
          <p:nvCxnSpPr>
            <p:cNvPr id="94" name="Straight Connector 93"/>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95" name="Straight Connector 94"/>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44" r:id="rId1"/>
    <p:sldLayoutId id="2147483763" r:id="rId2"/>
    <p:sldLayoutId id="2147483745" r:id="rId3"/>
    <p:sldLayoutId id="2147483764" r:id="rId4"/>
    <p:sldLayoutId id="2147483751" r:id="rId5"/>
    <p:sldLayoutId id="2147483765" r:id="rId6"/>
    <p:sldLayoutId id="2147483752" r:id="rId7"/>
    <p:sldLayoutId id="2147483766" r:id="rId8"/>
    <p:sldLayoutId id="2147483747" r:id="rId9"/>
    <p:sldLayoutId id="2147483685" r:id="rId10"/>
    <p:sldLayoutId id="2147483748" r:id="rId11"/>
    <p:sldLayoutId id="2147483696" r:id="rId12"/>
    <p:sldLayoutId id="2147483750" r:id="rId13"/>
    <p:sldLayoutId id="2147483731" r:id="rId14"/>
    <p:sldLayoutId id="2147483749" r:id="rId15"/>
    <p:sldLayoutId id="2147483697" r:id="rId16"/>
    <p:sldLayoutId id="2147483774" r:id="rId17"/>
    <p:sldLayoutId id="2147483775" r:id="rId18"/>
    <p:sldLayoutId id="2147483776" r:id="rId19"/>
    <p:sldLayoutId id="2147483777" r:id="rId20"/>
    <p:sldLayoutId id="2147483756" r:id="rId21"/>
    <p:sldLayoutId id="2147483778" r:id="rId22"/>
    <p:sldLayoutId id="2147483757" r:id="rId23"/>
    <p:sldLayoutId id="2147483779" r:id="rId24"/>
    <p:sldLayoutId id="2147483780" r:id="rId25"/>
    <p:sldLayoutId id="2147483700" r:id="rId26"/>
    <p:sldLayoutId id="2147483781" r:id="rId27"/>
    <p:sldLayoutId id="2147483743" r:id="rId28"/>
    <p:sldLayoutId id="2147483758" r:id="rId29"/>
    <p:sldLayoutId id="2147483759" r:id="rId30"/>
    <p:sldLayoutId id="2147483782" r:id="rId31"/>
    <p:sldLayoutId id="2147483702" r:id="rId32"/>
    <p:sldLayoutId id="2147483706" r:id="rId33"/>
    <p:sldLayoutId id="2147483721" r:id="rId34"/>
    <p:sldLayoutId id="2147483787" r:id="rId35"/>
    <p:sldLayoutId id="2147483790" r:id="rId36"/>
    <p:sldLayoutId id="2147483788" r:id="rId37"/>
    <p:sldLayoutId id="2147483789" r:id="rId38"/>
    <p:sldLayoutId id="2147483783" r:id="rId39"/>
    <p:sldLayoutId id="2147483784" r:id="rId40"/>
    <p:sldLayoutId id="2147483785" r:id="rId41"/>
    <p:sldLayoutId id="2147483786" r:id="rId42"/>
    <p:sldLayoutId id="2147483761" r:id="rId43"/>
    <p:sldLayoutId id="2147483762" r:id="rId44"/>
  </p:sldLayoutIdLst>
  <p:hf hdr="0" dt="0"/>
  <p:txStyles>
    <p:titleStyle>
      <a:lvl1pPr algn="l" defTabSz="914400" rtl="0" eaLnBrk="1" latinLnBrk="0" hangingPunct="1">
        <a:lnSpc>
          <a:spcPct val="70000"/>
        </a:lnSpc>
        <a:spcBef>
          <a:spcPct val="0"/>
        </a:spcBef>
        <a:buNone/>
        <a:defRPr sz="4000" b="1" kern="1200" cap="all" baseline="0">
          <a:solidFill>
            <a:schemeClr val="tx2"/>
          </a:solidFill>
          <a:latin typeface="+mj-lt"/>
          <a:ea typeface="+mj-ea"/>
          <a:cs typeface="ING Me" pitchFamily="2" charset="0"/>
        </a:defRPr>
      </a:lvl1pPr>
    </p:titleStyle>
    <p:body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orient="horz" pos="2376" userDrawn="1">
          <p15:clr>
            <a:srgbClr val="F26B43"/>
          </p15:clr>
        </p15:guide>
        <p15:guide id="23" pos="3840" userDrawn="1">
          <p15:clr>
            <a:srgbClr val="F26B43"/>
          </p15:clr>
        </p15:guide>
        <p15:guide id="24" orient="horz" pos="4005" userDrawn="1">
          <p15:clr>
            <a:srgbClr val="F26B43"/>
          </p15:clr>
        </p15:guide>
        <p15:guide id="25" pos="211" userDrawn="1">
          <p15:clr>
            <a:srgbClr val="F26B43"/>
          </p15:clr>
        </p15:guide>
        <p15:guide id="26" pos="414" userDrawn="1">
          <p15:clr>
            <a:srgbClr val="F26B43"/>
          </p15:clr>
        </p15:guide>
        <p15:guide id="27" orient="horz" pos="38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ocs.aws.amazon.com/AWSCloudFormation/latest/UserGuide/cloudformation-limits.html"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hyperlink" Target="https://www.postman.com/speeding-comet-4813/workspace/6b837101-1d7a-4ce3-a2be-7b30eb1878be/collection/5411163-67e4327c-0e58-489d-af56-823ed8f82d15?action=share&amp;creator=5411163" TargetMode="Externa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serverless/examples/tree/v3/aws-node-http-api"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hyperlink" Target="https://github.com/serverless/examples.git"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microsoft.com/office/2018/10/relationships/comments" Target="../comments/modernComment_1BC_18369FC8.xml"/><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microsoft.com/office/2018/10/relationships/comments" Target="../comments/modernComment_1B2_CABE9BBB.xml"/><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microsoft.com/office/2018/10/relationships/comments" Target="../comments/modernComment_1BB_8399E263.xml"/><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image" Target="../media/image31.jpeg"/></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hyperlink" Target="mailto:s.radojevic@vidaxl.com" TargetMode="External"/><Relationship Id="rId1" Type="http://schemas.openxmlformats.org/officeDocument/2006/relationships/slideLayout" Target="../slideLayouts/slideLayout39.xml"/></Relationships>
</file>

<file path=ppt/slides/_rels/slide36.xml.rels><?xml version="1.0" encoding="UTF-8" standalone="yes"?>
<Relationships xmlns="http://schemas.openxmlformats.org/package/2006/relationships"><Relationship Id="rId3" Type="http://schemas.openxmlformats.org/officeDocument/2006/relationships/hyperlink" Target="https://dev.to/tastefulelk/serverless-framework-vs-sam-vs-aws-cdk-1g9g" TargetMode="External"/><Relationship Id="rId2" Type="http://schemas.openxmlformats.org/officeDocument/2006/relationships/hyperlink" Target="https://www.youtube.com/watch?v=Omppm_YUG2g&amp;ab_channel=AmazonWebServices%E2%80%8B" TargetMode="External"/><Relationship Id="rId1" Type="http://schemas.openxmlformats.org/officeDocument/2006/relationships/slideLayout" Target="../slideLayouts/slideLayout9.xml"/><Relationship Id="rId5" Type="http://schemas.openxmlformats.org/officeDocument/2006/relationships/hyperlink" Target="https://github.com/serverless/examples%E2%80%8B" TargetMode="External"/><Relationship Id="rId4" Type="http://schemas.openxmlformats.org/officeDocument/2006/relationships/hyperlink" Target="https://www.serverless.com/examples/?prod_EXAMPLES_SEARCH_GROWTH%5BrefinementList%5D%5Bplatform%5D%5B0%5D=aws&amp;prod_EXAMPLES_SEARCH_GROWTH%5BrefinementList%5D%5Blanguage%5D%5B0%5D=node%E2%80%8B"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AWS – Serverless I API Gateway</a:t>
            </a:r>
            <a:endParaRPr lang="en-US"/>
          </a:p>
        </p:txBody>
      </p:sp>
      <p:sp>
        <p:nvSpPr>
          <p:cNvPr id="7" name="Text Placeholder 6">
            <a:extLst>
              <a:ext uri="{FF2B5EF4-FFF2-40B4-BE49-F238E27FC236}">
                <a16:creationId xmlns:a16="http://schemas.microsoft.com/office/drawing/2014/main" id="{43F95CD8-F225-2F4B-50D3-42047209D0AD}"/>
              </a:ext>
            </a:extLst>
          </p:cNvPr>
          <p:cNvSpPr>
            <a:spLocks noGrp="1"/>
          </p:cNvSpPr>
          <p:nvPr>
            <p:ph type="body" sz="quarter" idx="14"/>
          </p:nvPr>
        </p:nvSpPr>
        <p:spPr/>
        <p:txBody>
          <a:bodyPr/>
          <a:lstStyle/>
          <a:p>
            <a:r>
              <a:rPr lang="en-US"/>
              <a:t>Beograd, 8.11.2022.</a:t>
            </a:r>
          </a:p>
        </p:txBody>
      </p:sp>
      <p:sp>
        <p:nvSpPr>
          <p:cNvPr id="11" name="Text Placeholder 10">
            <a:extLst>
              <a:ext uri="{FF2B5EF4-FFF2-40B4-BE49-F238E27FC236}">
                <a16:creationId xmlns:a16="http://schemas.microsoft.com/office/drawing/2014/main" id="{C3F887B3-0BAB-C691-146C-CF7694356B41}"/>
              </a:ext>
            </a:extLst>
          </p:cNvPr>
          <p:cNvSpPr>
            <a:spLocks noGrp="1"/>
          </p:cNvSpPr>
          <p:nvPr>
            <p:ph type="body" sz="quarter" idx="15"/>
          </p:nvPr>
        </p:nvSpPr>
        <p:spPr/>
        <p:txBody>
          <a:bodyPr/>
          <a:lstStyle/>
          <a:p>
            <a:r>
              <a:rPr lang="en-US">
                <a:ea typeface="+mn-lt"/>
                <a:cs typeface="+mn-lt"/>
              </a:rPr>
              <a:t>Marija Janković, Sandra Radojević, Nikola Ilić</a:t>
            </a:r>
          </a:p>
        </p:txBody>
      </p:sp>
    </p:spTree>
    <p:extLst>
      <p:ext uri="{BB962C8B-B14F-4D97-AF65-F5344CB8AC3E}">
        <p14:creationId xmlns:p14="http://schemas.microsoft.com/office/powerpoint/2010/main" val="987579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54604C-4847-379B-D29C-B81F209B76C4}"/>
              </a:ext>
            </a:extLst>
          </p:cNvPr>
          <p:cNvSpPr>
            <a:spLocks noGrp="1"/>
          </p:cNvSpPr>
          <p:nvPr>
            <p:ph type="ctrTitle"/>
          </p:nvPr>
        </p:nvSpPr>
        <p:spPr>
          <a:xfrm>
            <a:off x="905405" y="433820"/>
            <a:ext cx="10179770" cy="649772"/>
          </a:xfrm>
        </p:spPr>
        <p:txBody>
          <a:bodyPr/>
          <a:lstStyle/>
          <a:p>
            <a:r>
              <a:rPr lang="en-US" err="1"/>
              <a:t>Cloudformation</a:t>
            </a:r>
            <a:r>
              <a:rPr lang="en-US"/>
              <a:t> </a:t>
            </a:r>
            <a:r>
              <a:rPr lang="en-US" err="1"/>
              <a:t>limiti</a:t>
            </a:r>
            <a:endParaRPr lang="sr-Latn-RS" err="1"/>
          </a:p>
        </p:txBody>
      </p:sp>
      <p:sp>
        <p:nvSpPr>
          <p:cNvPr id="4" name="Slide Number Placeholder 3">
            <a:extLst>
              <a:ext uri="{FF2B5EF4-FFF2-40B4-BE49-F238E27FC236}">
                <a16:creationId xmlns:a16="http://schemas.microsoft.com/office/drawing/2014/main" id="{BE7A890D-FCE0-2EEF-BBA8-274E00F082C2}"/>
              </a:ext>
            </a:extLst>
          </p:cNvPr>
          <p:cNvSpPr>
            <a:spLocks noGrp="1"/>
          </p:cNvSpPr>
          <p:nvPr>
            <p:ph type="sldNum" sz="quarter" idx="4"/>
          </p:nvPr>
        </p:nvSpPr>
        <p:spPr/>
        <p:txBody>
          <a:bodyPr/>
          <a:lstStyle/>
          <a:p>
            <a:fld id="{DDD2A080-DA64-4F5C-9131-47EB793B4410}" type="slidenum">
              <a:rPr lang="en-GB" smtClean="0"/>
              <a:pPr/>
              <a:t>10</a:t>
            </a:fld>
            <a:endParaRPr lang="en-GB"/>
          </a:p>
        </p:txBody>
      </p:sp>
      <p:sp>
        <p:nvSpPr>
          <p:cNvPr id="9" name="Čuvar mesta za tekst 1">
            <a:extLst>
              <a:ext uri="{FF2B5EF4-FFF2-40B4-BE49-F238E27FC236}">
                <a16:creationId xmlns:a16="http://schemas.microsoft.com/office/drawing/2014/main" id="{99C382AF-293A-D5A1-1492-C181C94BC776}"/>
              </a:ext>
            </a:extLst>
          </p:cNvPr>
          <p:cNvSpPr txBox="1">
            <a:spLocks/>
          </p:cNvSpPr>
          <p:nvPr/>
        </p:nvSpPr>
        <p:spPr bwMode="auto">
          <a:xfrm>
            <a:off x="640918" y="1400319"/>
            <a:ext cx="11259512" cy="4873481"/>
          </a:xfrm>
          <a:prstGeom prst="rect">
            <a:avLst/>
          </a:prstGeom>
        </p:spPr>
        <p:txBody>
          <a:bodyPr vert="horz" lIns="0" tIns="0" rIns="0" bIns="0" rtlCol="0" anchor="t">
            <a:noAutofit/>
          </a:bodyPr>
          <a:lstStyle>
            <a:lvl1pPr marL="0" indent="0" algn="l" defTabSz="914400" rtl="0" eaLnBrk="1" latinLnBrk="0" hangingPunct="1">
              <a:lnSpc>
                <a:spcPts val="13800"/>
              </a:lnSpc>
              <a:spcBef>
                <a:spcPts val="0"/>
              </a:spcBef>
              <a:spcAft>
                <a:spcPts val="0"/>
              </a:spcAft>
              <a:buFont typeface="Arial" panose="020B0604020202020204" pitchFamily="34" charset="0"/>
              <a:buNone/>
              <a:defRPr sz="120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sr-Latn-RS"/>
          </a:p>
        </p:txBody>
      </p:sp>
      <p:sp>
        <p:nvSpPr>
          <p:cNvPr id="7" name="Content Placeholder 6">
            <a:extLst>
              <a:ext uri="{FF2B5EF4-FFF2-40B4-BE49-F238E27FC236}">
                <a16:creationId xmlns:a16="http://schemas.microsoft.com/office/drawing/2014/main" id="{82C87387-4ED0-84E1-F6C4-5A23725FD3CE}"/>
              </a:ext>
            </a:extLst>
          </p:cNvPr>
          <p:cNvSpPr txBox="1">
            <a:spLocks/>
          </p:cNvSpPr>
          <p:nvPr/>
        </p:nvSpPr>
        <p:spPr bwMode="auto">
          <a:xfrm>
            <a:off x="825189" y="1641246"/>
            <a:ext cx="4102005" cy="1776007"/>
          </a:xfrm>
          <a:prstGeom prst="rect">
            <a:avLst/>
          </a:prstGeom>
        </p:spPr>
        <p:txBody>
          <a:bodyPr vert="horz" lIns="0" tIns="0" rIns="0" bIns="0" rtlCol="0" anchor="t">
            <a:noAutofit/>
          </a:bodyPr>
          <a:lstStyle>
            <a:lvl1pPr marL="0" indent="0" algn="l" defTabSz="914400" rtl="0" eaLnBrk="1" latinLnBrk="0" hangingPunct="1">
              <a:lnSpc>
                <a:spcPts val="13800"/>
              </a:lnSpc>
              <a:spcBef>
                <a:spcPts val="0"/>
              </a:spcBef>
              <a:spcAft>
                <a:spcPts val="0"/>
              </a:spcAft>
              <a:buFont typeface="Arial" panose="020B0604020202020204" pitchFamily="34" charset="0"/>
              <a:buNone/>
              <a:defRPr sz="120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en-US">
                <a:solidFill>
                  <a:schemeClr val="accent3"/>
                </a:solidFill>
                <a:hlinkClick r:id="rId3">
                  <a:extLst>
                    <a:ext uri="{A12FA001-AC4F-418D-AE19-62706E023703}">
                      <ahyp:hlinkClr xmlns:ahyp="http://schemas.microsoft.com/office/drawing/2018/hyperlinkcolor" val="tx"/>
                    </a:ext>
                  </a:extLst>
                </a:hlinkClick>
              </a:rPr>
              <a:t>Svi Cloudformation limiti</a:t>
            </a:r>
            <a:endParaRPr lang="sr-Latn-RS" err="1">
              <a:solidFill>
                <a:schemeClr val="accent3"/>
              </a:solidFill>
            </a:endParaRPr>
          </a:p>
          <a:p>
            <a:pPr lvl="2">
              <a:buClr>
                <a:srgbClr val="004F9F"/>
              </a:buClr>
            </a:pPr>
            <a:endParaRPr lang="en-US">
              <a:solidFill>
                <a:schemeClr val="accent3"/>
              </a:solidFill>
            </a:endParaRPr>
          </a:p>
          <a:p>
            <a:pPr lvl="2">
              <a:buClr>
                <a:srgbClr val="004F9F"/>
              </a:buClr>
            </a:pPr>
            <a:r>
              <a:rPr lang="en-US">
                <a:solidFill>
                  <a:schemeClr val="accent3"/>
                </a:solidFill>
              </a:rPr>
              <a:t>Primer:</a:t>
            </a:r>
          </a:p>
          <a:p>
            <a:pPr lvl="2">
              <a:buClr>
                <a:srgbClr val="004F9F"/>
              </a:buClr>
            </a:pPr>
            <a:r>
              <a:rPr lang="en-US">
                <a:solidFill>
                  <a:schemeClr val="accent3"/>
                </a:solidFill>
              </a:rPr>
              <a:t>resources – </a:t>
            </a:r>
            <a:r>
              <a:rPr lang="en-US">
                <a:solidFill>
                  <a:srgbClr val="FF0000"/>
                </a:solidFill>
                <a:highlight>
                  <a:srgbClr val="C0C0C0"/>
                </a:highlight>
              </a:rPr>
              <a:t>500.</a:t>
            </a:r>
          </a:p>
          <a:p>
            <a:pPr lvl="2">
              <a:buClr>
                <a:srgbClr val="004F9F"/>
              </a:buClr>
            </a:pPr>
            <a:r>
              <a:rPr lang="en-US">
                <a:solidFill>
                  <a:schemeClr val="accent3"/>
                </a:solidFill>
              </a:rPr>
              <a:t>U </a:t>
            </a:r>
            <a:r>
              <a:rPr lang="en-US" err="1">
                <a:solidFill>
                  <a:schemeClr val="accent3"/>
                </a:solidFill>
              </a:rPr>
              <a:t>našem</a:t>
            </a:r>
            <a:r>
              <a:rPr lang="en-US">
                <a:solidFill>
                  <a:schemeClr val="accent3"/>
                </a:solidFill>
              </a:rPr>
              <a:t> </a:t>
            </a:r>
            <a:r>
              <a:rPr lang="en-US" err="1">
                <a:solidFill>
                  <a:schemeClr val="accent3"/>
                </a:solidFill>
              </a:rPr>
              <a:t>primeru</a:t>
            </a:r>
            <a:r>
              <a:rPr lang="en-US">
                <a:solidFill>
                  <a:schemeClr val="accent3"/>
                </a:solidFill>
              </a:rPr>
              <a:t> </a:t>
            </a:r>
            <a:r>
              <a:rPr lang="en-US" err="1">
                <a:solidFill>
                  <a:schemeClr val="accent3"/>
                </a:solidFill>
              </a:rPr>
              <a:t>iskorišćeno</a:t>
            </a:r>
            <a:r>
              <a:rPr lang="en-US">
                <a:solidFill>
                  <a:schemeClr val="accent3"/>
                </a:solidFill>
              </a:rPr>
              <a:t> </a:t>
            </a:r>
            <a:r>
              <a:rPr lang="en-US">
                <a:solidFill>
                  <a:srgbClr val="002060"/>
                </a:solidFill>
                <a:highlight>
                  <a:srgbClr val="C0C0C0"/>
                </a:highlight>
              </a:rPr>
              <a:t>36</a:t>
            </a:r>
            <a:r>
              <a:rPr lang="en-US">
                <a:solidFill>
                  <a:schemeClr val="accent3"/>
                </a:solidFill>
              </a:rPr>
              <a:t>.</a:t>
            </a:r>
          </a:p>
          <a:p>
            <a:pPr lvl="2">
              <a:buClr>
                <a:srgbClr val="004F9F"/>
              </a:buClr>
            </a:pPr>
            <a:endParaRPr lang="en-US">
              <a:solidFill>
                <a:srgbClr val="004F9F"/>
              </a:solidFill>
            </a:endParaRPr>
          </a:p>
          <a:p>
            <a:pPr lvl="2">
              <a:buClr>
                <a:srgbClr val="004F9F"/>
              </a:buClr>
            </a:pPr>
            <a:endParaRPr lang="en-US">
              <a:solidFill>
                <a:srgbClr val="004F9F"/>
              </a:solidFill>
            </a:endParaRPr>
          </a:p>
          <a:p>
            <a:pPr lvl="2">
              <a:buClr>
                <a:srgbClr val="004F9F"/>
              </a:buClr>
            </a:pPr>
            <a:endParaRPr lang="en-US">
              <a:solidFill>
                <a:srgbClr val="706F6F"/>
              </a:solidFill>
            </a:endParaRPr>
          </a:p>
          <a:p>
            <a:pPr lvl="2">
              <a:buClr>
                <a:srgbClr val="004F9F"/>
              </a:buClr>
            </a:pPr>
            <a:endParaRPr lang="en-US" b="1">
              <a:solidFill>
                <a:srgbClr val="004F9F"/>
              </a:solidFill>
            </a:endParaRPr>
          </a:p>
          <a:p>
            <a:pPr lvl="2">
              <a:buClr>
                <a:srgbClr val="004F9F"/>
              </a:buClr>
            </a:pPr>
            <a:endParaRPr lang="en-US">
              <a:solidFill>
                <a:srgbClr val="004F9F"/>
              </a:solidFill>
            </a:endParaRPr>
          </a:p>
          <a:p>
            <a:pPr lvl="2">
              <a:buClr>
                <a:srgbClr val="004F9F"/>
              </a:buClr>
            </a:pPr>
            <a:endParaRPr lang="en-US">
              <a:solidFill>
                <a:srgbClr val="004F9F"/>
              </a:solidFill>
            </a:endParaRPr>
          </a:p>
          <a:p>
            <a:pPr marL="0" lvl="2" indent="0">
              <a:buClr>
                <a:srgbClr val="004F9F"/>
              </a:buClr>
              <a:buNone/>
            </a:pPr>
            <a:endParaRPr lang="en-US">
              <a:solidFill>
                <a:srgbClr val="004F9F"/>
              </a:solidFill>
            </a:endParaRPr>
          </a:p>
          <a:p>
            <a:pPr lvl="2">
              <a:buClr>
                <a:srgbClr val="004F9F"/>
              </a:buClr>
            </a:pPr>
            <a:endParaRPr lang="en-US">
              <a:solidFill>
                <a:srgbClr val="004F9F"/>
              </a:solidFill>
            </a:endParaRPr>
          </a:p>
          <a:p>
            <a:pPr marL="0" lvl="2" indent="0">
              <a:buClr>
                <a:srgbClr val="004F9F"/>
              </a:buClr>
              <a:buNone/>
            </a:pPr>
            <a:endParaRPr lang="en-GB">
              <a:solidFill>
                <a:srgbClr val="004F9F"/>
              </a:solidFill>
            </a:endParaRPr>
          </a:p>
          <a:p>
            <a:pPr marL="0" lvl="2" indent="0">
              <a:buClr>
                <a:srgbClr val="004F9F"/>
              </a:buClr>
              <a:buNone/>
            </a:pPr>
            <a:endParaRPr lang="en-GB" sz="1800">
              <a:solidFill>
                <a:srgbClr val="004F9F"/>
              </a:solidFill>
            </a:endParaRPr>
          </a:p>
          <a:p>
            <a:pPr lvl="2">
              <a:buClr>
                <a:srgbClr val="004F9F"/>
              </a:buClr>
            </a:pPr>
            <a:endParaRPr lang="en-GB" sz="1800">
              <a:solidFill>
                <a:srgbClr val="004F9F"/>
              </a:solidFill>
            </a:endParaRPr>
          </a:p>
          <a:p>
            <a:pPr lvl="3" indent="0">
              <a:buClr>
                <a:srgbClr val="0069B4"/>
              </a:buClr>
              <a:buNone/>
            </a:pPr>
            <a:endParaRPr lang="en-GB">
              <a:solidFill>
                <a:srgbClr val="004F9F"/>
              </a:solidFill>
            </a:endParaRPr>
          </a:p>
          <a:p>
            <a:pPr lvl="2">
              <a:buClr>
                <a:srgbClr val="004F9F"/>
              </a:buClr>
            </a:pPr>
            <a:endParaRPr lang="en-GB">
              <a:solidFill>
                <a:srgbClr val="706F6F"/>
              </a:solidFill>
            </a:endParaRPr>
          </a:p>
        </p:txBody>
      </p:sp>
      <p:pic>
        <p:nvPicPr>
          <p:cNvPr id="2" name="Slika 7">
            <a:extLst>
              <a:ext uri="{FF2B5EF4-FFF2-40B4-BE49-F238E27FC236}">
                <a16:creationId xmlns:a16="http://schemas.microsoft.com/office/drawing/2014/main" id="{B001C248-7DB2-0377-1E87-DB36513BB5A8}"/>
              </a:ext>
            </a:extLst>
          </p:cNvPr>
          <p:cNvPicPr>
            <a:picLocks noChangeAspect="1"/>
          </p:cNvPicPr>
          <p:nvPr/>
        </p:nvPicPr>
        <p:blipFill>
          <a:blip r:embed="rId4"/>
          <a:stretch>
            <a:fillRect/>
          </a:stretch>
        </p:blipFill>
        <p:spPr>
          <a:xfrm>
            <a:off x="824400" y="3586381"/>
            <a:ext cx="6547200" cy="2049237"/>
          </a:xfrm>
          <a:prstGeom prst="rect">
            <a:avLst/>
          </a:prstGeom>
        </p:spPr>
      </p:pic>
    </p:spTree>
    <p:extLst>
      <p:ext uri="{BB962C8B-B14F-4D97-AF65-F5344CB8AC3E}">
        <p14:creationId xmlns:p14="http://schemas.microsoft.com/office/powerpoint/2010/main" val="2872758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Čuvar mesta za broj slajda 3">
            <a:extLst>
              <a:ext uri="{FF2B5EF4-FFF2-40B4-BE49-F238E27FC236}">
                <a16:creationId xmlns:a16="http://schemas.microsoft.com/office/drawing/2014/main" id="{F4C2661B-1399-44D3-5618-470D6B546C0D}"/>
              </a:ext>
            </a:extLst>
          </p:cNvPr>
          <p:cNvSpPr>
            <a:spLocks noGrp="1"/>
          </p:cNvSpPr>
          <p:nvPr>
            <p:ph type="sldNum" sz="quarter" idx="4"/>
          </p:nvPr>
        </p:nvSpPr>
        <p:spPr/>
        <p:txBody>
          <a:bodyPr/>
          <a:lstStyle/>
          <a:p>
            <a:fld id="{DDD2A080-DA64-4F5C-9131-47EB793B4410}" type="slidenum">
              <a:rPr lang="en-GB" smtClean="0"/>
              <a:pPr/>
              <a:t>11</a:t>
            </a:fld>
            <a:endParaRPr lang="en-GB"/>
          </a:p>
        </p:txBody>
      </p:sp>
      <p:sp>
        <p:nvSpPr>
          <p:cNvPr id="7" name="Naslov 2">
            <a:extLst>
              <a:ext uri="{FF2B5EF4-FFF2-40B4-BE49-F238E27FC236}">
                <a16:creationId xmlns:a16="http://schemas.microsoft.com/office/drawing/2014/main" id="{0F434B6D-D4A1-3733-2E2C-24ACF64BF2ED}"/>
              </a:ext>
            </a:extLst>
          </p:cNvPr>
          <p:cNvSpPr>
            <a:spLocks noGrp="1"/>
          </p:cNvSpPr>
          <p:nvPr>
            <p:ph type="title"/>
          </p:nvPr>
        </p:nvSpPr>
        <p:spPr>
          <a:xfrm>
            <a:off x="658813" y="124250"/>
            <a:ext cx="6112228" cy="854075"/>
          </a:xfrm>
        </p:spPr>
        <p:txBody>
          <a:bodyPr/>
          <a:lstStyle/>
          <a:p>
            <a:r>
              <a:rPr lang="sr-Latn-RS"/>
              <a:t>POSTMAN alat – AWS_ID</a:t>
            </a:r>
          </a:p>
        </p:txBody>
      </p:sp>
      <p:pic>
        <p:nvPicPr>
          <p:cNvPr id="3" name="Slika 4">
            <a:extLst>
              <a:ext uri="{FF2B5EF4-FFF2-40B4-BE49-F238E27FC236}">
                <a16:creationId xmlns:a16="http://schemas.microsoft.com/office/drawing/2014/main" id="{196B2045-E25E-D869-9958-D2F5366F4FA1}"/>
              </a:ext>
            </a:extLst>
          </p:cNvPr>
          <p:cNvPicPr>
            <a:picLocks noChangeAspect="1"/>
          </p:cNvPicPr>
          <p:nvPr/>
        </p:nvPicPr>
        <p:blipFill>
          <a:blip r:embed="rId3"/>
          <a:stretch>
            <a:fillRect/>
          </a:stretch>
        </p:blipFill>
        <p:spPr>
          <a:xfrm>
            <a:off x="78059" y="1605351"/>
            <a:ext cx="11766395" cy="2550762"/>
          </a:xfrm>
          <a:prstGeom prst="rect">
            <a:avLst/>
          </a:prstGeom>
        </p:spPr>
      </p:pic>
    </p:spTree>
    <p:extLst>
      <p:ext uri="{BB962C8B-B14F-4D97-AF65-F5344CB8AC3E}">
        <p14:creationId xmlns:p14="http://schemas.microsoft.com/office/powerpoint/2010/main" val="302429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Čuvar mesta za broj slajda 3">
            <a:extLst>
              <a:ext uri="{FF2B5EF4-FFF2-40B4-BE49-F238E27FC236}">
                <a16:creationId xmlns:a16="http://schemas.microsoft.com/office/drawing/2014/main" id="{F4C2661B-1399-44D3-5618-470D6B546C0D}"/>
              </a:ext>
            </a:extLst>
          </p:cNvPr>
          <p:cNvSpPr>
            <a:spLocks noGrp="1"/>
          </p:cNvSpPr>
          <p:nvPr>
            <p:ph type="sldNum" sz="quarter" idx="4"/>
          </p:nvPr>
        </p:nvSpPr>
        <p:spPr/>
        <p:txBody>
          <a:bodyPr/>
          <a:lstStyle/>
          <a:p>
            <a:fld id="{DDD2A080-DA64-4F5C-9131-47EB793B4410}" type="slidenum">
              <a:rPr lang="en-GB" smtClean="0"/>
              <a:pPr/>
              <a:t>12</a:t>
            </a:fld>
            <a:endParaRPr lang="en-GB"/>
          </a:p>
        </p:txBody>
      </p:sp>
      <p:pic>
        <p:nvPicPr>
          <p:cNvPr id="2" name="Slika 2" descr="Slika na kojoj se nalazi tekst&#10;&#10;Opis je automatski generisan">
            <a:extLst>
              <a:ext uri="{FF2B5EF4-FFF2-40B4-BE49-F238E27FC236}">
                <a16:creationId xmlns:a16="http://schemas.microsoft.com/office/drawing/2014/main" id="{4DD399FE-E117-8485-3063-1DF6939019B3}"/>
              </a:ext>
            </a:extLst>
          </p:cNvPr>
          <p:cNvPicPr>
            <a:picLocks noChangeAspect="1"/>
          </p:cNvPicPr>
          <p:nvPr/>
        </p:nvPicPr>
        <p:blipFill>
          <a:blip r:embed="rId3"/>
          <a:stretch>
            <a:fillRect/>
          </a:stretch>
        </p:blipFill>
        <p:spPr>
          <a:xfrm>
            <a:off x="765628" y="1162270"/>
            <a:ext cx="10659532" cy="4977507"/>
          </a:xfrm>
          <a:prstGeom prst="rect">
            <a:avLst/>
          </a:prstGeom>
        </p:spPr>
      </p:pic>
      <p:sp>
        <p:nvSpPr>
          <p:cNvPr id="7" name="Naslov 2">
            <a:extLst>
              <a:ext uri="{FF2B5EF4-FFF2-40B4-BE49-F238E27FC236}">
                <a16:creationId xmlns:a16="http://schemas.microsoft.com/office/drawing/2014/main" id="{0F434B6D-D4A1-3733-2E2C-24ACF64BF2ED}"/>
              </a:ext>
            </a:extLst>
          </p:cNvPr>
          <p:cNvSpPr>
            <a:spLocks noGrp="1"/>
          </p:cNvSpPr>
          <p:nvPr>
            <p:ph type="title"/>
          </p:nvPr>
        </p:nvSpPr>
        <p:spPr>
          <a:xfrm>
            <a:off x="658813" y="124250"/>
            <a:ext cx="6112228" cy="854075"/>
          </a:xfrm>
        </p:spPr>
        <p:txBody>
          <a:bodyPr/>
          <a:lstStyle/>
          <a:p>
            <a:r>
              <a:rPr lang="sr-Latn-RS"/>
              <a:t>POSTMAN alat – AWS_ID</a:t>
            </a:r>
          </a:p>
        </p:txBody>
      </p:sp>
    </p:spTree>
    <p:extLst>
      <p:ext uri="{BB962C8B-B14F-4D97-AF65-F5344CB8AC3E}">
        <p14:creationId xmlns:p14="http://schemas.microsoft.com/office/powerpoint/2010/main" val="3422145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Čuvar mesta za broj slajda 3">
            <a:extLst>
              <a:ext uri="{FF2B5EF4-FFF2-40B4-BE49-F238E27FC236}">
                <a16:creationId xmlns:a16="http://schemas.microsoft.com/office/drawing/2014/main" id="{F4C2661B-1399-44D3-5618-470D6B546C0D}"/>
              </a:ext>
            </a:extLst>
          </p:cNvPr>
          <p:cNvSpPr>
            <a:spLocks noGrp="1"/>
          </p:cNvSpPr>
          <p:nvPr>
            <p:ph type="sldNum" sz="quarter" idx="4"/>
          </p:nvPr>
        </p:nvSpPr>
        <p:spPr/>
        <p:txBody>
          <a:bodyPr/>
          <a:lstStyle/>
          <a:p>
            <a:fld id="{DDD2A080-DA64-4F5C-9131-47EB793B4410}" type="slidenum">
              <a:rPr lang="en-GB" smtClean="0"/>
              <a:pPr/>
              <a:t>13</a:t>
            </a:fld>
            <a:endParaRPr lang="en-GB"/>
          </a:p>
        </p:txBody>
      </p:sp>
      <p:pic>
        <p:nvPicPr>
          <p:cNvPr id="5" name="Slika 5" descr="Slika na kojoj se nalazi tekst&#10;&#10;Opis je automatski generisan">
            <a:extLst>
              <a:ext uri="{FF2B5EF4-FFF2-40B4-BE49-F238E27FC236}">
                <a16:creationId xmlns:a16="http://schemas.microsoft.com/office/drawing/2014/main" id="{4164B890-9C27-AC9A-A577-BB8F27D6DF04}"/>
              </a:ext>
            </a:extLst>
          </p:cNvPr>
          <p:cNvPicPr>
            <a:picLocks noChangeAspect="1"/>
          </p:cNvPicPr>
          <p:nvPr/>
        </p:nvPicPr>
        <p:blipFill>
          <a:blip r:embed="rId3"/>
          <a:stretch>
            <a:fillRect/>
          </a:stretch>
        </p:blipFill>
        <p:spPr>
          <a:xfrm>
            <a:off x="418508" y="2283479"/>
            <a:ext cx="6891866" cy="1625627"/>
          </a:xfrm>
          <a:prstGeom prst="rect">
            <a:avLst/>
          </a:prstGeom>
        </p:spPr>
      </p:pic>
      <p:pic>
        <p:nvPicPr>
          <p:cNvPr id="6" name="Slika 6">
            <a:extLst>
              <a:ext uri="{FF2B5EF4-FFF2-40B4-BE49-F238E27FC236}">
                <a16:creationId xmlns:a16="http://schemas.microsoft.com/office/drawing/2014/main" id="{28DBDE83-885C-0F54-E63B-E9E5DAEEAD01}"/>
              </a:ext>
            </a:extLst>
          </p:cNvPr>
          <p:cNvPicPr>
            <a:picLocks noChangeAspect="1"/>
          </p:cNvPicPr>
          <p:nvPr/>
        </p:nvPicPr>
        <p:blipFill>
          <a:blip r:embed="rId4"/>
          <a:stretch>
            <a:fillRect/>
          </a:stretch>
        </p:blipFill>
        <p:spPr>
          <a:xfrm>
            <a:off x="7517399" y="639201"/>
            <a:ext cx="4891200" cy="6367875"/>
          </a:xfrm>
          <a:prstGeom prst="rect">
            <a:avLst/>
          </a:prstGeom>
        </p:spPr>
      </p:pic>
      <p:sp>
        <p:nvSpPr>
          <p:cNvPr id="2" name="Okvir za tekst 1">
            <a:extLst>
              <a:ext uri="{FF2B5EF4-FFF2-40B4-BE49-F238E27FC236}">
                <a16:creationId xmlns:a16="http://schemas.microsoft.com/office/drawing/2014/main" id="{F2D17214-BEBA-F37A-BE51-54020B9836F3}"/>
              </a:ext>
            </a:extLst>
          </p:cNvPr>
          <p:cNvSpPr txBox="1"/>
          <p:nvPr/>
        </p:nvSpPr>
        <p:spPr>
          <a:xfrm>
            <a:off x="1418166" y="867833"/>
            <a:ext cx="72768" cy="288147"/>
          </a:xfrm>
          <a:prstGeom prst="rect">
            <a:avLst/>
          </a:prstGeom>
          <a:noFill/>
        </p:spPr>
        <p:txBody>
          <a:bodyPr rot="0" spcFirstLastPara="0" vertOverflow="overflow" horzOverflow="overflow" vert="horz" wrap="none" lIns="36000" tIns="36000" rIns="36000" bIns="36000" numCol="1" spcCol="0" rtlCol="0" fromWordArt="0" anchor="t" anchorCtr="0" forceAA="0" compatLnSpc="1">
            <a:prstTxWarp prst="textNoShape">
              <a:avLst/>
            </a:prstTxWarp>
            <a:spAutoFit/>
          </a:bodyPr>
          <a:lstStyle/>
          <a:p>
            <a:pPr algn="l"/>
            <a:endParaRPr lang="sr-Latn-RS" sz="1400" err="1"/>
          </a:p>
        </p:txBody>
      </p:sp>
      <p:sp>
        <p:nvSpPr>
          <p:cNvPr id="8" name="Naslov 2">
            <a:extLst>
              <a:ext uri="{FF2B5EF4-FFF2-40B4-BE49-F238E27FC236}">
                <a16:creationId xmlns:a16="http://schemas.microsoft.com/office/drawing/2014/main" id="{5072F578-7B29-37CF-454B-DB026C9C8A2F}"/>
              </a:ext>
            </a:extLst>
          </p:cNvPr>
          <p:cNvSpPr>
            <a:spLocks noGrp="1"/>
          </p:cNvSpPr>
          <p:nvPr>
            <p:ph type="title"/>
          </p:nvPr>
        </p:nvSpPr>
        <p:spPr>
          <a:xfrm>
            <a:off x="766813" y="442250"/>
            <a:ext cx="7682593" cy="854075"/>
          </a:xfrm>
        </p:spPr>
        <p:txBody>
          <a:bodyPr/>
          <a:lstStyle/>
          <a:p>
            <a:r>
              <a:rPr lang="sr-Latn-RS">
                <a:hlinkClick r:id="rId5"/>
              </a:rPr>
              <a:t>POSTMAN ALAT/</a:t>
            </a:r>
            <a:r>
              <a:rPr lang="sr-Latn-RS">
                <a:ea typeface="+mj-lt"/>
                <a:cs typeface="+mj-lt"/>
              </a:rPr>
              <a:t>/ APPENDIX?</a:t>
            </a:r>
            <a:endParaRPr lang="sr-Latn-RS" b="0">
              <a:ea typeface="+mj-lt"/>
              <a:cs typeface="+mj-lt"/>
            </a:endParaRPr>
          </a:p>
        </p:txBody>
      </p:sp>
      <p:sp>
        <p:nvSpPr>
          <p:cNvPr id="3" name="Okvir za tekst 2">
            <a:extLst>
              <a:ext uri="{FF2B5EF4-FFF2-40B4-BE49-F238E27FC236}">
                <a16:creationId xmlns:a16="http://schemas.microsoft.com/office/drawing/2014/main" id="{75A07598-C64C-AF4F-A02E-21524CFE3F14}"/>
              </a:ext>
            </a:extLst>
          </p:cNvPr>
          <p:cNvSpPr txBox="1"/>
          <p:nvPr/>
        </p:nvSpPr>
        <p:spPr>
          <a:xfrm>
            <a:off x="2216727" y="4849091"/>
            <a:ext cx="72768" cy="288147"/>
          </a:xfrm>
          <a:prstGeom prst="rect">
            <a:avLst/>
          </a:prstGeom>
          <a:noFill/>
        </p:spPr>
        <p:txBody>
          <a:bodyPr rot="0" spcFirstLastPara="0" vertOverflow="overflow" horzOverflow="overflow" vert="horz" wrap="none" lIns="36000" tIns="36000" rIns="36000" bIns="36000" numCol="1" spcCol="0" rtlCol="0" fromWordArt="0" anchor="t" anchorCtr="0" forceAA="0" compatLnSpc="1">
            <a:prstTxWarp prst="textNoShape">
              <a:avLst/>
            </a:prstTxWarp>
            <a:spAutoFit/>
          </a:bodyPr>
          <a:lstStyle/>
          <a:p>
            <a:pPr algn="l"/>
            <a:endParaRPr lang="sr-Latn-RS" sz="1400" err="1"/>
          </a:p>
        </p:txBody>
      </p:sp>
    </p:spTree>
    <p:extLst>
      <p:ext uri="{BB962C8B-B14F-4D97-AF65-F5344CB8AC3E}">
        <p14:creationId xmlns:p14="http://schemas.microsoft.com/office/powerpoint/2010/main" val="1073241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Čuvar mesta za broj slajda 3">
            <a:extLst>
              <a:ext uri="{FF2B5EF4-FFF2-40B4-BE49-F238E27FC236}">
                <a16:creationId xmlns:a16="http://schemas.microsoft.com/office/drawing/2014/main" id="{F4C2661B-1399-44D3-5618-470D6B546C0D}"/>
              </a:ext>
            </a:extLst>
          </p:cNvPr>
          <p:cNvSpPr>
            <a:spLocks noGrp="1"/>
          </p:cNvSpPr>
          <p:nvPr>
            <p:ph type="sldNum" sz="quarter" idx="4"/>
          </p:nvPr>
        </p:nvSpPr>
        <p:spPr/>
        <p:txBody>
          <a:bodyPr/>
          <a:lstStyle/>
          <a:p>
            <a:fld id="{DDD2A080-DA64-4F5C-9131-47EB793B4410}" type="slidenum">
              <a:rPr lang="en-GB" smtClean="0"/>
              <a:pPr/>
              <a:t>14</a:t>
            </a:fld>
            <a:endParaRPr lang="en-GB"/>
          </a:p>
        </p:txBody>
      </p:sp>
      <p:sp>
        <p:nvSpPr>
          <p:cNvPr id="8" name="Naslov 2">
            <a:extLst>
              <a:ext uri="{FF2B5EF4-FFF2-40B4-BE49-F238E27FC236}">
                <a16:creationId xmlns:a16="http://schemas.microsoft.com/office/drawing/2014/main" id="{7BDD1036-5737-6759-2A52-ACA4FF1D5363}"/>
              </a:ext>
            </a:extLst>
          </p:cNvPr>
          <p:cNvSpPr>
            <a:spLocks noGrp="1"/>
          </p:cNvSpPr>
          <p:nvPr>
            <p:ph type="title"/>
          </p:nvPr>
        </p:nvSpPr>
        <p:spPr>
          <a:xfrm>
            <a:off x="624796" y="396393"/>
            <a:ext cx="8750753" cy="908503"/>
          </a:xfrm>
        </p:spPr>
        <p:txBody>
          <a:bodyPr/>
          <a:lstStyle/>
          <a:p>
            <a:r>
              <a:rPr lang="sr-Latn-RS"/>
              <a:t>POSTMAN alat / </a:t>
            </a:r>
            <a:r>
              <a:rPr lang="sr-Latn-RS">
                <a:ea typeface="+mj-lt"/>
                <a:cs typeface="+mj-lt"/>
              </a:rPr>
              <a:t>APPENDIX?</a:t>
            </a:r>
            <a:endParaRPr lang="sr-Latn-RS" b="0">
              <a:ea typeface="+mj-lt"/>
              <a:cs typeface="+mj-lt"/>
            </a:endParaRPr>
          </a:p>
          <a:p>
            <a:endParaRPr lang="sr-Latn-RS"/>
          </a:p>
        </p:txBody>
      </p:sp>
      <p:pic>
        <p:nvPicPr>
          <p:cNvPr id="9" name="Slika 9">
            <a:extLst>
              <a:ext uri="{FF2B5EF4-FFF2-40B4-BE49-F238E27FC236}">
                <a16:creationId xmlns:a16="http://schemas.microsoft.com/office/drawing/2014/main" id="{E41BA49B-6296-F3E0-34B3-1092D5C04471}"/>
              </a:ext>
            </a:extLst>
          </p:cNvPr>
          <p:cNvPicPr>
            <a:picLocks noChangeAspect="1"/>
          </p:cNvPicPr>
          <p:nvPr/>
        </p:nvPicPr>
        <p:blipFill>
          <a:blip r:embed="rId3"/>
          <a:stretch>
            <a:fillRect/>
          </a:stretch>
        </p:blipFill>
        <p:spPr>
          <a:xfrm>
            <a:off x="802310" y="1175781"/>
            <a:ext cx="10384868" cy="3367073"/>
          </a:xfrm>
          <a:prstGeom prst="rect">
            <a:avLst/>
          </a:prstGeom>
        </p:spPr>
      </p:pic>
    </p:spTree>
    <p:extLst>
      <p:ext uri="{BB962C8B-B14F-4D97-AF65-F5344CB8AC3E}">
        <p14:creationId xmlns:p14="http://schemas.microsoft.com/office/powerpoint/2010/main" val="1258570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Čuvar mesta za broj slajda 3">
            <a:extLst>
              <a:ext uri="{FF2B5EF4-FFF2-40B4-BE49-F238E27FC236}">
                <a16:creationId xmlns:a16="http://schemas.microsoft.com/office/drawing/2014/main" id="{89F624BA-F255-7E4C-FDDB-611A2E27C866}"/>
              </a:ext>
            </a:extLst>
          </p:cNvPr>
          <p:cNvSpPr>
            <a:spLocks noGrp="1"/>
          </p:cNvSpPr>
          <p:nvPr>
            <p:ph type="sldNum" sz="quarter" idx="4"/>
          </p:nvPr>
        </p:nvSpPr>
        <p:spPr/>
        <p:txBody>
          <a:bodyPr/>
          <a:lstStyle/>
          <a:p>
            <a:fld id="{DDD2A080-DA64-4F5C-9131-47EB793B4410}" type="slidenum">
              <a:rPr lang="en-GB" smtClean="0"/>
              <a:pPr/>
              <a:t>15</a:t>
            </a:fld>
            <a:endParaRPr lang="en-GB"/>
          </a:p>
        </p:txBody>
      </p:sp>
      <p:sp>
        <p:nvSpPr>
          <p:cNvPr id="6" name="Naslov 2">
            <a:extLst>
              <a:ext uri="{FF2B5EF4-FFF2-40B4-BE49-F238E27FC236}">
                <a16:creationId xmlns:a16="http://schemas.microsoft.com/office/drawing/2014/main" id="{7A20292A-534E-E8E6-C365-40208A459921}"/>
              </a:ext>
            </a:extLst>
          </p:cNvPr>
          <p:cNvSpPr>
            <a:spLocks noGrp="1"/>
          </p:cNvSpPr>
          <p:nvPr>
            <p:ph type="title"/>
          </p:nvPr>
        </p:nvSpPr>
        <p:spPr>
          <a:xfrm>
            <a:off x="138777" y="1795"/>
            <a:ext cx="8966201" cy="854075"/>
          </a:xfrm>
        </p:spPr>
        <p:txBody>
          <a:bodyPr/>
          <a:lstStyle/>
          <a:p>
            <a:r>
              <a:rPr lang="sr-Latn-RS" err="1"/>
              <a:t>Serverless</a:t>
            </a:r>
            <a:r>
              <a:rPr lang="sr-Latn-RS"/>
              <a:t> – PRIMER / </a:t>
            </a:r>
            <a:r>
              <a:rPr lang="sr-Latn-RS" err="1"/>
              <a:t>appendix</a:t>
            </a:r>
            <a:r>
              <a:rPr lang="sr-Latn-RS"/>
              <a:t>?</a:t>
            </a:r>
          </a:p>
        </p:txBody>
      </p:sp>
      <p:pic>
        <p:nvPicPr>
          <p:cNvPr id="3" name="Slika 4">
            <a:extLst>
              <a:ext uri="{FF2B5EF4-FFF2-40B4-BE49-F238E27FC236}">
                <a16:creationId xmlns:a16="http://schemas.microsoft.com/office/drawing/2014/main" id="{2D4EA1FB-F46D-AD80-02D0-14B66188335C}"/>
              </a:ext>
            </a:extLst>
          </p:cNvPr>
          <p:cNvPicPr>
            <a:picLocks noChangeAspect="1"/>
          </p:cNvPicPr>
          <p:nvPr/>
        </p:nvPicPr>
        <p:blipFill>
          <a:blip r:embed="rId3"/>
          <a:stretch>
            <a:fillRect/>
          </a:stretch>
        </p:blipFill>
        <p:spPr>
          <a:xfrm>
            <a:off x="1200150" y="1990245"/>
            <a:ext cx="10519682" cy="2142725"/>
          </a:xfrm>
          <a:prstGeom prst="rect">
            <a:avLst/>
          </a:prstGeom>
        </p:spPr>
      </p:pic>
    </p:spTree>
    <p:extLst>
      <p:ext uri="{BB962C8B-B14F-4D97-AF65-F5344CB8AC3E}">
        <p14:creationId xmlns:p14="http://schemas.microsoft.com/office/powerpoint/2010/main" val="1207022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Čuvar mesta za broj slajda 3">
            <a:extLst>
              <a:ext uri="{FF2B5EF4-FFF2-40B4-BE49-F238E27FC236}">
                <a16:creationId xmlns:a16="http://schemas.microsoft.com/office/drawing/2014/main" id="{89F624BA-F255-7E4C-FDDB-611A2E27C866}"/>
              </a:ext>
            </a:extLst>
          </p:cNvPr>
          <p:cNvSpPr>
            <a:spLocks noGrp="1"/>
          </p:cNvSpPr>
          <p:nvPr>
            <p:ph type="sldNum" sz="quarter" idx="4"/>
          </p:nvPr>
        </p:nvSpPr>
        <p:spPr/>
        <p:txBody>
          <a:bodyPr/>
          <a:lstStyle/>
          <a:p>
            <a:fld id="{DDD2A080-DA64-4F5C-9131-47EB793B4410}" type="slidenum">
              <a:rPr lang="en-GB" smtClean="0"/>
              <a:pPr/>
              <a:t>16</a:t>
            </a:fld>
            <a:endParaRPr lang="en-GB"/>
          </a:p>
        </p:txBody>
      </p:sp>
      <p:sp>
        <p:nvSpPr>
          <p:cNvPr id="6" name="Naslov 2">
            <a:extLst>
              <a:ext uri="{FF2B5EF4-FFF2-40B4-BE49-F238E27FC236}">
                <a16:creationId xmlns:a16="http://schemas.microsoft.com/office/drawing/2014/main" id="{7A20292A-534E-E8E6-C365-40208A459921}"/>
              </a:ext>
            </a:extLst>
          </p:cNvPr>
          <p:cNvSpPr>
            <a:spLocks noGrp="1"/>
          </p:cNvSpPr>
          <p:nvPr>
            <p:ph type="title"/>
          </p:nvPr>
        </p:nvSpPr>
        <p:spPr>
          <a:xfrm>
            <a:off x="353027" y="176214"/>
            <a:ext cx="8966201" cy="854075"/>
          </a:xfrm>
        </p:spPr>
        <p:txBody>
          <a:bodyPr/>
          <a:lstStyle/>
          <a:p>
            <a:r>
              <a:rPr lang="sr-Latn-RS" err="1"/>
              <a:t>Serverless</a:t>
            </a:r>
            <a:r>
              <a:rPr lang="sr-Latn-RS"/>
              <a:t> – PRIMER/ </a:t>
            </a:r>
            <a:r>
              <a:rPr lang="sr-Latn-RS">
                <a:ea typeface="+mj-lt"/>
                <a:cs typeface="+mj-lt"/>
              </a:rPr>
              <a:t>APPENDIX?</a:t>
            </a:r>
            <a:endParaRPr lang="sr-Latn-RS" b="0">
              <a:ea typeface="+mj-lt"/>
              <a:cs typeface="+mj-lt"/>
            </a:endParaRPr>
          </a:p>
        </p:txBody>
      </p:sp>
      <p:sp>
        <p:nvSpPr>
          <p:cNvPr id="2" name="Okvir za tekst 1">
            <a:extLst>
              <a:ext uri="{FF2B5EF4-FFF2-40B4-BE49-F238E27FC236}">
                <a16:creationId xmlns:a16="http://schemas.microsoft.com/office/drawing/2014/main" id="{BE5C4E71-CA0E-D0F8-D88C-0B69D6217AD4}"/>
              </a:ext>
            </a:extLst>
          </p:cNvPr>
          <p:cNvSpPr txBox="1"/>
          <p:nvPr/>
        </p:nvSpPr>
        <p:spPr>
          <a:xfrm>
            <a:off x="449036" y="1285875"/>
            <a:ext cx="11744296" cy="3858355"/>
          </a:xfrm>
          <a:prstGeom prst="rect">
            <a:avLst/>
          </a:prstGeom>
          <a:noFill/>
        </p:spPr>
        <p:txBody>
          <a:bodyPr rot="0" spcFirstLastPara="0" vertOverflow="overflow" horzOverflow="overflow" vert="horz" wrap="none" lIns="36000" tIns="36000" rIns="36000" bIns="36000" numCol="1" spcCol="0" rtlCol="0" fromWordArt="0" anchor="t" anchorCtr="0" forceAA="0" compatLnSpc="1">
            <a:prstTxWarp prst="textNoShape">
              <a:avLst/>
            </a:prstTxWarp>
            <a:spAutoFit/>
          </a:bodyPr>
          <a:lstStyle/>
          <a:p>
            <a:pPr marL="342900" indent="-342900">
              <a:buFont typeface="Arial"/>
              <a:buChar char="•"/>
            </a:pPr>
            <a:r>
              <a:rPr lang="sr-Latn-RS" sz="3200">
                <a:solidFill>
                  <a:schemeClr val="accent3"/>
                </a:solidFill>
                <a:latin typeface="Calibri"/>
                <a:ea typeface="+mn-lt"/>
                <a:cs typeface="+mn-lt"/>
                <a:hlinkClick r:id="rId3">
                  <a:extLst>
                    <a:ext uri="{A12FA001-AC4F-418D-AE19-62706E023703}">
                      <ahyp:hlinkClr xmlns:ahyp="http://schemas.microsoft.com/office/drawing/2018/hyperlinkcolor" val="tx"/>
                    </a:ext>
                  </a:extLst>
                </a:hlinkClick>
              </a:rPr>
              <a:t>https://github.com/serverless/examples/tree/v3/aws-node-http-api</a:t>
            </a:r>
            <a:endParaRPr lang="sr-Latn-RS" sz="3200">
              <a:solidFill>
                <a:schemeClr val="accent3"/>
              </a:solidFill>
              <a:latin typeface="Calibri"/>
              <a:ea typeface="+mn-lt"/>
              <a:cs typeface="+mn-lt"/>
            </a:endParaRPr>
          </a:p>
          <a:p>
            <a:pPr marL="342900" indent="-342900">
              <a:buFont typeface="Arial"/>
              <a:buChar char="•"/>
            </a:pPr>
            <a:r>
              <a:rPr lang="sr-Latn-RS" sz="3200">
                <a:solidFill>
                  <a:schemeClr val="accent3"/>
                </a:solidFill>
                <a:latin typeface="Calibri"/>
                <a:ea typeface="+mn-lt"/>
                <a:cs typeface="+mn-lt"/>
              </a:rPr>
              <a:t>git </a:t>
            </a:r>
            <a:r>
              <a:rPr lang="sr-Latn-RS" sz="3200" err="1">
                <a:solidFill>
                  <a:schemeClr val="accent3"/>
                </a:solidFill>
                <a:latin typeface="Calibri"/>
                <a:ea typeface="+mn-lt"/>
                <a:cs typeface="+mn-lt"/>
              </a:rPr>
              <a:t>clone</a:t>
            </a:r>
            <a:r>
              <a:rPr lang="sr-Latn-RS" sz="3200">
                <a:solidFill>
                  <a:schemeClr val="accent3"/>
                </a:solidFill>
                <a:latin typeface="Calibri"/>
                <a:ea typeface="+mn-lt"/>
                <a:cs typeface="+mn-lt"/>
              </a:rPr>
              <a:t> </a:t>
            </a:r>
            <a:r>
              <a:rPr lang="sr-Latn-RS" sz="3200">
                <a:solidFill>
                  <a:schemeClr val="accent3"/>
                </a:solidFill>
                <a:latin typeface="Calibri"/>
                <a:ea typeface="+mn-lt"/>
                <a:cs typeface="+mn-lt"/>
                <a:hlinkClick r:id="rId4">
                  <a:extLst>
                    <a:ext uri="{A12FA001-AC4F-418D-AE19-62706E023703}">
                      <ahyp:hlinkClr xmlns:ahyp="http://schemas.microsoft.com/office/drawing/2018/hyperlinkcolor" val="tx"/>
                    </a:ext>
                  </a:extLst>
                </a:hlinkClick>
              </a:rPr>
              <a:t>https://github.com/serverless/examples.git</a:t>
            </a:r>
            <a:endParaRPr lang="sr-Latn-RS" sz="3200">
              <a:solidFill>
                <a:schemeClr val="accent3"/>
              </a:solidFill>
              <a:latin typeface="Calibri"/>
              <a:ea typeface="+mn-lt"/>
              <a:cs typeface="+mn-lt"/>
            </a:endParaRPr>
          </a:p>
          <a:p>
            <a:pPr marL="342900" indent="-342900">
              <a:buFont typeface="Arial"/>
              <a:buChar char="•"/>
            </a:pPr>
            <a:r>
              <a:rPr lang="sr-Latn-RS" sz="3200">
                <a:solidFill>
                  <a:schemeClr val="accent3"/>
                </a:solidFill>
                <a:latin typeface="Calibri"/>
                <a:ea typeface="+mn-lt"/>
                <a:cs typeface="Calibri"/>
              </a:rPr>
              <a:t>cd</a:t>
            </a:r>
            <a:r>
              <a:rPr lang="sr-Latn-RS" sz="3200">
                <a:solidFill>
                  <a:schemeClr val="accent3"/>
                </a:solidFill>
                <a:latin typeface="Calibri"/>
                <a:cs typeface="Calibri"/>
              </a:rPr>
              <a:t> </a:t>
            </a:r>
            <a:r>
              <a:rPr lang="sr-Latn-RS" sz="3200" err="1">
                <a:solidFill>
                  <a:schemeClr val="accent3"/>
                </a:solidFill>
                <a:latin typeface="Calibri"/>
                <a:cs typeface="Calibri"/>
              </a:rPr>
              <a:t>examples</a:t>
            </a:r>
            <a:r>
              <a:rPr lang="sr-Latn-RS" sz="3200">
                <a:solidFill>
                  <a:schemeClr val="accent3"/>
                </a:solidFill>
                <a:latin typeface="Calibri"/>
                <a:cs typeface="Calibri"/>
              </a:rPr>
              <a:t> </a:t>
            </a:r>
            <a:r>
              <a:rPr lang="sr-Latn-RS" sz="3200" err="1">
                <a:solidFill>
                  <a:schemeClr val="accent3"/>
                </a:solidFill>
                <a:latin typeface="Calibri"/>
                <a:ea typeface="+mn-lt"/>
                <a:cs typeface="+mn-lt"/>
              </a:rPr>
              <a:t>serverless-simple-http-endpoint</a:t>
            </a:r>
            <a:endParaRPr lang="sr-Latn-RS" sz="3200">
              <a:solidFill>
                <a:schemeClr val="accent3"/>
              </a:solidFill>
              <a:latin typeface="Calibri"/>
              <a:ea typeface="+mn-lt"/>
              <a:cs typeface="+mn-lt"/>
            </a:endParaRPr>
          </a:p>
          <a:p>
            <a:pPr marL="342900" indent="-342900">
              <a:buFont typeface="Arial"/>
              <a:buChar char="•"/>
            </a:pPr>
            <a:r>
              <a:rPr lang="en-US" sz="3200" err="1">
                <a:solidFill>
                  <a:schemeClr val="accent3"/>
                </a:solidFill>
                <a:latin typeface="Calibri"/>
                <a:cs typeface="Calibri"/>
              </a:rPr>
              <a:t>npm</a:t>
            </a:r>
            <a:r>
              <a:rPr lang="en-US" sz="3200">
                <a:solidFill>
                  <a:schemeClr val="accent3"/>
                </a:solidFill>
                <a:latin typeface="Calibri"/>
                <a:cs typeface="Calibri"/>
              </a:rPr>
              <a:t> install</a:t>
            </a:r>
            <a:endParaRPr lang="sr-Latn-RS" sz="3200">
              <a:solidFill>
                <a:schemeClr val="accent3"/>
              </a:solidFill>
              <a:latin typeface="Calibri"/>
              <a:cs typeface="Calibri"/>
            </a:endParaRPr>
          </a:p>
          <a:p>
            <a:pPr marL="342900" indent="-342900">
              <a:buFont typeface="Arial"/>
              <a:buChar char="•"/>
            </a:pPr>
            <a:r>
              <a:rPr lang="en-US" sz="3200" err="1">
                <a:solidFill>
                  <a:schemeClr val="accent3"/>
                </a:solidFill>
                <a:latin typeface="Calibri"/>
                <a:cs typeface="Calibri"/>
              </a:rPr>
              <a:t>sls</a:t>
            </a:r>
            <a:r>
              <a:rPr lang="en-US" sz="3200">
                <a:solidFill>
                  <a:schemeClr val="accent3"/>
                </a:solidFill>
                <a:latin typeface="Calibri"/>
                <a:cs typeface="Calibri"/>
              </a:rPr>
              <a:t> deploy</a:t>
            </a:r>
            <a:br>
              <a:rPr lang="en-US"/>
            </a:br>
            <a:br>
              <a:rPr lang="en-US"/>
            </a:br>
            <a:br>
              <a:rPr lang="en-US"/>
            </a:br>
            <a:br>
              <a:rPr lang="en-US"/>
            </a:br>
            <a:br>
              <a:rPr lang="en-US"/>
            </a:br>
            <a:endParaRPr lang="sr-Latn-RS" sz="1400"/>
          </a:p>
        </p:txBody>
      </p:sp>
    </p:spTree>
    <p:extLst>
      <p:ext uri="{BB962C8B-B14F-4D97-AF65-F5344CB8AC3E}">
        <p14:creationId xmlns:p14="http://schemas.microsoft.com/office/powerpoint/2010/main" val="1744604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1" descr="Logo&#10;&#10;Description automatically generated">
            <a:extLst>
              <a:ext uri="{FF2B5EF4-FFF2-40B4-BE49-F238E27FC236}">
                <a16:creationId xmlns:a16="http://schemas.microsoft.com/office/drawing/2014/main" id="{564438BF-9A80-5E00-9BAD-A39F5AE4F7FC}"/>
              </a:ext>
            </a:extLst>
          </p:cNvPr>
          <p:cNvPicPr>
            <a:picLocks noGrp="1" noChangeAspect="1"/>
          </p:cNvPicPr>
          <p:nvPr>
            <p:ph type="pic" sz="quarter" idx="19"/>
          </p:nvPr>
        </p:nvPicPr>
        <p:blipFill rotWithShape="1">
          <a:blip r:embed="rId2"/>
          <a:srcRect l="6953" r="6953"/>
          <a:stretch/>
        </p:blipFill>
        <p:spPr/>
      </p:pic>
      <p:sp>
        <p:nvSpPr>
          <p:cNvPr id="3" name="Title 2">
            <a:extLst>
              <a:ext uri="{FF2B5EF4-FFF2-40B4-BE49-F238E27FC236}">
                <a16:creationId xmlns:a16="http://schemas.microsoft.com/office/drawing/2014/main" id="{EA8D80A9-86A7-E5EE-ED6C-4BF4163BD5E8}"/>
              </a:ext>
            </a:extLst>
          </p:cNvPr>
          <p:cNvSpPr>
            <a:spLocks noGrp="1"/>
          </p:cNvSpPr>
          <p:nvPr>
            <p:ph type="ctrTitle"/>
          </p:nvPr>
        </p:nvSpPr>
        <p:spPr/>
        <p:txBody>
          <a:bodyPr/>
          <a:lstStyle/>
          <a:p>
            <a:r>
              <a:rPr lang="en-US"/>
              <a:t>API gateway</a:t>
            </a:r>
          </a:p>
        </p:txBody>
      </p:sp>
      <p:sp>
        <p:nvSpPr>
          <p:cNvPr id="12" name="Text Placeholder 11">
            <a:extLst>
              <a:ext uri="{FF2B5EF4-FFF2-40B4-BE49-F238E27FC236}">
                <a16:creationId xmlns:a16="http://schemas.microsoft.com/office/drawing/2014/main" id="{1E2EA924-5119-3AF3-BA4C-4413417BF7B8}"/>
              </a:ext>
            </a:extLst>
          </p:cNvPr>
          <p:cNvSpPr>
            <a:spLocks noGrp="1"/>
          </p:cNvSpPr>
          <p:nvPr>
            <p:ph type="body" sz="quarter" idx="12"/>
          </p:nvPr>
        </p:nvSpPr>
        <p:spPr/>
        <p:txBody>
          <a:bodyPr vert="horz" lIns="0" tIns="0" rIns="0" bIns="0" rtlCol="0" anchor="t">
            <a:noAutofit/>
          </a:bodyPr>
          <a:lstStyle/>
          <a:p>
            <a:r>
              <a:rPr lang="en-US"/>
              <a:t>04</a:t>
            </a:r>
          </a:p>
        </p:txBody>
      </p:sp>
      <p:sp>
        <p:nvSpPr>
          <p:cNvPr id="4" name="Slide Number Placeholder 3">
            <a:extLst>
              <a:ext uri="{FF2B5EF4-FFF2-40B4-BE49-F238E27FC236}">
                <a16:creationId xmlns:a16="http://schemas.microsoft.com/office/drawing/2014/main" id="{38A86F41-B1F9-FF45-072C-0A33F5E4F0AA}"/>
              </a:ext>
            </a:extLst>
          </p:cNvPr>
          <p:cNvSpPr>
            <a:spLocks noGrp="1"/>
          </p:cNvSpPr>
          <p:nvPr>
            <p:ph type="sldNum" sz="quarter" idx="4"/>
          </p:nvPr>
        </p:nvSpPr>
        <p:spPr/>
        <p:txBody>
          <a:bodyPr/>
          <a:lstStyle/>
          <a:p>
            <a:fld id="{DDD2A080-DA64-4F5C-9131-47EB793B4410}" type="slidenum">
              <a:rPr lang="en-GB" smtClean="0"/>
              <a:pPr/>
              <a:t>17</a:t>
            </a:fld>
            <a:endParaRPr lang="en-GB"/>
          </a:p>
        </p:txBody>
      </p:sp>
    </p:spTree>
    <p:extLst>
      <p:ext uri="{BB962C8B-B14F-4D97-AF65-F5344CB8AC3E}">
        <p14:creationId xmlns:p14="http://schemas.microsoft.com/office/powerpoint/2010/main" val="1573335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A335CDB-2A6C-B46C-36C1-9303DC6B75A7}"/>
              </a:ext>
            </a:extLst>
          </p:cNvPr>
          <p:cNvSpPr>
            <a:spLocks noGrp="1"/>
          </p:cNvSpPr>
          <p:nvPr>
            <p:ph sz="quarter" idx="12"/>
          </p:nvPr>
        </p:nvSpPr>
        <p:spPr/>
        <p:txBody>
          <a:bodyPr vert="horz" lIns="0" tIns="0" rIns="0" bIns="0" rtlCol="0" anchor="t">
            <a:noAutofit/>
          </a:bodyPr>
          <a:lstStyle/>
          <a:p>
            <a:pPr marL="457200" indent="-457200">
              <a:buChar char="•"/>
            </a:pPr>
            <a:r>
              <a:rPr lang="en-US" err="1"/>
              <a:t>Kreiranje</a:t>
            </a:r>
            <a:r>
              <a:rPr lang="en-US"/>
              <a:t>, deployment </a:t>
            </a:r>
            <a:r>
              <a:rPr lang="en-US" err="1"/>
              <a:t>i</a:t>
            </a:r>
            <a:r>
              <a:rPr lang="en-US"/>
              <a:t> </a:t>
            </a:r>
            <a:r>
              <a:rPr lang="en-US" err="1"/>
              <a:t>održavanje</a:t>
            </a:r>
            <a:r>
              <a:rPr lang="en-US"/>
              <a:t> API-ja</a:t>
            </a:r>
          </a:p>
          <a:p>
            <a:pPr marL="457200" indent="-457200">
              <a:buChar char="•"/>
            </a:pPr>
            <a:r>
              <a:rPr lang="en-US" err="1"/>
              <a:t>Podržava</a:t>
            </a:r>
            <a:r>
              <a:rPr lang="en-US"/>
              <a:t> </a:t>
            </a:r>
            <a:r>
              <a:rPr lang="en-US" err="1"/>
              <a:t>websocket</a:t>
            </a:r>
            <a:r>
              <a:rPr lang="en-US"/>
              <a:t> </a:t>
            </a:r>
            <a:r>
              <a:rPr lang="en-US" err="1"/>
              <a:t>protokol</a:t>
            </a:r>
            <a:r>
              <a:rPr lang="en-US"/>
              <a:t>, keširanje...</a:t>
            </a:r>
          </a:p>
          <a:p>
            <a:pPr marL="457200" indent="-457200">
              <a:buChar char="•"/>
            </a:pPr>
            <a:r>
              <a:rPr lang="en-US">
                <a:ea typeface="+mj-lt"/>
                <a:cs typeface="+mj-lt"/>
              </a:rPr>
              <a:t>Swagger/</a:t>
            </a:r>
            <a:r>
              <a:rPr lang="en-US" err="1">
                <a:ea typeface="+mj-lt"/>
                <a:cs typeface="+mj-lt"/>
              </a:rPr>
              <a:t>OpenAPI</a:t>
            </a:r>
            <a:r>
              <a:rPr lang="en-US">
                <a:ea typeface="+mj-lt"/>
                <a:cs typeface="+mj-lt"/>
              </a:rPr>
              <a:t> import/export</a:t>
            </a:r>
            <a:endParaRPr lang="en-US"/>
          </a:p>
        </p:txBody>
      </p:sp>
      <p:sp>
        <p:nvSpPr>
          <p:cNvPr id="3" name="Title 2">
            <a:extLst>
              <a:ext uri="{FF2B5EF4-FFF2-40B4-BE49-F238E27FC236}">
                <a16:creationId xmlns:a16="http://schemas.microsoft.com/office/drawing/2014/main" id="{24C387D8-1171-B492-544B-6F90AD8B343B}"/>
              </a:ext>
            </a:extLst>
          </p:cNvPr>
          <p:cNvSpPr>
            <a:spLocks noGrp="1"/>
          </p:cNvSpPr>
          <p:nvPr>
            <p:ph type="title"/>
          </p:nvPr>
        </p:nvSpPr>
        <p:spPr/>
        <p:txBody>
          <a:bodyPr/>
          <a:lstStyle/>
          <a:p>
            <a:r>
              <a:rPr lang="en-US" err="1"/>
              <a:t>UVOd</a:t>
            </a:r>
          </a:p>
        </p:txBody>
      </p:sp>
      <p:sp>
        <p:nvSpPr>
          <p:cNvPr id="6" name="Slide Number Placeholder 5">
            <a:extLst>
              <a:ext uri="{FF2B5EF4-FFF2-40B4-BE49-F238E27FC236}">
                <a16:creationId xmlns:a16="http://schemas.microsoft.com/office/drawing/2014/main" id="{200ACBC8-AB7C-8830-6F30-F1C2FB2546C1}"/>
              </a:ext>
            </a:extLst>
          </p:cNvPr>
          <p:cNvSpPr>
            <a:spLocks noGrp="1"/>
          </p:cNvSpPr>
          <p:nvPr>
            <p:ph type="sldNum" sz="quarter" idx="4"/>
          </p:nvPr>
        </p:nvSpPr>
        <p:spPr/>
        <p:txBody>
          <a:bodyPr/>
          <a:lstStyle/>
          <a:p>
            <a:fld id="{DDD2A080-DA64-4F5C-9131-47EB793B4410}" type="slidenum">
              <a:rPr lang="en-GB" smtClean="0"/>
              <a:pPr/>
              <a:t>18</a:t>
            </a:fld>
            <a:endParaRPr lang="en-GB"/>
          </a:p>
        </p:txBody>
      </p:sp>
      <p:pic>
        <p:nvPicPr>
          <p:cNvPr id="7" name="Picture 7">
            <a:extLst>
              <a:ext uri="{FF2B5EF4-FFF2-40B4-BE49-F238E27FC236}">
                <a16:creationId xmlns:a16="http://schemas.microsoft.com/office/drawing/2014/main" id="{4897BE5F-DC84-A519-485A-401D7AADBD1E}"/>
              </a:ext>
            </a:extLst>
          </p:cNvPr>
          <p:cNvPicPr>
            <a:picLocks noChangeAspect="1"/>
          </p:cNvPicPr>
          <p:nvPr/>
        </p:nvPicPr>
        <p:blipFill>
          <a:blip r:embed="rId3"/>
          <a:stretch>
            <a:fillRect/>
          </a:stretch>
        </p:blipFill>
        <p:spPr>
          <a:xfrm>
            <a:off x="659035" y="2757338"/>
            <a:ext cx="10450911" cy="2354754"/>
          </a:xfrm>
          <a:prstGeom prst="rect">
            <a:avLst/>
          </a:prstGeom>
        </p:spPr>
      </p:pic>
    </p:spTree>
    <p:extLst>
      <p:ext uri="{BB962C8B-B14F-4D97-AF65-F5344CB8AC3E}">
        <p14:creationId xmlns:p14="http://schemas.microsoft.com/office/powerpoint/2010/main" val="448314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Diagram&#10;&#10;Description automatically generated">
            <a:extLst>
              <a:ext uri="{FF2B5EF4-FFF2-40B4-BE49-F238E27FC236}">
                <a16:creationId xmlns:a16="http://schemas.microsoft.com/office/drawing/2014/main" id="{C62FB244-B078-4454-B420-2FDD799FB863}"/>
              </a:ext>
            </a:extLst>
          </p:cNvPr>
          <p:cNvPicPr>
            <a:picLocks noGrp="1" noChangeAspect="1"/>
          </p:cNvPicPr>
          <p:nvPr>
            <p:ph sz="quarter" idx="12"/>
          </p:nvPr>
        </p:nvPicPr>
        <p:blipFill>
          <a:blip r:embed="rId4"/>
          <a:stretch>
            <a:fillRect/>
          </a:stretch>
        </p:blipFill>
        <p:spPr>
          <a:xfrm>
            <a:off x="1729809" y="1544638"/>
            <a:ext cx="8732021" cy="4475162"/>
          </a:xfrm>
          <a:noFill/>
        </p:spPr>
      </p:pic>
      <p:sp>
        <p:nvSpPr>
          <p:cNvPr id="11" name="Title 2">
            <a:extLst>
              <a:ext uri="{FF2B5EF4-FFF2-40B4-BE49-F238E27FC236}">
                <a16:creationId xmlns:a16="http://schemas.microsoft.com/office/drawing/2014/main" id="{C4EB99E1-4F3C-3366-8E49-514959643DEB}"/>
              </a:ext>
            </a:extLst>
          </p:cNvPr>
          <p:cNvSpPr>
            <a:spLocks noGrp="1"/>
          </p:cNvSpPr>
          <p:nvPr>
            <p:ph type="title"/>
          </p:nvPr>
        </p:nvSpPr>
        <p:spPr>
          <a:xfrm>
            <a:off x="658813" y="515833"/>
            <a:ext cx="10863261" cy="854075"/>
          </a:xfrm>
        </p:spPr>
        <p:txBody>
          <a:bodyPr/>
          <a:lstStyle/>
          <a:p>
            <a:r>
              <a:rPr lang="en-US"/>
              <a:t>FLOW I </a:t>
            </a:r>
            <a:r>
              <a:rPr lang="en-US" err="1"/>
              <a:t>kLjučni</a:t>
            </a:r>
            <a:r>
              <a:rPr lang="en-US"/>
              <a:t> </a:t>
            </a:r>
            <a:r>
              <a:rPr lang="en-US" err="1"/>
              <a:t>elementi</a:t>
            </a:r>
            <a:r>
              <a:rPr lang="en-US"/>
              <a:t> API gateway-A</a:t>
            </a:r>
          </a:p>
        </p:txBody>
      </p:sp>
      <p:sp>
        <p:nvSpPr>
          <p:cNvPr id="4" name="Slide Number Placeholder 3">
            <a:extLst>
              <a:ext uri="{FF2B5EF4-FFF2-40B4-BE49-F238E27FC236}">
                <a16:creationId xmlns:a16="http://schemas.microsoft.com/office/drawing/2014/main" id="{718699F3-38ED-0825-C441-30941A5BA487}"/>
              </a:ext>
            </a:extLst>
          </p:cNvPr>
          <p:cNvSpPr>
            <a:spLocks noGrp="1"/>
          </p:cNvSpPr>
          <p:nvPr>
            <p:ph type="sldNum" sz="quarter" idx="4"/>
          </p:nvPr>
        </p:nvSpPr>
        <p:spPr>
          <a:xfrm>
            <a:off x="351371" y="6372229"/>
            <a:ext cx="272256" cy="188119"/>
          </a:xfrm>
        </p:spPr>
        <p:txBody>
          <a:bodyPr anchor="ctr">
            <a:normAutofit/>
          </a:bodyPr>
          <a:lstStyle/>
          <a:p>
            <a:pPr>
              <a:spcAft>
                <a:spcPts val="600"/>
              </a:spcAft>
            </a:pPr>
            <a:fld id="{DDD2A080-DA64-4F5C-9131-47EB793B4410}" type="slidenum">
              <a:rPr lang="en-GB" smtClean="0"/>
              <a:pPr>
                <a:spcAft>
                  <a:spcPts val="600"/>
                </a:spcAft>
              </a:pPr>
              <a:t>19</a:t>
            </a:fld>
            <a:endParaRPr lang="en-GB"/>
          </a:p>
        </p:txBody>
      </p:sp>
    </p:spTree>
    <p:extLst>
      <p:ext uri="{BB962C8B-B14F-4D97-AF65-F5344CB8AC3E}">
        <p14:creationId xmlns:p14="http://schemas.microsoft.com/office/powerpoint/2010/main" val="406233032"/>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Agenda</a:t>
            </a:r>
            <a:endParaRPr lang="nl-NL"/>
          </a:p>
        </p:txBody>
      </p:sp>
      <p:sp>
        <p:nvSpPr>
          <p:cNvPr id="5" name="Text Placeholder 4"/>
          <p:cNvSpPr>
            <a:spLocks noGrp="1"/>
          </p:cNvSpPr>
          <p:nvPr>
            <p:ph type="body" sz="quarter" idx="12"/>
          </p:nvPr>
        </p:nvSpPr>
        <p:spPr/>
        <p:txBody>
          <a:bodyPr/>
          <a:lstStyle/>
          <a:p>
            <a:r>
              <a:rPr lang="en-GB"/>
              <a:t>01</a:t>
            </a:r>
            <a:endParaRPr lang="nl-NL"/>
          </a:p>
        </p:txBody>
      </p:sp>
      <p:sp>
        <p:nvSpPr>
          <p:cNvPr id="6" name="Text Placeholder 5"/>
          <p:cNvSpPr>
            <a:spLocks noGrp="1"/>
          </p:cNvSpPr>
          <p:nvPr>
            <p:ph type="body" sz="quarter" idx="13"/>
          </p:nvPr>
        </p:nvSpPr>
        <p:spPr>
          <a:xfrm>
            <a:off x="1548000" y="4346941"/>
            <a:ext cx="4671219" cy="665958"/>
          </a:xfrm>
        </p:spPr>
        <p:txBody>
          <a:bodyPr vert="horz" lIns="0" tIns="0" rIns="0" bIns="0" rtlCol="0" anchor="t">
            <a:noAutofit/>
          </a:bodyPr>
          <a:lstStyle/>
          <a:p>
            <a:r>
              <a:rPr lang="en-US"/>
              <a:t>AWS </a:t>
            </a:r>
            <a:r>
              <a:rPr lang="en-US" err="1"/>
              <a:t>Cloudformation</a:t>
            </a:r>
          </a:p>
        </p:txBody>
      </p:sp>
      <p:sp>
        <p:nvSpPr>
          <p:cNvPr id="7" name="Text Placeholder 6"/>
          <p:cNvSpPr>
            <a:spLocks noGrp="1"/>
          </p:cNvSpPr>
          <p:nvPr>
            <p:ph type="body" sz="quarter" idx="14"/>
          </p:nvPr>
        </p:nvSpPr>
        <p:spPr/>
        <p:txBody>
          <a:bodyPr/>
          <a:lstStyle/>
          <a:p>
            <a:r>
              <a:rPr lang="en-GB"/>
              <a:t>02</a:t>
            </a:r>
            <a:endParaRPr lang="nl-NL"/>
          </a:p>
        </p:txBody>
      </p:sp>
      <p:sp>
        <p:nvSpPr>
          <p:cNvPr id="9" name="Text Placeholder 8"/>
          <p:cNvSpPr>
            <a:spLocks noGrp="1"/>
          </p:cNvSpPr>
          <p:nvPr>
            <p:ph type="body" sz="quarter" idx="16"/>
          </p:nvPr>
        </p:nvSpPr>
        <p:spPr/>
        <p:txBody>
          <a:bodyPr/>
          <a:lstStyle/>
          <a:p>
            <a:r>
              <a:rPr lang="en-GB"/>
              <a:t>03</a:t>
            </a:r>
            <a:endParaRPr lang="nl-NL"/>
          </a:p>
        </p:txBody>
      </p:sp>
      <p:sp>
        <p:nvSpPr>
          <p:cNvPr id="12" name="Text Placeholder 11"/>
          <p:cNvSpPr>
            <a:spLocks noGrp="1"/>
          </p:cNvSpPr>
          <p:nvPr>
            <p:ph type="body" sz="quarter" idx="19"/>
          </p:nvPr>
        </p:nvSpPr>
        <p:spPr>
          <a:xfrm>
            <a:off x="1597137" y="3162048"/>
            <a:ext cx="4671219" cy="665958"/>
          </a:xfrm>
        </p:spPr>
        <p:txBody>
          <a:bodyPr vert="horz" lIns="0" tIns="0" rIns="0" bIns="0" rtlCol="0" anchor="t">
            <a:noAutofit/>
          </a:bodyPr>
          <a:lstStyle/>
          <a:p>
            <a:r>
              <a:rPr lang="en-GB" err="1">
                <a:ea typeface="+mj-lt"/>
                <a:cs typeface="+mj-lt"/>
              </a:rPr>
              <a:t>Instanciranje</a:t>
            </a:r>
            <a:r>
              <a:rPr lang="en-GB">
                <a:ea typeface="+mj-lt"/>
                <a:cs typeface="+mj-lt"/>
              </a:rPr>
              <a:t> AWS </a:t>
            </a:r>
            <a:r>
              <a:rPr lang="en-GB" err="1">
                <a:ea typeface="+mj-lt"/>
                <a:cs typeface="+mj-lt"/>
              </a:rPr>
              <a:t>servisa</a:t>
            </a:r>
            <a:endParaRPr lang="sr-Latn-RS" err="1"/>
          </a:p>
          <a:p>
            <a:endParaRPr lang="en-GB"/>
          </a:p>
        </p:txBody>
      </p:sp>
      <p:sp>
        <p:nvSpPr>
          <p:cNvPr id="14" name="Text Placeholder 13"/>
          <p:cNvSpPr>
            <a:spLocks noGrp="1"/>
          </p:cNvSpPr>
          <p:nvPr>
            <p:ph type="body" sz="quarter" idx="21"/>
          </p:nvPr>
        </p:nvSpPr>
        <p:spPr>
          <a:xfrm>
            <a:off x="1487812" y="2031886"/>
            <a:ext cx="1517386" cy="306125"/>
          </a:xfrm>
        </p:spPr>
        <p:txBody>
          <a:bodyPr vert="horz" lIns="0" tIns="0" rIns="0" bIns="0" rtlCol="0" anchor="t">
            <a:noAutofit/>
          </a:bodyPr>
          <a:lstStyle/>
          <a:p>
            <a:r>
              <a:rPr lang="en-GB"/>
              <a:t>Serverless</a:t>
            </a:r>
            <a:endParaRPr lang="sr-Latn-RS"/>
          </a:p>
        </p:txBody>
      </p:sp>
      <p:sp>
        <p:nvSpPr>
          <p:cNvPr id="15" name="Text Placeholder 14"/>
          <p:cNvSpPr>
            <a:spLocks noGrp="1"/>
          </p:cNvSpPr>
          <p:nvPr>
            <p:ph type="body" sz="quarter" idx="22"/>
          </p:nvPr>
        </p:nvSpPr>
        <p:spPr>
          <a:xfrm>
            <a:off x="6597107" y="1385794"/>
            <a:ext cx="1150937" cy="957261"/>
          </a:xfrm>
        </p:spPr>
        <p:txBody>
          <a:bodyPr vert="horz" lIns="0" tIns="0" rIns="0" bIns="0" rtlCol="0" anchor="t">
            <a:noAutofit/>
          </a:bodyPr>
          <a:lstStyle/>
          <a:p>
            <a:r>
              <a:rPr lang="en-GB"/>
              <a:t>04</a:t>
            </a:r>
            <a:endParaRPr lang="nl-NL"/>
          </a:p>
        </p:txBody>
      </p:sp>
      <p:sp>
        <p:nvSpPr>
          <p:cNvPr id="20" name="Text Placeholder 19"/>
          <p:cNvSpPr>
            <a:spLocks noGrp="1"/>
          </p:cNvSpPr>
          <p:nvPr>
            <p:ph type="body" sz="quarter" idx="27"/>
          </p:nvPr>
        </p:nvSpPr>
        <p:spPr>
          <a:xfrm>
            <a:off x="7555086" y="1962178"/>
            <a:ext cx="2797969" cy="369625"/>
          </a:xfrm>
        </p:spPr>
        <p:txBody>
          <a:bodyPr vert="horz" lIns="0" tIns="0" rIns="0" bIns="0" rtlCol="0" anchor="t">
            <a:noAutofit/>
          </a:bodyPr>
          <a:lstStyle/>
          <a:p>
            <a:r>
              <a:rPr lang="nl-NL"/>
              <a:t>AWS </a:t>
            </a:r>
            <a:r>
              <a:rPr lang="nl-NL" err="1"/>
              <a:t>Api</a:t>
            </a:r>
            <a:r>
              <a:rPr lang="nl-NL"/>
              <a:t> Gateway</a:t>
            </a:r>
            <a:endParaRPr lang="sr-Latn-RS"/>
          </a:p>
        </p:txBody>
      </p:sp>
      <p:sp>
        <p:nvSpPr>
          <p:cNvPr id="3" name="Slide Number Placeholder 2"/>
          <p:cNvSpPr>
            <a:spLocks noGrp="1"/>
          </p:cNvSpPr>
          <p:nvPr>
            <p:ph type="sldNum" sz="quarter" idx="4"/>
          </p:nvPr>
        </p:nvSpPr>
        <p:spPr/>
        <p:txBody>
          <a:bodyPr/>
          <a:lstStyle/>
          <a:p>
            <a:fld id="{DDD2A080-DA64-4F5C-9131-47EB793B4410}" type="slidenum">
              <a:rPr lang="en-GB" smtClean="0"/>
              <a:pPr/>
              <a:t>2</a:t>
            </a:fld>
            <a:endParaRPr lang="en-GB"/>
          </a:p>
        </p:txBody>
      </p:sp>
      <p:sp>
        <p:nvSpPr>
          <p:cNvPr id="27" name="Text Placeholder 14">
            <a:extLst>
              <a:ext uri="{FF2B5EF4-FFF2-40B4-BE49-F238E27FC236}">
                <a16:creationId xmlns:a16="http://schemas.microsoft.com/office/drawing/2014/main" id="{03B63289-884F-2EE0-44D3-B9E8B32124FD}"/>
              </a:ext>
            </a:extLst>
          </p:cNvPr>
          <p:cNvSpPr txBox="1">
            <a:spLocks/>
          </p:cNvSpPr>
          <p:nvPr/>
        </p:nvSpPr>
        <p:spPr bwMode="auto">
          <a:xfrm>
            <a:off x="6596049" y="2619205"/>
            <a:ext cx="1150937" cy="957261"/>
          </a:xfrm>
          <a:prstGeom prst="rect">
            <a:avLst/>
          </a:prstGeom>
        </p:spPr>
        <p:txBody>
          <a:bodyPr vert="horz" lIns="0" tIns="0" rIns="0" bIns="0" rtlCol="0" anchor="t">
            <a:noAutofit/>
          </a:bodyPr>
          <a:lstStyle>
            <a:lvl1pPr marL="0" indent="0" algn="l" defTabSz="914400" rtl="0" eaLnBrk="1" latinLnBrk="0" hangingPunct="1">
              <a:lnSpc>
                <a:spcPts val="7600"/>
              </a:lnSpc>
              <a:spcBef>
                <a:spcPts val="0"/>
              </a:spcBef>
              <a:spcAft>
                <a:spcPts val="0"/>
              </a:spcAft>
              <a:buFont typeface="Arial" panose="020B0604020202020204" pitchFamily="34" charset="0"/>
              <a:buNone/>
              <a:defRPr sz="7200" b="0" kern="1200" baseline="0">
                <a:solidFill>
                  <a:srgbClr val="D4D2D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05</a:t>
            </a:r>
            <a:endParaRPr lang="nl-NL"/>
          </a:p>
        </p:txBody>
      </p:sp>
      <p:sp>
        <p:nvSpPr>
          <p:cNvPr id="29" name="Text Placeholder 19">
            <a:extLst>
              <a:ext uri="{FF2B5EF4-FFF2-40B4-BE49-F238E27FC236}">
                <a16:creationId xmlns:a16="http://schemas.microsoft.com/office/drawing/2014/main" id="{CD38EAFB-DE62-CE8F-0059-80B9698C526B}"/>
              </a:ext>
            </a:extLst>
          </p:cNvPr>
          <p:cNvSpPr txBox="1">
            <a:spLocks/>
          </p:cNvSpPr>
          <p:nvPr/>
        </p:nvSpPr>
        <p:spPr bwMode="auto">
          <a:xfrm>
            <a:off x="7389230" y="3282524"/>
            <a:ext cx="4671219" cy="422542"/>
          </a:xfrm>
          <a:prstGeom prst="rect">
            <a:avLst/>
          </a:prstGeom>
        </p:spPr>
        <p:txBody>
          <a:bodyPr vert="horz" lIns="0" tIns="0" rIns="0" bIns="0" rtlCol="0" anchor="t">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2"/>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a:t>AWS </a:t>
            </a:r>
            <a:r>
              <a:rPr lang="nl-NL" err="1"/>
              <a:t>Api</a:t>
            </a:r>
            <a:r>
              <a:rPr lang="nl-NL"/>
              <a:t> Gateway – u </a:t>
            </a:r>
            <a:r>
              <a:rPr lang="nl-NL" err="1"/>
              <a:t>praksi</a:t>
            </a:r>
            <a:endParaRPr lang="sr-Latn-RS" err="1"/>
          </a:p>
        </p:txBody>
      </p:sp>
    </p:spTree>
    <p:extLst>
      <p:ext uri="{BB962C8B-B14F-4D97-AF65-F5344CB8AC3E}">
        <p14:creationId xmlns:p14="http://schemas.microsoft.com/office/powerpoint/2010/main" val="3321880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56769B-E62B-995A-26A5-685C5A1CEAC4}"/>
              </a:ext>
            </a:extLst>
          </p:cNvPr>
          <p:cNvSpPr>
            <a:spLocks noGrp="1"/>
          </p:cNvSpPr>
          <p:nvPr>
            <p:ph sz="quarter" idx="12"/>
          </p:nvPr>
        </p:nvSpPr>
        <p:spPr/>
        <p:txBody>
          <a:bodyPr vert="horz" lIns="0" tIns="0" rIns="0" bIns="0" rtlCol="0" anchor="t">
            <a:noAutofit/>
          </a:bodyPr>
          <a:lstStyle/>
          <a:p>
            <a:pPr marL="457200" indent="-457200">
              <a:buChar char="•"/>
            </a:pPr>
            <a:r>
              <a:rPr lang="en-US">
                <a:solidFill>
                  <a:srgbClr val="1434A0"/>
                </a:solidFill>
              </a:rPr>
              <a:t>Cognito</a:t>
            </a:r>
          </a:p>
          <a:p>
            <a:pPr marL="457200" indent="-457200">
              <a:buChar char="•"/>
            </a:pPr>
            <a:r>
              <a:rPr lang="en-US">
                <a:solidFill>
                  <a:srgbClr val="1434A0"/>
                </a:solidFill>
              </a:rPr>
              <a:t>Custom authorizer – lambda </a:t>
            </a:r>
            <a:r>
              <a:rPr lang="en-US" err="1">
                <a:solidFill>
                  <a:srgbClr val="1434A0"/>
                </a:solidFill>
              </a:rPr>
              <a:t>funkcija</a:t>
            </a:r>
            <a:r>
              <a:rPr lang="en-US">
                <a:solidFill>
                  <a:srgbClr val="1434A0"/>
                </a:solidFill>
              </a:rPr>
              <a:t> </a:t>
            </a:r>
            <a:r>
              <a:rPr lang="en-US" err="1">
                <a:solidFill>
                  <a:srgbClr val="1434A0"/>
                </a:solidFill>
              </a:rPr>
              <a:t>koju</a:t>
            </a:r>
            <a:r>
              <a:rPr lang="en-US">
                <a:solidFill>
                  <a:srgbClr val="1434A0"/>
                </a:solidFill>
              </a:rPr>
              <a:t> </a:t>
            </a:r>
            <a:r>
              <a:rPr lang="en-US" err="1">
                <a:solidFill>
                  <a:srgbClr val="1434A0"/>
                </a:solidFill>
              </a:rPr>
              <a:t>sami</a:t>
            </a:r>
            <a:r>
              <a:rPr lang="en-US">
                <a:solidFill>
                  <a:srgbClr val="1434A0"/>
                </a:solidFill>
              </a:rPr>
              <a:t> </a:t>
            </a:r>
            <a:r>
              <a:rPr lang="en-US" err="1">
                <a:solidFill>
                  <a:srgbClr val="1434A0"/>
                </a:solidFill>
              </a:rPr>
              <a:t>definišemo</a:t>
            </a:r>
            <a:endParaRPr lang="en-US">
              <a:solidFill>
                <a:srgbClr val="1434A0"/>
              </a:solidFill>
            </a:endParaRPr>
          </a:p>
          <a:p>
            <a:pPr marL="457200" indent="-457200">
              <a:buChar char="•"/>
            </a:pPr>
            <a:r>
              <a:rPr lang="en-US">
                <a:solidFill>
                  <a:srgbClr val="1434A0"/>
                </a:solidFill>
              </a:rPr>
              <a:t>IAM role/policy</a:t>
            </a:r>
          </a:p>
          <a:p>
            <a:pPr marL="457200" indent="-457200">
              <a:buChar char="•"/>
            </a:pPr>
            <a:endParaRPr lang="en-US">
              <a:solidFill>
                <a:srgbClr val="1434A0"/>
              </a:solidFill>
            </a:endParaRPr>
          </a:p>
          <a:p>
            <a:endParaRPr lang="en-US">
              <a:solidFill>
                <a:srgbClr val="1434A0"/>
              </a:solidFill>
            </a:endParaRPr>
          </a:p>
          <a:p>
            <a:pPr marL="457200" lvl="1"/>
            <a:endParaRPr lang="en-US">
              <a:solidFill>
                <a:srgbClr val="1434A0"/>
              </a:solidFill>
            </a:endParaRPr>
          </a:p>
          <a:p>
            <a:pPr marL="457200" lvl="1"/>
            <a:endParaRPr lang="en-US">
              <a:solidFill>
                <a:srgbClr val="1434A0"/>
              </a:solidFill>
            </a:endParaRPr>
          </a:p>
          <a:p>
            <a:pPr marL="457200" lvl="1"/>
            <a:endParaRPr lang="en-US">
              <a:solidFill>
                <a:srgbClr val="1434A0"/>
              </a:solidFill>
            </a:endParaRPr>
          </a:p>
        </p:txBody>
      </p:sp>
      <p:sp>
        <p:nvSpPr>
          <p:cNvPr id="3" name="Title 2">
            <a:extLst>
              <a:ext uri="{FF2B5EF4-FFF2-40B4-BE49-F238E27FC236}">
                <a16:creationId xmlns:a16="http://schemas.microsoft.com/office/drawing/2014/main" id="{A3C7FBC3-7A06-6878-32D5-6B3BAEBFBFC1}"/>
              </a:ext>
            </a:extLst>
          </p:cNvPr>
          <p:cNvSpPr>
            <a:spLocks noGrp="1"/>
          </p:cNvSpPr>
          <p:nvPr>
            <p:ph type="title"/>
          </p:nvPr>
        </p:nvSpPr>
        <p:spPr/>
        <p:txBody>
          <a:bodyPr/>
          <a:lstStyle/>
          <a:p>
            <a:r>
              <a:rPr lang="en-US" err="1"/>
              <a:t>Sigurnost</a:t>
            </a:r>
          </a:p>
        </p:txBody>
      </p:sp>
      <p:sp>
        <p:nvSpPr>
          <p:cNvPr id="4" name="Slide Number Placeholder 3">
            <a:extLst>
              <a:ext uri="{FF2B5EF4-FFF2-40B4-BE49-F238E27FC236}">
                <a16:creationId xmlns:a16="http://schemas.microsoft.com/office/drawing/2014/main" id="{C5791599-1A7D-6761-A972-489D1A3BC7E1}"/>
              </a:ext>
            </a:extLst>
          </p:cNvPr>
          <p:cNvSpPr>
            <a:spLocks noGrp="1"/>
          </p:cNvSpPr>
          <p:nvPr>
            <p:ph type="sldNum" sz="quarter" idx="4"/>
          </p:nvPr>
        </p:nvSpPr>
        <p:spPr/>
        <p:txBody>
          <a:bodyPr/>
          <a:lstStyle/>
          <a:p>
            <a:fld id="{DDD2A080-DA64-4F5C-9131-47EB793B4410}" type="slidenum">
              <a:rPr lang="en-GB" smtClean="0"/>
              <a:pPr/>
              <a:t>20</a:t>
            </a:fld>
            <a:endParaRPr lang="en-GB"/>
          </a:p>
        </p:txBody>
      </p:sp>
      <p:pic>
        <p:nvPicPr>
          <p:cNvPr id="5" name="Picture 5" descr="Graphical user interface, text, application&#10;&#10;Description automatically generated">
            <a:extLst>
              <a:ext uri="{FF2B5EF4-FFF2-40B4-BE49-F238E27FC236}">
                <a16:creationId xmlns:a16="http://schemas.microsoft.com/office/drawing/2014/main" id="{93875B32-9B41-DB06-55EB-39621CD2DF63}"/>
              </a:ext>
            </a:extLst>
          </p:cNvPr>
          <p:cNvPicPr>
            <a:picLocks noChangeAspect="1"/>
          </p:cNvPicPr>
          <p:nvPr/>
        </p:nvPicPr>
        <p:blipFill>
          <a:blip r:embed="rId3"/>
          <a:stretch>
            <a:fillRect/>
          </a:stretch>
        </p:blipFill>
        <p:spPr>
          <a:xfrm>
            <a:off x="703384" y="2487064"/>
            <a:ext cx="5861538" cy="3783010"/>
          </a:xfrm>
          <a:prstGeom prst="rect">
            <a:avLst/>
          </a:prstGeom>
        </p:spPr>
      </p:pic>
    </p:spTree>
    <p:extLst>
      <p:ext uri="{BB962C8B-B14F-4D97-AF65-F5344CB8AC3E}">
        <p14:creationId xmlns:p14="http://schemas.microsoft.com/office/powerpoint/2010/main" val="1112345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06A262-752E-0588-283D-5646FD785185}"/>
              </a:ext>
            </a:extLst>
          </p:cNvPr>
          <p:cNvSpPr>
            <a:spLocks noGrp="1"/>
          </p:cNvSpPr>
          <p:nvPr>
            <p:ph type="title"/>
          </p:nvPr>
        </p:nvSpPr>
        <p:spPr/>
        <p:txBody>
          <a:bodyPr/>
          <a:lstStyle/>
          <a:p>
            <a:r>
              <a:rPr lang="en-US" err="1"/>
              <a:t>cognito</a:t>
            </a:r>
          </a:p>
        </p:txBody>
      </p:sp>
      <p:sp>
        <p:nvSpPr>
          <p:cNvPr id="4" name="Slide Number Placeholder 3">
            <a:extLst>
              <a:ext uri="{FF2B5EF4-FFF2-40B4-BE49-F238E27FC236}">
                <a16:creationId xmlns:a16="http://schemas.microsoft.com/office/drawing/2014/main" id="{7A6C4347-7389-24FA-C559-8CB5FBAA44FE}"/>
              </a:ext>
            </a:extLst>
          </p:cNvPr>
          <p:cNvSpPr>
            <a:spLocks noGrp="1"/>
          </p:cNvSpPr>
          <p:nvPr>
            <p:ph type="sldNum" sz="quarter" idx="4"/>
          </p:nvPr>
        </p:nvSpPr>
        <p:spPr/>
        <p:txBody>
          <a:bodyPr/>
          <a:lstStyle/>
          <a:p>
            <a:fld id="{DDD2A080-DA64-4F5C-9131-47EB793B4410}" type="slidenum">
              <a:rPr lang="en-GB" smtClean="0"/>
              <a:pPr/>
              <a:t>21</a:t>
            </a:fld>
            <a:endParaRPr lang="en-GB"/>
          </a:p>
        </p:txBody>
      </p:sp>
      <p:pic>
        <p:nvPicPr>
          <p:cNvPr id="6" name="Picture 6" descr="Diagram&#10;&#10;Description automatically generated">
            <a:extLst>
              <a:ext uri="{FF2B5EF4-FFF2-40B4-BE49-F238E27FC236}">
                <a16:creationId xmlns:a16="http://schemas.microsoft.com/office/drawing/2014/main" id="{3C85B0CE-4141-D08C-ADB5-FD29F9FBF866}"/>
              </a:ext>
            </a:extLst>
          </p:cNvPr>
          <p:cNvPicPr>
            <a:picLocks noChangeAspect="1"/>
          </p:cNvPicPr>
          <p:nvPr/>
        </p:nvPicPr>
        <p:blipFill>
          <a:blip r:embed="rId3"/>
          <a:stretch>
            <a:fillRect/>
          </a:stretch>
        </p:blipFill>
        <p:spPr>
          <a:xfrm>
            <a:off x="623033" y="1375267"/>
            <a:ext cx="9251245" cy="3539348"/>
          </a:xfrm>
          <a:prstGeom prst="rect">
            <a:avLst/>
          </a:prstGeom>
        </p:spPr>
      </p:pic>
    </p:spTree>
    <p:extLst>
      <p:ext uri="{BB962C8B-B14F-4D97-AF65-F5344CB8AC3E}">
        <p14:creationId xmlns:p14="http://schemas.microsoft.com/office/powerpoint/2010/main" val="2982928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D11E30-758B-4F08-9D27-19585F1D2C7E}"/>
              </a:ext>
            </a:extLst>
          </p:cNvPr>
          <p:cNvSpPr>
            <a:spLocks noGrp="1"/>
          </p:cNvSpPr>
          <p:nvPr>
            <p:ph type="title"/>
          </p:nvPr>
        </p:nvSpPr>
        <p:spPr/>
        <p:txBody>
          <a:bodyPr/>
          <a:lstStyle/>
          <a:p>
            <a:r>
              <a:rPr lang="en-US"/>
              <a:t>Custom authorizer</a:t>
            </a:r>
          </a:p>
        </p:txBody>
      </p:sp>
      <p:sp>
        <p:nvSpPr>
          <p:cNvPr id="4" name="Slide Number Placeholder 3">
            <a:extLst>
              <a:ext uri="{FF2B5EF4-FFF2-40B4-BE49-F238E27FC236}">
                <a16:creationId xmlns:a16="http://schemas.microsoft.com/office/drawing/2014/main" id="{E03970ED-A096-8758-0EE8-692095436B32}"/>
              </a:ext>
            </a:extLst>
          </p:cNvPr>
          <p:cNvSpPr>
            <a:spLocks noGrp="1"/>
          </p:cNvSpPr>
          <p:nvPr>
            <p:ph type="sldNum" sz="quarter" idx="4"/>
          </p:nvPr>
        </p:nvSpPr>
        <p:spPr/>
        <p:txBody>
          <a:bodyPr/>
          <a:lstStyle/>
          <a:p>
            <a:fld id="{DDD2A080-DA64-4F5C-9131-47EB793B4410}" type="slidenum">
              <a:rPr lang="en-GB" smtClean="0"/>
              <a:pPr/>
              <a:t>22</a:t>
            </a:fld>
            <a:endParaRPr lang="en-GB"/>
          </a:p>
        </p:txBody>
      </p:sp>
      <p:pic>
        <p:nvPicPr>
          <p:cNvPr id="6" name="Picture 6" descr="Diagram&#10;&#10;Description automatically generated">
            <a:extLst>
              <a:ext uri="{FF2B5EF4-FFF2-40B4-BE49-F238E27FC236}">
                <a16:creationId xmlns:a16="http://schemas.microsoft.com/office/drawing/2014/main" id="{EDC28789-FC88-C49F-65B5-5C8DD36FBCE9}"/>
              </a:ext>
            </a:extLst>
          </p:cNvPr>
          <p:cNvPicPr>
            <a:picLocks noChangeAspect="1"/>
          </p:cNvPicPr>
          <p:nvPr/>
        </p:nvPicPr>
        <p:blipFill>
          <a:blip r:embed="rId3"/>
          <a:stretch>
            <a:fillRect/>
          </a:stretch>
        </p:blipFill>
        <p:spPr>
          <a:xfrm>
            <a:off x="617003" y="1859393"/>
            <a:ext cx="10574677" cy="3473166"/>
          </a:xfrm>
          <a:prstGeom prst="rect">
            <a:avLst/>
          </a:prstGeom>
        </p:spPr>
      </p:pic>
    </p:spTree>
    <p:extLst>
      <p:ext uri="{BB962C8B-B14F-4D97-AF65-F5344CB8AC3E}">
        <p14:creationId xmlns:p14="http://schemas.microsoft.com/office/powerpoint/2010/main" val="2382108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02403A-B680-0345-57D6-09E1C37820C5}"/>
              </a:ext>
            </a:extLst>
          </p:cNvPr>
          <p:cNvSpPr>
            <a:spLocks noGrp="1"/>
          </p:cNvSpPr>
          <p:nvPr>
            <p:ph sz="quarter" idx="12"/>
          </p:nvPr>
        </p:nvSpPr>
        <p:spPr/>
        <p:txBody>
          <a:bodyPr vert="horz" lIns="0" tIns="0" rIns="0" bIns="0" rtlCol="0" anchor="t">
            <a:noAutofit/>
          </a:bodyPr>
          <a:lstStyle/>
          <a:p>
            <a:pPr marL="457200" indent="-457200">
              <a:buChar char="•"/>
            </a:pPr>
            <a:r>
              <a:rPr lang="en-US"/>
              <a:t>IAM – </a:t>
            </a:r>
            <a:r>
              <a:rPr lang="en-US" err="1"/>
              <a:t>kada</a:t>
            </a:r>
            <a:r>
              <a:rPr lang="en-US"/>
              <a:t> </a:t>
            </a:r>
            <a:r>
              <a:rPr lang="en-US" err="1"/>
              <a:t>želimo</a:t>
            </a:r>
            <a:r>
              <a:rPr lang="en-US"/>
              <a:t> </a:t>
            </a:r>
            <a:r>
              <a:rPr lang="en-US" err="1"/>
              <a:t>na</a:t>
            </a:r>
            <a:r>
              <a:rPr lang="en-US"/>
              <a:t> </a:t>
            </a:r>
            <a:r>
              <a:rPr lang="en-US" err="1"/>
              <a:t>nivou</a:t>
            </a:r>
            <a:r>
              <a:rPr lang="en-US"/>
              <a:t> user-a/</a:t>
            </a:r>
            <a:r>
              <a:rPr lang="en-US" err="1"/>
              <a:t>rola</a:t>
            </a:r>
            <a:r>
              <a:rPr lang="en-US"/>
              <a:t> da </a:t>
            </a:r>
            <a:r>
              <a:rPr lang="en-US" err="1"/>
              <a:t>ograničimo</a:t>
            </a:r>
            <a:r>
              <a:rPr lang="en-US"/>
              <a:t> </a:t>
            </a:r>
            <a:r>
              <a:rPr lang="en-US" err="1"/>
              <a:t>pristup</a:t>
            </a:r>
            <a:endParaRPr lang="en-US"/>
          </a:p>
          <a:p>
            <a:endParaRPr lang="en-US"/>
          </a:p>
          <a:p>
            <a:pPr marL="457200" indent="-457200">
              <a:buChar char="•"/>
            </a:pPr>
            <a:r>
              <a:rPr lang="en-US"/>
              <a:t>Custom Authorizer</a:t>
            </a:r>
          </a:p>
          <a:p>
            <a:pPr marL="457200" lvl="1">
              <a:buChar char="•"/>
            </a:pPr>
            <a:r>
              <a:rPr lang="en-US">
                <a:solidFill>
                  <a:srgbClr val="1434A0"/>
                </a:solidFill>
              </a:rPr>
              <a:t> </a:t>
            </a:r>
            <a:r>
              <a:rPr lang="en-US" err="1">
                <a:solidFill>
                  <a:srgbClr val="1434A0"/>
                </a:solidFill>
              </a:rPr>
              <a:t>Odličan</a:t>
            </a:r>
            <a:r>
              <a:rPr lang="en-US">
                <a:solidFill>
                  <a:srgbClr val="1434A0"/>
                </a:solidFill>
              </a:rPr>
              <a:t> za 3rd party </a:t>
            </a:r>
            <a:r>
              <a:rPr lang="en-US" err="1">
                <a:solidFill>
                  <a:srgbClr val="1434A0"/>
                </a:solidFill>
              </a:rPr>
              <a:t>tokene</a:t>
            </a:r>
            <a:endParaRPr lang="en-US">
              <a:solidFill>
                <a:srgbClr val="1434A0"/>
              </a:solidFill>
            </a:endParaRPr>
          </a:p>
          <a:p>
            <a:pPr marL="457200" lvl="1">
              <a:buChar char="•"/>
            </a:pPr>
            <a:r>
              <a:rPr lang="en-US">
                <a:solidFill>
                  <a:srgbClr val="1434A0"/>
                </a:solidFill>
              </a:rPr>
              <a:t> Sami </a:t>
            </a:r>
            <a:r>
              <a:rPr lang="en-US" err="1">
                <a:solidFill>
                  <a:srgbClr val="1434A0"/>
                </a:solidFill>
              </a:rPr>
              <a:t>definišemo</a:t>
            </a:r>
            <a:r>
              <a:rPr lang="en-US">
                <a:solidFill>
                  <a:srgbClr val="1434A0"/>
                </a:solidFill>
              </a:rPr>
              <a:t> </a:t>
            </a:r>
            <a:r>
              <a:rPr lang="en-US" err="1">
                <a:solidFill>
                  <a:srgbClr val="1434A0"/>
                </a:solidFill>
              </a:rPr>
              <a:t>autentikaciju</a:t>
            </a:r>
            <a:r>
              <a:rPr lang="en-US">
                <a:solidFill>
                  <a:srgbClr val="1434A0"/>
                </a:solidFill>
              </a:rPr>
              <a:t> </a:t>
            </a:r>
            <a:r>
              <a:rPr lang="en-US" err="1">
                <a:solidFill>
                  <a:srgbClr val="1434A0"/>
                </a:solidFill>
              </a:rPr>
              <a:t>i</a:t>
            </a:r>
            <a:r>
              <a:rPr lang="en-US">
                <a:solidFill>
                  <a:srgbClr val="1434A0"/>
                </a:solidFill>
              </a:rPr>
              <a:t> </a:t>
            </a:r>
            <a:r>
              <a:rPr lang="en-US" err="1">
                <a:solidFill>
                  <a:srgbClr val="1434A0"/>
                </a:solidFill>
              </a:rPr>
              <a:t>autorizaciju</a:t>
            </a:r>
            <a:r>
              <a:rPr lang="en-US">
                <a:solidFill>
                  <a:srgbClr val="1434A0"/>
                </a:solidFill>
              </a:rPr>
              <a:t> </a:t>
            </a:r>
            <a:r>
              <a:rPr lang="en-US" err="1">
                <a:solidFill>
                  <a:srgbClr val="1434A0"/>
                </a:solidFill>
              </a:rPr>
              <a:t>kroz</a:t>
            </a:r>
            <a:r>
              <a:rPr lang="en-US">
                <a:solidFill>
                  <a:srgbClr val="1434A0"/>
                </a:solidFill>
              </a:rPr>
              <a:t> </a:t>
            </a:r>
            <a:r>
              <a:rPr lang="en-US" err="1">
                <a:solidFill>
                  <a:srgbClr val="1434A0"/>
                </a:solidFill>
              </a:rPr>
              <a:t>kod</a:t>
            </a:r>
          </a:p>
          <a:p>
            <a:pPr marL="457200" lvl="1"/>
            <a:endParaRPr lang="en-US"/>
          </a:p>
          <a:p>
            <a:pPr marL="457200" indent="-457200">
              <a:buChar char="•"/>
            </a:pPr>
            <a:r>
              <a:rPr lang="en-US"/>
              <a:t>Cognito</a:t>
            </a:r>
          </a:p>
          <a:p>
            <a:pPr marL="457200" lvl="1">
              <a:buChar char="•"/>
            </a:pPr>
            <a:r>
              <a:rPr lang="en-US">
                <a:solidFill>
                  <a:srgbClr val="1434A0"/>
                </a:solidFill>
              </a:rPr>
              <a:t> Kada </a:t>
            </a:r>
            <a:r>
              <a:rPr lang="en-US" err="1">
                <a:solidFill>
                  <a:srgbClr val="1434A0"/>
                </a:solidFill>
              </a:rPr>
              <a:t>imamo</a:t>
            </a:r>
            <a:r>
              <a:rPr lang="en-US">
                <a:solidFill>
                  <a:srgbClr val="1434A0"/>
                </a:solidFill>
              </a:rPr>
              <a:t> </a:t>
            </a:r>
            <a:r>
              <a:rPr lang="en-US" err="1">
                <a:solidFill>
                  <a:srgbClr val="1434A0"/>
                </a:solidFill>
              </a:rPr>
              <a:t>svoj</a:t>
            </a:r>
            <a:r>
              <a:rPr lang="en-US">
                <a:solidFill>
                  <a:srgbClr val="1434A0"/>
                </a:solidFill>
              </a:rPr>
              <a:t> user pool, </a:t>
            </a:r>
            <a:r>
              <a:rPr lang="en-US" err="1">
                <a:solidFill>
                  <a:srgbClr val="1434A0"/>
                </a:solidFill>
              </a:rPr>
              <a:t>ili</a:t>
            </a:r>
            <a:r>
              <a:rPr lang="en-US">
                <a:solidFill>
                  <a:srgbClr val="1434A0"/>
                </a:solidFill>
              </a:rPr>
              <a:t> </a:t>
            </a:r>
            <a:r>
              <a:rPr lang="en-US" err="1">
                <a:solidFill>
                  <a:srgbClr val="1434A0"/>
                </a:solidFill>
              </a:rPr>
              <a:t>želimo</a:t>
            </a:r>
            <a:r>
              <a:rPr lang="en-US">
                <a:solidFill>
                  <a:srgbClr val="1434A0"/>
                </a:solidFill>
              </a:rPr>
              <a:t> da </a:t>
            </a:r>
            <a:r>
              <a:rPr lang="en-US" err="1">
                <a:solidFill>
                  <a:srgbClr val="1434A0"/>
                </a:solidFill>
              </a:rPr>
              <a:t>koristimo</a:t>
            </a:r>
            <a:r>
              <a:rPr lang="en-US">
                <a:solidFill>
                  <a:srgbClr val="1434A0"/>
                </a:solidFill>
              </a:rPr>
              <a:t> Google/Facebook/... za </a:t>
            </a:r>
            <a:r>
              <a:rPr lang="en-US" err="1">
                <a:solidFill>
                  <a:srgbClr val="1434A0"/>
                </a:solidFill>
              </a:rPr>
              <a:t>autentikaciju</a:t>
            </a:r>
            <a:r>
              <a:rPr lang="en-US">
                <a:solidFill>
                  <a:srgbClr val="1434A0"/>
                </a:solidFill>
              </a:rPr>
              <a:t> </a:t>
            </a:r>
          </a:p>
          <a:p>
            <a:pPr marL="457200" lvl="1">
              <a:buChar char="•"/>
            </a:pPr>
            <a:r>
              <a:rPr lang="en-US">
                <a:solidFill>
                  <a:schemeClr val="tx2"/>
                </a:solidFill>
              </a:rPr>
              <a:t> </a:t>
            </a:r>
            <a:r>
              <a:rPr lang="en-US" err="1">
                <a:solidFill>
                  <a:schemeClr val="tx2"/>
                </a:solidFill>
              </a:rPr>
              <a:t>Prednost</a:t>
            </a:r>
            <a:r>
              <a:rPr lang="en-US">
                <a:solidFill>
                  <a:schemeClr val="tx2"/>
                </a:solidFill>
              </a:rPr>
              <a:t> je </a:t>
            </a:r>
            <a:r>
              <a:rPr lang="en-US" err="1">
                <a:solidFill>
                  <a:schemeClr val="tx2"/>
                </a:solidFill>
              </a:rPr>
              <a:t>što</a:t>
            </a:r>
            <a:r>
              <a:rPr lang="en-US">
                <a:solidFill>
                  <a:schemeClr val="tx2"/>
                </a:solidFill>
              </a:rPr>
              <a:t> se ne mora </a:t>
            </a:r>
            <a:r>
              <a:rPr lang="en-US" err="1">
                <a:solidFill>
                  <a:schemeClr val="tx2"/>
                </a:solidFill>
              </a:rPr>
              <a:t>pisati</a:t>
            </a:r>
            <a:r>
              <a:rPr lang="en-US">
                <a:solidFill>
                  <a:schemeClr val="tx2"/>
                </a:solidFill>
              </a:rPr>
              <a:t> </a:t>
            </a:r>
            <a:r>
              <a:rPr lang="en-US" err="1">
                <a:solidFill>
                  <a:schemeClr val="tx2"/>
                </a:solidFill>
              </a:rPr>
              <a:t>novi</a:t>
            </a:r>
            <a:r>
              <a:rPr lang="en-US">
                <a:solidFill>
                  <a:schemeClr val="tx2"/>
                </a:solidFill>
              </a:rPr>
              <a:t> </a:t>
            </a:r>
            <a:r>
              <a:rPr lang="en-US" err="1">
                <a:solidFill>
                  <a:schemeClr val="tx2"/>
                </a:solidFill>
              </a:rPr>
              <a:t>kod</a:t>
            </a:r>
            <a:r>
              <a:rPr lang="en-US">
                <a:solidFill>
                  <a:schemeClr val="tx2"/>
                </a:solidFill>
              </a:rPr>
              <a:t> za </a:t>
            </a:r>
            <a:r>
              <a:rPr lang="en-US" err="1">
                <a:solidFill>
                  <a:schemeClr val="tx2"/>
                </a:solidFill>
              </a:rPr>
              <a:t>autentikaciju</a:t>
            </a:r>
            <a:endParaRPr lang="en-US">
              <a:solidFill>
                <a:schemeClr val="tx2"/>
              </a:solidFill>
            </a:endParaRPr>
          </a:p>
          <a:p>
            <a:pPr marL="457200" lvl="1">
              <a:buChar char="•"/>
            </a:pPr>
            <a:r>
              <a:rPr lang="en-US">
                <a:solidFill>
                  <a:srgbClr val="1434A0"/>
                </a:solidFill>
              </a:rPr>
              <a:t> </a:t>
            </a:r>
            <a:r>
              <a:rPr lang="en-US" err="1">
                <a:solidFill>
                  <a:srgbClr val="1434A0"/>
                </a:solidFill>
              </a:rPr>
              <a:t>Autorizacija</a:t>
            </a:r>
            <a:r>
              <a:rPr lang="en-US">
                <a:solidFill>
                  <a:srgbClr val="1434A0"/>
                </a:solidFill>
              </a:rPr>
              <a:t> mora </a:t>
            </a:r>
            <a:r>
              <a:rPr lang="en-US" err="1">
                <a:solidFill>
                  <a:srgbClr val="1434A0"/>
                </a:solidFill>
              </a:rPr>
              <a:t>na</a:t>
            </a:r>
            <a:r>
              <a:rPr lang="en-US">
                <a:solidFill>
                  <a:srgbClr val="1434A0"/>
                </a:solidFill>
              </a:rPr>
              <a:t> </a:t>
            </a:r>
            <a:r>
              <a:rPr lang="en-US" err="1">
                <a:solidFill>
                  <a:srgbClr val="1434A0"/>
                </a:solidFill>
              </a:rPr>
              <a:t>backendu</a:t>
            </a:r>
            <a:r>
              <a:rPr lang="en-US">
                <a:solidFill>
                  <a:srgbClr val="1434A0"/>
                </a:solidFill>
              </a:rPr>
              <a:t> </a:t>
            </a:r>
            <a:r>
              <a:rPr lang="en-US" err="1">
                <a:solidFill>
                  <a:srgbClr val="1434A0"/>
                </a:solidFill>
              </a:rPr>
              <a:t>biti</a:t>
            </a:r>
            <a:r>
              <a:rPr lang="en-US">
                <a:solidFill>
                  <a:srgbClr val="1434A0"/>
                </a:solidFill>
              </a:rPr>
              <a:t> </a:t>
            </a:r>
            <a:r>
              <a:rPr lang="en-US" err="1">
                <a:solidFill>
                  <a:srgbClr val="1434A0"/>
                </a:solidFill>
              </a:rPr>
              <a:t>pokrivena</a:t>
            </a:r>
            <a:endParaRPr lang="en-US">
              <a:solidFill>
                <a:srgbClr val="1434A0"/>
              </a:solidFill>
            </a:endParaRPr>
          </a:p>
          <a:p>
            <a:pPr marL="457200" lvl="1"/>
            <a:endParaRPr lang="en-US">
              <a:solidFill>
                <a:srgbClr val="1434A0"/>
              </a:solidFill>
            </a:endParaRPr>
          </a:p>
          <a:p>
            <a:pPr marL="457200" lvl="1"/>
            <a:endParaRPr lang="en-US">
              <a:solidFill>
                <a:srgbClr val="1434A0"/>
              </a:solidFill>
            </a:endParaRPr>
          </a:p>
          <a:p>
            <a:pPr lvl="2">
              <a:buClr>
                <a:srgbClr val="004F9F"/>
              </a:buClr>
            </a:pPr>
            <a:endParaRPr lang="en-US">
              <a:solidFill>
                <a:srgbClr val="1434A0"/>
              </a:solidFill>
            </a:endParaRPr>
          </a:p>
        </p:txBody>
      </p:sp>
      <p:sp>
        <p:nvSpPr>
          <p:cNvPr id="3" name="Title 2">
            <a:extLst>
              <a:ext uri="{FF2B5EF4-FFF2-40B4-BE49-F238E27FC236}">
                <a16:creationId xmlns:a16="http://schemas.microsoft.com/office/drawing/2014/main" id="{CBBC012B-4D2C-2529-34FC-647D4EF47A07}"/>
              </a:ext>
            </a:extLst>
          </p:cNvPr>
          <p:cNvSpPr>
            <a:spLocks noGrp="1"/>
          </p:cNvSpPr>
          <p:nvPr>
            <p:ph type="title"/>
          </p:nvPr>
        </p:nvSpPr>
        <p:spPr/>
        <p:txBody>
          <a:bodyPr/>
          <a:lstStyle/>
          <a:p>
            <a:r>
              <a:rPr lang="en-US" err="1"/>
              <a:t>primene</a:t>
            </a:r>
          </a:p>
        </p:txBody>
      </p:sp>
      <p:sp>
        <p:nvSpPr>
          <p:cNvPr id="4" name="Slide Number Placeholder 3">
            <a:extLst>
              <a:ext uri="{FF2B5EF4-FFF2-40B4-BE49-F238E27FC236}">
                <a16:creationId xmlns:a16="http://schemas.microsoft.com/office/drawing/2014/main" id="{98EF9C2E-059F-258A-E76C-5676F4C83206}"/>
              </a:ext>
            </a:extLst>
          </p:cNvPr>
          <p:cNvSpPr>
            <a:spLocks noGrp="1"/>
          </p:cNvSpPr>
          <p:nvPr>
            <p:ph type="sldNum" sz="quarter" idx="4"/>
          </p:nvPr>
        </p:nvSpPr>
        <p:spPr/>
        <p:txBody>
          <a:bodyPr/>
          <a:lstStyle/>
          <a:p>
            <a:fld id="{DDD2A080-DA64-4F5C-9131-47EB793B4410}" type="slidenum">
              <a:rPr lang="en-GB" smtClean="0"/>
              <a:pPr/>
              <a:t>23</a:t>
            </a:fld>
            <a:endParaRPr lang="en-GB"/>
          </a:p>
        </p:txBody>
      </p:sp>
      <p:sp>
        <p:nvSpPr>
          <p:cNvPr id="5" name="Footer Placeholder 4">
            <a:extLst>
              <a:ext uri="{FF2B5EF4-FFF2-40B4-BE49-F238E27FC236}">
                <a16:creationId xmlns:a16="http://schemas.microsoft.com/office/drawing/2014/main" id="{DAF8B35D-6A8F-5EE9-8F07-171D2562B745}"/>
              </a:ext>
            </a:extLst>
          </p:cNvPr>
          <p:cNvSpPr>
            <a:spLocks noGrp="1"/>
          </p:cNvSpPr>
          <p:nvPr>
            <p:ph type="ftr" sz="quarter" idx="3"/>
          </p:nvPr>
        </p:nvSpPr>
        <p:spPr/>
        <p:txBody>
          <a:bodyPr/>
          <a:lstStyle/>
          <a:p>
            <a:r>
              <a:rPr lang="en-GB" noProof="0"/>
              <a:t>Title of this presentation (Footer Text)</a:t>
            </a:r>
          </a:p>
        </p:txBody>
      </p:sp>
    </p:spTree>
    <p:extLst>
      <p:ext uri="{BB962C8B-B14F-4D97-AF65-F5344CB8AC3E}">
        <p14:creationId xmlns:p14="http://schemas.microsoft.com/office/powerpoint/2010/main" val="46237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87AB61-6F23-61B8-690C-1C0F3A1E716F}"/>
              </a:ext>
            </a:extLst>
          </p:cNvPr>
          <p:cNvSpPr>
            <a:spLocks noGrp="1"/>
          </p:cNvSpPr>
          <p:nvPr>
            <p:ph sz="quarter" idx="12"/>
          </p:nvPr>
        </p:nvSpPr>
        <p:spPr>
          <a:xfrm>
            <a:off x="629697" y="4711251"/>
            <a:ext cx="10892909" cy="1001632"/>
          </a:xfrm>
        </p:spPr>
        <p:txBody>
          <a:bodyPr vert="horz" lIns="0" tIns="0" rIns="0" bIns="0" rtlCol="0" anchor="t">
            <a:noAutofit/>
          </a:bodyPr>
          <a:lstStyle/>
          <a:p>
            <a:r>
              <a:rPr lang="en-US">
                <a:ea typeface="+mj-lt"/>
                <a:cs typeface="+mj-lt"/>
              </a:rPr>
              <a:t>• </a:t>
            </a:r>
            <a:r>
              <a:rPr lang="en-US" err="1">
                <a:ea typeface="+mj-lt"/>
                <a:cs typeface="+mj-lt"/>
              </a:rPr>
              <a:t>Validacija</a:t>
            </a:r>
            <a:r>
              <a:rPr lang="en-US">
                <a:ea typeface="+mj-lt"/>
                <a:cs typeface="+mj-lt"/>
              </a:rPr>
              <a:t> query string </a:t>
            </a:r>
            <a:r>
              <a:rPr lang="en-US" err="1">
                <a:ea typeface="+mj-lt"/>
                <a:cs typeface="+mj-lt"/>
              </a:rPr>
              <a:t>parametara</a:t>
            </a:r>
            <a:r>
              <a:rPr lang="en-US">
                <a:ea typeface="+mj-lt"/>
                <a:cs typeface="+mj-lt"/>
              </a:rPr>
              <a:t>, header-a, body-ja</a:t>
            </a:r>
            <a:endParaRPr lang="en-US"/>
          </a:p>
          <a:p>
            <a:endParaRPr lang="en-US">
              <a:ea typeface="+mj-lt"/>
              <a:cs typeface="+mj-lt"/>
            </a:endParaRPr>
          </a:p>
          <a:p>
            <a:pPr marL="457200" indent="-457200">
              <a:buChar char="•"/>
            </a:pPr>
            <a:r>
              <a:rPr lang="en-US"/>
              <a:t>Primer: Vrati 400 </a:t>
            </a:r>
            <a:r>
              <a:rPr lang="en-US" err="1"/>
              <a:t>ako</a:t>
            </a:r>
            <a:r>
              <a:rPr lang="en-US"/>
              <a:t> </a:t>
            </a:r>
            <a:r>
              <a:rPr lang="en-US" err="1"/>
              <a:t>neki</a:t>
            </a:r>
            <a:r>
              <a:rPr lang="en-US"/>
              <a:t> </a:t>
            </a:r>
            <a:r>
              <a:rPr lang="en-US" err="1"/>
              <a:t>parametar</a:t>
            </a:r>
            <a:r>
              <a:rPr lang="en-US"/>
              <a:t> </a:t>
            </a:r>
            <a:r>
              <a:rPr lang="en-US" err="1"/>
              <a:t>nije</a:t>
            </a:r>
            <a:r>
              <a:rPr lang="en-US"/>
              <a:t> </a:t>
            </a:r>
            <a:r>
              <a:rPr lang="en-US" err="1"/>
              <a:t>prosleđen</a:t>
            </a:r>
            <a:endParaRPr lang="en-US"/>
          </a:p>
          <a:p>
            <a:endParaRPr lang="en-US"/>
          </a:p>
        </p:txBody>
      </p:sp>
      <p:sp>
        <p:nvSpPr>
          <p:cNvPr id="3" name="Title 2">
            <a:extLst>
              <a:ext uri="{FF2B5EF4-FFF2-40B4-BE49-F238E27FC236}">
                <a16:creationId xmlns:a16="http://schemas.microsoft.com/office/drawing/2014/main" id="{E9F99DE2-6D3B-1E45-2E0C-E4B1A520553F}"/>
              </a:ext>
            </a:extLst>
          </p:cNvPr>
          <p:cNvSpPr>
            <a:spLocks noGrp="1"/>
          </p:cNvSpPr>
          <p:nvPr>
            <p:ph type="title"/>
          </p:nvPr>
        </p:nvSpPr>
        <p:spPr/>
        <p:txBody>
          <a:bodyPr/>
          <a:lstStyle/>
          <a:p>
            <a:r>
              <a:rPr lang="en-US"/>
              <a:t>VALIDACIJA</a:t>
            </a:r>
          </a:p>
        </p:txBody>
      </p:sp>
      <p:sp>
        <p:nvSpPr>
          <p:cNvPr id="4" name="Slide Number Placeholder 3">
            <a:extLst>
              <a:ext uri="{FF2B5EF4-FFF2-40B4-BE49-F238E27FC236}">
                <a16:creationId xmlns:a16="http://schemas.microsoft.com/office/drawing/2014/main" id="{71678F0A-7C9D-091A-26B0-15DCD33A72C2}"/>
              </a:ext>
            </a:extLst>
          </p:cNvPr>
          <p:cNvSpPr>
            <a:spLocks noGrp="1"/>
          </p:cNvSpPr>
          <p:nvPr>
            <p:ph type="sldNum" sz="quarter" idx="4"/>
          </p:nvPr>
        </p:nvSpPr>
        <p:spPr/>
        <p:txBody>
          <a:bodyPr/>
          <a:lstStyle/>
          <a:p>
            <a:fld id="{DDD2A080-DA64-4F5C-9131-47EB793B4410}" type="slidenum">
              <a:rPr lang="en-GB" smtClean="0"/>
              <a:pPr/>
              <a:t>24</a:t>
            </a:fld>
            <a:endParaRPr lang="en-GB"/>
          </a:p>
        </p:txBody>
      </p:sp>
      <p:pic>
        <p:nvPicPr>
          <p:cNvPr id="5" name="Picture 5" descr="A picture containing waterfall chart&#10;&#10;Description automatically generated">
            <a:extLst>
              <a:ext uri="{FF2B5EF4-FFF2-40B4-BE49-F238E27FC236}">
                <a16:creationId xmlns:a16="http://schemas.microsoft.com/office/drawing/2014/main" id="{56AA40F8-499A-42AE-F0F9-CC751AC85964}"/>
              </a:ext>
            </a:extLst>
          </p:cNvPr>
          <p:cNvPicPr>
            <a:picLocks noChangeAspect="1"/>
          </p:cNvPicPr>
          <p:nvPr/>
        </p:nvPicPr>
        <p:blipFill>
          <a:blip r:embed="rId4"/>
          <a:stretch>
            <a:fillRect/>
          </a:stretch>
        </p:blipFill>
        <p:spPr>
          <a:xfrm>
            <a:off x="628650" y="1280217"/>
            <a:ext cx="8058428" cy="3290550"/>
          </a:xfrm>
          <a:prstGeom prst="rect">
            <a:avLst/>
          </a:prstGeom>
        </p:spPr>
      </p:pic>
    </p:spTree>
    <p:extLst>
      <p:ext uri="{BB962C8B-B14F-4D97-AF65-F5344CB8AC3E}">
        <p14:creationId xmlns:p14="http://schemas.microsoft.com/office/powerpoint/2010/main" val="3401489339"/>
      </p:ext>
    </p:extLst>
  </p:cSld>
  <p:clrMapOvr>
    <a:masterClrMapping/>
  </p:clrMapOvr>
  <p:extLst>
    <p:ext uri="{6950BFC3-D8DA-4A85-94F7-54DA5524770B}">
      <p188:commentRel xmlns:p188="http://schemas.microsoft.com/office/powerpoint/2018/8/main" r:id="rId3"/>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33F4B3-E4AC-C3BF-7136-BF644BBD2530}"/>
              </a:ext>
            </a:extLst>
          </p:cNvPr>
          <p:cNvSpPr>
            <a:spLocks noGrp="1"/>
          </p:cNvSpPr>
          <p:nvPr>
            <p:ph sz="quarter" idx="12"/>
          </p:nvPr>
        </p:nvSpPr>
        <p:spPr>
          <a:xfrm>
            <a:off x="628557" y="5092458"/>
            <a:ext cx="10894049" cy="927342"/>
          </a:xfrm>
        </p:spPr>
        <p:txBody>
          <a:bodyPr vert="horz" lIns="0" tIns="0" rIns="0" bIns="0" rtlCol="0" anchor="t">
            <a:noAutofit/>
          </a:bodyPr>
          <a:lstStyle/>
          <a:p>
            <a:pPr marL="457200" indent="-457200">
              <a:buChar char="•"/>
            </a:pPr>
            <a:r>
              <a:rPr lang="en-US" err="1"/>
              <a:t>Služe</a:t>
            </a:r>
            <a:r>
              <a:rPr lang="en-US"/>
              <a:t> za </a:t>
            </a:r>
            <a:r>
              <a:rPr lang="en-US" err="1"/>
              <a:t>modifikaciju</a:t>
            </a:r>
            <a:r>
              <a:rPr lang="en-US"/>
              <a:t> </a:t>
            </a:r>
            <a:r>
              <a:rPr lang="en-US">
                <a:ea typeface="+mj-lt"/>
                <a:cs typeface="+mj-lt"/>
              </a:rPr>
              <a:t>body-ja</a:t>
            </a:r>
          </a:p>
          <a:p>
            <a:pPr marL="457200" indent="-457200">
              <a:buChar char="•"/>
            </a:pPr>
            <a:r>
              <a:rPr lang="en-US" err="1">
                <a:ea typeface="+mj-lt"/>
                <a:cs typeface="+mj-lt"/>
              </a:rPr>
              <a:t>Transformišemo</a:t>
            </a:r>
            <a:r>
              <a:rPr lang="en-US">
                <a:ea typeface="+mj-lt"/>
                <a:cs typeface="+mj-lt"/>
              </a:rPr>
              <a:t> ga u </a:t>
            </a:r>
            <a:r>
              <a:rPr lang="en-US" err="1">
                <a:ea typeface="+mj-lt"/>
                <a:cs typeface="+mj-lt"/>
              </a:rPr>
              <a:t>oblik</a:t>
            </a:r>
            <a:r>
              <a:rPr lang="en-US">
                <a:ea typeface="+mj-lt"/>
                <a:cs typeface="+mj-lt"/>
              </a:rPr>
              <a:t> koji je </a:t>
            </a:r>
            <a:r>
              <a:rPr lang="en-US" err="1">
                <a:ea typeface="+mj-lt"/>
                <a:cs typeface="+mj-lt"/>
              </a:rPr>
              <a:t>potreban</a:t>
            </a:r>
            <a:r>
              <a:rPr lang="en-US">
                <a:ea typeface="+mj-lt"/>
                <a:cs typeface="+mj-lt"/>
              </a:rPr>
              <a:t> za backend </a:t>
            </a:r>
            <a:r>
              <a:rPr lang="en-US" err="1">
                <a:ea typeface="+mj-lt"/>
                <a:cs typeface="+mj-lt"/>
              </a:rPr>
              <a:t>integraciju</a:t>
            </a:r>
            <a:endParaRPr lang="en-US">
              <a:ea typeface="+mj-lt"/>
              <a:cs typeface="+mj-lt"/>
            </a:endParaRPr>
          </a:p>
          <a:p>
            <a:pPr marL="457200" indent="-457200">
              <a:buChar char="•"/>
            </a:pPr>
            <a:r>
              <a:rPr lang="en-US" err="1">
                <a:ea typeface="+mj-lt"/>
                <a:cs typeface="+mj-lt"/>
              </a:rPr>
              <a:t>Filtriranje</a:t>
            </a:r>
            <a:r>
              <a:rPr lang="en-US">
                <a:ea typeface="+mj-lt"/>
                <a:cs typeface="+mj-lt"/>
              </a:rPr>
              <a:t> input-a (</a:t>
            </a:r>
            <a:r>
              <a:rPr lang="en-US" err="1">
                <a:ea typeface="+mj-lt"/>
                <a:cs typeface="+mj-lt"/>
              </a:rPr>
              <a:t>uklanjanje</a:t>
            </a:r>
            <a:r>
              <a:rPr lang="en-US">
                <a:ea typeface="+mj-lt"/>
                <a:cs typeface="+mj-lt"/>
              </a:rPr>
              <a:t> </a:t>
            </a:r>
            <a:r>
              <a:rPr lang="en-US" err="1">
                <a:ea typeface="+mj-lt"/>
                <a:cs typeface="+mj-lt"/>
              </a:rPr>
              <a:t>nepotrebnih</a:t>
            </a:r>
            <a:r>
              <a:rPr lang="en-US">
                <a:ea typeface="+mj-lt"/>
                <a:cs typeface="+mj-lt"/>
              </a:rPr>
              <a:t> </a:t>
            </a:r>
            <a:r>
              <a:rPr lang="en-US" err="1">
                <a:ea typeface="+mj-lt"/>
                <a:cs typeface="+mj-lt"/>
              </a:rPr>
              <a:t>podataka</a:t>
            </a:r>
            <a:r>
              <a:rPr lang="en-US">
                <a:ea typeface="+mj-lt"/>
                <a:cs typeface="+mj-lt"/>
              </a:rPr>
              <a:t>)</a:t>
            </a:r>
            <a:endParaRPr lang="en-US"/>
          </a:p>
          <a:p>
            <a:pPr marL="457200" indent="-457200">
              <a:buChar char="•"/>
            </a:pPr>
            <a:endParaRPr lang="en-US"/>
          </a:p>
        </p:txBody>
      </p:sp>
      <p:sp>
        <p:nvSpPr>
          <p:cNvPr id="3" name="Title 2">
            <a:extLst>
              <a:ext uri="{FF2B5EF4-FFF2-40B4-BE49-F238E27FC236}">
                <a16:creationId xmlns:a16="http://schemas.microsoft.com/office/drawing/2014/main" id="{D054E1C6-8141-3717-BB7B-6661603A4BCD}"/>
              </a:ext>
            </a:extLst>
          </p:cNvPr>
          <p:cNvSpPr>
            <a:spLocks noGrp="1"/>
          </p:cNvSpPr>
          <p:nvPr>
            <p:ph type="title"/>
          </p:nvPr>
        </p:nvSpPr>
        <p:spPr/>
        <p:txBody>
          <a:bodyPr/>
          <a:lstStyle/>
          <a:p>
            <a:r>
              <a:rPr lang="en-US"/>
              <a:t>Integration </a:t>
            </a:r>
            <a:r>
              <a:rPr lang="en-US" err="1"/>
              <a:t>REquest</a:t>
            </a:r>
          </a:p>
        </p:txBody>
      </p:sp>
      <p:sp>
        <p:nvSpPr>
          <p:cNvPr id="4" name="Slide Number Placeholder 3">
            <a:extLst>
              <a:ext uri="{FF2B5EF4-FFF2-40B4-BE49-F238E27FC236}">
                <a16:creationId xmlns:a16="http://schemas.microsoft.com/office/drawing/2014/main" id="{D96F9DBF-90B9-5E05-35EE-219F00320FAD}"/>
              </a:ext>
            </a:extLst>
          </p:cNvPr>
          <p:cNvSpPr>
            <a:spLocks noGrp="1"/>
          </p:cNvSpPr>
          <p:nvPr>
            <p:ph type="sldNum" sz="quarter" idx="4"/>
          </p:nvPr>
        </p:nvSpPr>
        <p:spPr/>
        <p:txBody>
          <a:bodyPr/>
          <a:lstStyle/>
          <a:p>
            <a:fld id="{DDD2A080-DA64-4F5C-9131-47EB793B4410}" type="slidenum">
              <a:rPr lang="en-GB" smtClean="0"/>
              <a:pPr/>
              <a:t>25</a:t>
            </a:fld>
            <a:endParaRPr lang="en-GB"/>
          </a:p>
        </p:txBody>
      </p:sp>
      <p:pic>
        <p:nvPicPr>
          <p:cNvPr id="6" name="Picture 6" descr="Diagram&#10;&#10;Description automatically generated">
            <a:extLst>
              <a:ext uri="{FF2B5EF4-FFF2-40B4-BE49-F238E27FC236}">
                <a16:creationId xmlns:a16="http://schemas.microsoft.com/office/drawing/2014/main" id="{F595E84A-A52D-A0FB-13FD-FAC63BBE3DD5}"/>
              </a:ext>
            </a:extLst>
          </p:cNvPr>
          <p:cNvPicPr>
            <a:picLocks noChangeAspect="1"/>
          </p:cNvPicPr>
          <p:nvPr/>
        </p:nvPicPr>
        <p:blipFill>
          <a:blip r:embed="rId3"/>
          <a:stretch>
            <a:fillRect/>
          </a:stretch>
        </p:blipFill>
        <p:spPr>
          <a:xfrm>
            <a:off x="620672" y="1356262"/>
            <a:ext cx="8408793" cy="3659679"/>
          </a:xfrm>
          <a:prstGeom prst="rect">
            <a:avLst/>
          </a:prstGeom>
        </p:spPr>
      </p:pic>
    </p:spTree>
    <p:extLst>
      <p:ext uri="{BB962C8B-B14F-4D97-AF65-F5344CB8AC3E}">
        <p14:creationId xmlns:p14="http://schemas.microsoft.com/office/powerpoint/2010/main" val="1709172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Diagram&#10;&#10;Description automatically generated">
            <a:extLst>
              <a:ext uri="{FF2B5EF4-FFF2-40B4-BE49-F238E27FC236}">
                <a16:creationId xmlns:a16="http://schemas.microsoft.com/office/drawing/2014/main" id="{9EB8C023-E46A-4B4A-6055-B69F8B2D4C76}"/>
              </a:ext>
            </a:extLst>
          </p:cNvPr>
          <p:cNvPicPr>
            <a:picLocks noGrp="1" noChangeAspect="1"/>
          </p:cNvPicPr>
          <p:nvPr>
            <p:ph sz="quarter" idx="12"/>
          </p:nvPr>
        </p:nvPicPr>
        <p:blipFill>
          <a:blip r:embed="rId2"/>
          <a:stretch>
            <a:fillRect/>
          </a:stretch>
        </p:blipFill>
        <p:spPr>
          <a:xfrm>
            <a:off x="623339" y="1334086"/>
            <a:ext cx="8879539" cy="4475162"/>
          </a:xfrm>
        </p:spPr>
      </p:pic>
      <p:sp>
        <p:nvSpPr>
          <p:cNvPr id="3" name="Title 2">
            <a:extLst>
              <a:ext uri="{FF2B5EF4-FFF2-40B4-BE49-F238E27FC236}">
                <a16:creationId xmlns:a16="http://schemas.microsoft.com/office/drawing/2014/main" id="{E7C3593A-9B05-E36D-6D53-144E076585E0}"/>
              </a:ext>
            </a:extLst>
          </p:cNvPr>
          <p:cNvSpPr>
            <a:spLocks noGrp="1"/>
          </p:cNvSpPr>
          <p:nvPr>
            <p:ph type="title"/>
          </p:nvPr>
        </p:nvSpPr>
        <p:spPr/>
        <p:txBody>
          <a:bodyPr/>
          <a:lstStyle/>
          <a:p>
            <a:r>
              <a:rPr lang="en-US"/>
              <a:t>PRIMER</a:t>
            </a:r>
          </a:p>
        </p:txBody>
      </p:sp>
      <p:sp>
        <p:nvSpPr>
          <p:cNvPr id="4" name="Slide Number Placeholder 3">
            <a:extLst>
              <a:ext uri="{FF2B5EF4-FFF2-40B4-BE49-F238E27FC236}">
                <a16:creationId xmlns:a16="http://schemas.microsoft.com/office/drawing/2014/main" id="{95C29911-BF94-2A13-FB23-009E48E7D4B5}"/>
              </a:ext>
            </a:extLst>
          </p:cNvPr>
          <p:cNvSpPr>
            <a:spLocks noGrp="1"/>
          </p:cNvSpPr>
          <p:nvPr>
            <p:ph type="sldNum" sz="quarter" idx="4"/>
          </p:nvPr>
        </p:nvSpPr>
        <p:spPr/>
        <p:txBody>
          <a:bodyPr/>
          <a:lstStyle/>
          <a:p>
            <a:fld id="{DDD2A080-DA64-4F5C-9131-47EB793B4410}" type="slidenum">
              <a:rPr lang="en-GB" smtClean="0"/>
              <a:pPr/>
              <a:t>26</a:t>
            </a:fld>
            <a:endParaRPr lang="en-GB"/>
          </a:p>
        </p:txBody>
      </p:sp>
    </p:spTree>
    <p:extLst>
      <p:ext uri="{BB962C8B-B14F-4D97-AF65-F5344CB8AC3E}">
        <p14:creationId xmlns:p14="http://schemas.microsoft.com/office/powerpoint/2010/main" val="1222048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67C368-8946-3DAC-C81C-B9738C45CC75}"/>
              </a:ext>
            </a:extLst>
          </p:cNvPr>
          <p:cNvSpPr>
            <a:spLocks noGrp="1"/>
          </p:cNvSpPr>
          <p:nvPr>
            <p:ph type="title"/>
          </p:nvPr>
        </p:nvSpPr>
        <p:spPr/>
        <p:txBody>
          <a:bodyPr/>
          <a:lstStyle/>
          <a:p>
            <a:r>
              <a:rPr lang="en-US" err="1"/>
              <a:t>Integracije</a:t>
            </a:r>
          </a:p>
        </p:txBody>
      </p:sp>
      <p:sp>
        <p:nvSpPr>
          <p:cNvPr id="4" name="Slide Number Placeholder 3">
            <a:extLst>
              <a:ext uri="{FF2B5EF4-FFF2-40B4-BE49-F238E27FC236}">
                <a16:creationId xmlns:a16="http://schemas.microsoft.com/office/drawing/2014/main" id="{68285BEA-B0DC-B947-D5AB-B58108373B3E}"/>
              </a:ext>
            </a:extLst>
          </p:cNvPr>
          <p:cNvSpPr>
            <a:spLocks noGrp="1"/>
          </p:cNvSpPr>
          <p:nvPr>
            <p:ph type="sldNum" sz="quarter" idx="4"/>
          </p:nvPr>
        </p:nvSpPr>
        <p:spPr/>
        <p:txBody>
          <a:bodyPr/>
          <a:lstStyle/>
          <a:p>
            <a:fld id="{DDD2A080-DA64-4F5C-9131-47EB793B4410}" type="slidenum">
              <a:rPr lang="en-GB" smtClean="0"/>
              <a:pPr/>
              <a:t>27</a:t>
            </a:fld>
            <a:endParaRPr lang="en-GB"/>
          </a:p>
        </p:txBody>
      </p:sp>
      <p:pic>
        <p:nvPicPr>
          <p:cNvPr id="6" name="Picture 6" descr="Diagram&#10;&#10;Description automatically generated">
            <a:extLst>
              <a:ext uri="{FF2B5EF4-FFF2-40B4-BE49-F238E27FC236}">
                <a16:creationId xmlns:a16="http://schemas.microsoft.com/office/drawing/2014/main" id="{26BEE802-81B1-C901-8E9A-8F0524043364}"/>
              </a:ext>
            </a:extLst>
          </p:cNvPr>
          <p:cNvPicPr>
            <a:picLocks noChangeAspect="1"/>
          </p:cNvPicPr>
          <p:nvPr/>
        </p:nvPicPr>
        <p:blipFill>
          <a:blip r:embed="rId2"/>
          <a:stretch>
            <a:fillRect/>
          </a:stretch>
        </p:blipFill>
        <p:spPr>
          <a:xfrm>
            <a:off x="656606" y="1288244"/>
            <a:ext cx="9993980" cy="4317453"/>
          </a:xfrm>
          <a:prstGeom prst="rect">
            <a:avLst/>
          </a:prstGeom>
        </p:spPr>
      </p:pic>
    </p:spTree>
    <p:extLst>
      <p:ext uri="{BB962C8B-B14F-4D97-AF65-F5344CB8AC3E}">
        <p14:creationId xmlns:p14="http://schemas.microsoft.com/office/powerpoint/2010/main" val="2573204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C24590C-1EC7-E251-0438-2F0A5818E5E4}"/>
              </a:ext>
            </a:extLst>
          </p:cNvPr>
          <p:cNvSpPr/>
          <p:nvPr/>
        </p:nvSpPr>
        <p:spPr>
          <a:xfrm>
            <a:off x="5822547" y="2010710"/>
            <a:ext cx="2284064" cy="3441534"/>
          </a:xfrm>
          <a:prstGeom prst="rect">
            <a:avLst/>
          </a:prstGeom>
          <a:solidFill>
            <a:schemeClr val="bg1"/>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lIns="72000" tIns="72000" rIns="72000" bIns="72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GB" sz="1050" b="1">
              <a:solidFill>
                <a:schemeClr val="tx2"/>
              </a:solidFill>
              <a:latin typeface="+mj-lt"/>
            </a:endParaRPr>
          </a:p>
        </p:txBody>
      </p:sp>
      <p:sp>
        <p:nvSpPr>
          <p:cNvPr id="8" name="Rectangle 7">
            <a:extLst>
              <a:ext uri="{FF2B5EF4-FFF2-40B4-BE49-F238E27FC236}">
                <a16:creationId xmlns:a16="http://schemas.microsoft.com/office/drawing/2014/main" id="{1319431A-1E7F-074C-502A-AF058E031B35}"/>
              </a:ext>
            </a:extLst>
          </p:cNvPr>
          <p:cNvSpPr/>
          <p:nvPr/>
        </p:nvSpPr>
        <p:spPr>
          <a:xfrm>
            <a:off x="3224755" y="2037663"/>
            <a:ext cx="2284061" cy="3423762"/>
          </a:xfrm>
          <a:prstGeom prst="rect">
            <a:avLst/>
          </a:prstGeom>
          <a:solidFill>
            <a:schemeClr val="bg1"/>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lIns="72000" tIns="72000" rIns="72000" bIns="72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GB" sz="1050" b="1">
              <a:solidFill>
                <a:schemeClr val="tx2"/>
              </a:solidFill>
              <a:latin typeface="+mj-lt"/>
            </a:endParaRPr>
          </a:p>
        </p:txBody>
      </p:sp>
      <p:sp>
        <p:nvSpPr>
          <p:cNvPr id="3" name="Title 2">
            <a:extLst>
              <a:ext uri="{FF2B5EF4-FFF2-40B4-BE49-F238E27FC236}">
                <a16:creationId xmlns:a16="http://schemas.microsoft.com/office/drawing/2014/main" id="{09DF0A09-7BE7-E32E-EC1A-C5CCE44C974E}"/>
              </a:ext>
            </a:extLst>
          </p:cNvPr>
          <p:cNvSpPr>
            <a:spLocks noGrp="1"/>
          </p:cNvSpPr>
          <p:nvPr>
            <p:ph type="title"/>
          </p:nvPr>
        </p:nvSpPr>
        <p:spPr/>
        <p:txBody>
          <a:bodyPr/>
          <a:lstStyle/>
          <a:p>
            <a:r>
              <a:rPr lang="en-US" err="1"/>
              <a:t>Tipovi</a:t>
            </a:r>
            <a:r>
              <a:rPr lang="en-US"/>
              <a:t> </a:t>
            </a:r>
            <a:r>
              <a:rPr lang="en-US" err="1"/>
              <a:t>integracija</a:t>
            </a:r>
          </a:p>
        </p:txBody>
      </p:sp>
      <p:sp>
        <p:nvSpPr>
          <p:cNvPr id="4" name="Slide Number Placeholder 3">
            <a:extLst>
              <a:ext uri="{FF2B5EF4-FFF2-40B4-BE49-F238E27FC236}">
                <a16:creationId xmlns:a16="http://schemas.microsoft.com/office/drawing/2014/main" id="{033F164A-887A-A5F0-CD80-1FCC54B5D535}"/>
              </a:ext>
            </a:extLst>
          </p:cNvPr>
          <p:cNvSpPr>
            <a:spLocks noGrp="1"/>
          </p:cNvSpPr>
          <p:nvPr>
            <p:ph type="sldNum" sz="quarter" idx="4"/>
          </p:nvPr>
        </p:nvSpPr>
        <p:spPr/>
        <p:txBody>
          <a:bodyPr/>
          <a:lstStyle/>
          <a:p>
            <a:fld id="{DDD2A080-DA64-4F5C-9131-47EB793B4410}" type="slidenum">
              <a:rPr lang="en-GB" smtClean="0"/>
              <a:pPr/>
              <a:t>28</a:t>
            </a:fld>
            <a:endParaRPr lang="en-GB"/>
          </a:p>
        </p:txBody>
      </p:sp>
      <p:sp>
        <p:nvSpPr>
          <p:cNvPr id="7" name="Rectangle 6">
            <a:extLst>
              <a:ext uri="{FF2B5EF4-FFF2-40B4-BE49-F238E27FC236}">
                <a16:creationId xmlns:a16="http://schemas.microsoft.com/office/drawing/2014/main" id="{F5ACBA44-2D3B-9E27-DD3E-2B19DF2D4069}"/>
              </a:ext>
            </a:extLst>
          </p:cNvPr>
          <p:cNvSpPr/>
          <p:nvPr/>
        </p:nvSpPr>
        <p:spPr>
          <a:xfrm>
            <a:off x="3224756" y="1410584"/>
            <a:ext cx="2284062" cy="599537"/>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lIns="72000" tIns="72000" rIns="72000" bIns="72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000" b="1">
                <a:solidFill>
                  <a:schemeClr val="bg1"/>
                </a:solidFill>
                <a:latin typeface="+mj-lt"/>
              </a:rPr>
              <a:t>LAMBDA</a:t>
            </a:r>
            <a:endParaRPr lang="en-GB" sz="2000" b="1">
              <a:solidFill>
                <a:schemeClr val="bg1"/>
              </a:solidFill>
            </a:endParaRPr>
          </a:p>
        </p:txBody>
      </p:sp>
      <p:sp>
        <p:nvSpPr>
          <p:cNvPr id="9" name="Content Placeholder 2">
            <a:extLst>
              <a:ext uri="{FF2B5EF4-FFF2-40B4-BE49-F238E27FC236}">
                <a16:creationId xmlns:a16="http://schemas.microsoft.com/office/drawing/2014/main" id="{2C1A56C5-2736-51BE-A58F-43D6CBEE73DC}"/>
              </a:ext>
            </a:extLst>
          </p:cNvPr>
          <p:cNvSpPr txBox="1">
            <a:spLocks/>
          </p:cNvSpPr>
          <p:nvPr/>
        </p:nvSpPr>
        <p:spPr>
          <a:xfrm>
            <a:off x="5856810" y="2057816"/>
            <a:ext cx="2218636" cy="3109060"/>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nl-NL"/>
              <a:t>HTTP </a:t>
            </a:r>
            <a:r>
              <a:rPr lang="nl-NL" err="1"/>
              <a:t>endpointi</a:t>
            </a:r>
            <a:r>
              <a:rPr lang="nl-NL"/>
              <a:t> na back-u</a:t>
            </a:r>
          </a:p>
          <a:p>
            <a:pPr marL="285750" indent="-285750">
              <a:buFont typeface="Arial"/>
              <a:buChar char="•"/>
            </a:pPr>
            <a:r>
              <a:rPr lang="nl-NL" err="1"/>
              <a:t>Npr</a:t>
            </a:r>
            <a:r>
              <a:rPr lang="nl-NL"/>
              <a:t> load </a:t>
            </a:r>
            <a:r>
              <a:rPr lang="nl-NL" err="1"/>
              <a:t>balancer</a:t>
            </a:r>
            <a:endParaRPr lang="nl-NL"/>
          </a:p>
          <a:p>
            <a:pPr marL="285750" indent="-285750">
              <a:buFont typeface="Arial"/>
              <a:buChar char="•"/>
            </a:pPr>
            <a:r>
              <a:rPr lang="nl-NL" err="1"/>
              <a:t>Razlog</a:t>
            </a:r>
            <a:r>
              <a:rPr lang="nl-NL"/>
              <a:t> je </a:t>
            </a:r>
            <a:r>
              <a:rPr lang="nl-NL" err="1"/>
              <a:t>dodavanje</a:t>
            </a:r>
            <a:r>
              <a:rPr lang="nl-NL"/>
              <a:t> limit-a, API </a:t>
            </a:r>
            <a:r>
              <a:rPr lang="nl-NL" err="1"/>
              <a:t>ključeva</a:t>
            </a:r>
            <a:r>
              <a:rPr lang="nl-NL"/>
              <a:t>, </a:t>
            </a:r>
            <a:r>
              <a:rPr lang="nl-NL" err="1"/>
              <a:t>keširanje</a:t>
            </a:r>
            <a:r>
              <a:rPr lang="nl-NL"/>
              <a:t>...</a:t>
            </a:r>
          </a:p>
          <a:p>
            <a:endParaRPr lang="nl-NL"/>
          </a:p>
        </p:txBody>
      </p:sp>
      <p:sp>
        <p:nvSpPr>
          <p:cNvPr id="10" name="Rectangle 9">
            <a:extLst>
              <a:ext uri="{FF2B5EF4-FFF2-40B4-BE49-F238E27FC236}">
                <a16:creationId xmlns:a16="http://schemas.microsoft.com/office/drawing/2014/main" id="{60FF3A5E-0C27-CDB6-6C82-0B0F61223A35}"/>
              </a:ext>
            </a:extLst>
          </p:cNvPr>
          <p:cNvSpPr/>
          <p:nvPr/>
        </p:nvSpPr>
        <p:spPr>
          <a:xfrm>
            <a:off x="5822548" y="1383042"/>
            <a:ext cx="2284065" cy="598948"/>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lIns="72000" tIns="72000" rIns="72000" bIns="72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000" b="1">
                <a:solidFill>
                  <a:schemeClr val="bg1"/>
                </a:solidFill>
                <a:latin typeface="+mj-lt"/>
              </a:rPr>
              <a:t> HTTP</a:t>
            </a:r>
            <a:endParaRPr lang="en-US">
              <a:solidFill>
                <a:schemeClr val="bg1"/>
              </a:solidFill>
            </a:endParaRPr>
          </a:p>
        </p:txBody>
      </p:sp>
      <p:sp>
        <p:nvSpPr>
          <p:cNvPr id="11" name="Content Placeholder 2">
            <a:extLst>
              <a:ext uri="{FF2B5EF4-FFF2-40B4-BE49-F238E27FC236}">
                <a16:creationId xmlns:a16="http://schemas.microsoft.com/office/drawing/2014/main" id="{59CEEA9E-9DAD-D71D-CCBB-10A5EEBA9CAD}"/>
              </a:ext>
            </a:extLst>
          </p:cNvPr>
          <p:cNvSpPr txBox="1">
            <a:spLocks/>
          </p:cNvSpPr>
          <p:nvPr/>
        </p:nvSpPr>
        <p:spPr>
          <a:xfrm>
            <a:off x="3293386" y="2129770"/>
            <a:ext cx="2150486" cy="2920346"/>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nl-NL" err="1"/>
              <a:t>Poziv</a:t>
            </a:r>
            <a:r>
              <a:rPr lang="nl-NL"/>
              <a:t> </a:t>
            </a:r>
            <a:r>
              <a:rPr lang="nl-NL" err="1"/>
              <a:t>lambda</a:t>
            </a:r>
            <a:r>
              <a:rPr lang="nl-NL"/>
              <a:t> </a:t>
            </a:r>
            <a:r>
              <a:rPr lang="nl-NL" err="1"/>
              <a:t>funkcije</a:t>
            </a:r>
            <a:endParaRPr lang="nl-NL"/>
          </a:p>
          <a:p>
            <a:pPr marL="285750" indent="-285750">
              <a:buFont typeface="Arial" panose="020B0604020202020204" pitchFamily="34" charset="0"/>
              <a:buChar char="•"/>
            </a:pPr>
            <a:r>
              <a:rPr lang="nl-NL" err="1"/>
              <a:t>Implementacija</a:t>
            </a:r>
            <a:r>
              <a:rPr lang="nl-NL"/>
              <a:t> REST API-ja</a:t>
            </a:r>
          </a:p>
          <a:p>
            <a:pPr marL="285750" indent="-285750">
              <a:buFont typeface="Arial" panose="020B0604020202020204" pitchFamily="34" charset="0"/>
              <a:buChar char="•"/>
            </a:pPr>
            <a:endParaRPr lang="nl-NL"/>
          </a:p>
        </p:txBody>
      </p:sp>
      <p:sp>
        <p:nvSpPr>
          <p:cNvPr id="12" name="Rectangle 11">
            <a:extLst>
              <a:ext uri="{FF2B5EF4-FFF2-40B4-BE49-F238E27FC236}">
                <a16:creationId xmlns:a16="http://schemas.microsoft.com/office/drawing/2014/main" id="{6976AED3-67F6-6CBB-32F4-636C1A14D6FA}"/>
              </a:ext>
            </a:extLst>
          </p:cNvPr>
          <p:cNvSpPr/>
          <p:nvPr/>
        </p:nvSpPr>
        <p:spPr>
          <a:xfrm>
            <a:off x="8383967" y="2010708"/>
            <a:ext cx="2348329" cy="3413993"/>
          </a:xfrm>
          <a:prstGeom prst="rect">
            <a:avLst/>
          </a:prstGeom>
          <a:solidFill>
            <a:schemeClr val="bg1"/>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lIns="72000" tIns="72000" rIns="72000" bIns="72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GB" sz="1050" b="1">
              <a:solidFill>
                <a:schemeClr val="tx2"/>
              </a:solidFill>
              <a:latin typeface="+mj-lt"/>
            </a:endParaRPr>
          </a:p>
        </p:txBody>
      </p:sp>
      <p:sp>
        <p:nvSpPr>
          <p:cNvPr id="13" name="Content Placeholder 2">
            <a:extLst>
              <a:ext uri="{FF2B5EF4-FFF2-40B4-BE49-F238E27FC236}">
                <a16:creationId xmlns:a16="http://schemas.microsoft.com/office/drawing/2014/main" id="{088411F3-023A-6F17-7112-67CEA457CB8B}"/>
              </a:ext>
            </a:extLst>
          </p:cNvPr>
          <p:cNvSpPr txBox="1">
            <a:spLocks/>
          </p:cNvSpPr>
          <p:nvPr/>
        </p:nvSpPr>
        <p:spPr>
          <a:xfrm>
            <a:off x="8418230" y="2055009"/>
            <a:ext cx="2264540" cy="2799722"/>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nl-NL" err="1"/>
              <a:t>Expose-ovanje</a:t>
            </a:r>
            <a:r>
              <a:rPr lang="nl-NL"/>
              <a:t> AWS </a:t>
            </a:r>
            <a:r>
              <a:rPr lang="nl-NL" err="1"/>
              <a:t>servisa</a:t>
            </a:r>
            <a:endParaRPr lang="nl-NL"/>
          </a:p>
          <a:p>
            <a:pPr marL="285750" indent="-285750">
              <a:buFont typeface="Arial"/>
              <a:buChar char="•"/>
            </a:pPr>
            <a:r>
              <a:rPr lang="nl-NL" err="1"/>
              <a:t>Npr</a:t>
            </a:r>
            <a:r>
              <a:rPr lang="nl-NL"/>
              <a:t> </a:t>
            </a:r>
            <a:r>
              <a:rPr lang="nl-NL" err="1"/>
              <a:t>slanje</a:t>
            </a:r>
            <a:r>
              <a:rPr lang="nl-NL"/>
              <a:t> </a:t>
            </a:r>
            <a:r>
              <a:rPr lang="nl-NL" err="1"/>
              <a:t>poruke</a:t>
            </a:r>
            <a:r>
              <a:rPr lang="nl-NL"/>
              <a:t> na SQS, upload </a:t>
            </a:r>
            <a:r>
              <a:rPr lang="nl-NL" err="1"/>
              <a:t>slike</a:t>
            </a:r>
            <a:r>
              <a:rPr lang="nl-NL"/>
              <a:t> na bucket</a:t>
            </a:r>
          </a:p>
        </p:txBody>
      </p:sp>
      <p:sp>
        <p:nvSpPr>
          <p:cNvPr id="14" name="Rectangle 13">
            <a:extLst>
              <a:ext uri="{FF2B5EF4-FFF2-40B4-BE49-F238E27FC236}">
                <a16:creationId xmlns:a16="http://schemas.microsoft.com/office/drawing/2014/main" id="{F6CFCD2B-F613-0105-B18A-3C552013F009}"/>
              </a:ext>
            </a:extLst>
          </p:cNvPr>
          <p:cNvSpPr/>
          <p:nvPr/>
        </p:nvSpPr>
        <p:spPr>
          <a:xfrm>
            <a:off x="8383968" y="1383041"/>
            <a:ext cx="2348330" cy="598948"/>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lIns="72000" tIns="72000" rIns="72000" bIns="72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000" b="1">
                <a:solidFill>
                  <a:schemeClr val="bg1"/>
                </a:solidFill>
                <a:ea typeface="+mn-lt"/>
                <a:cs typeface="+mn-lt"/>
              </a:rPr>
              <a:t> AWS SERVIS</a:t>
            </a:r>
            <a:endParaRPr lang="en-GB" sz="2000">
              <a:solidFill>
                <a:schemeClr val="bg1"/>
              </a:solidFill>
              <a:ea typeface="+mn-lt"/>
              <a:cs typeface="+mn-lt"/>
            </a:endParaRPr>
          </a:p>
        </p:txBody>
      </p:sp>
      <p:sp>
        <p:nvSpPr>
          <p:cNvPr id="2" name="Rectangle 1">
            <a:extLst>
              <a:ext uri="{FF2B5EF4-FFF2-40B4-BE49-F238E27FC236}">
                <a16:creationId xmlns:a16="http://schemas.microsoft.com/office/drawing/2014/main" id="{9F54FBDF-4318-0F95-35C8-D8F38362BF7D}"/>
              </a:ext>
            </a:extLst>
          </p:cNvPr>
          <p:cNvSpPr/>
          <p:nvPr/>
        </p:nvSpPr>
        <p:spPr>
          <a:xfrm>
            <a:off x="727598" y="2037663"/>
            <a:ext cx="2201435" cy="3423762"/>
          </a:xfrm>
          <a:prstGeom prst="rect">
            <a:avLst/>
          </a:prstGeom>
          <a:solidFill>
            <a:schemeClr val="bg1"/>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lIns="72000" tIns="72000" rIns="72000" bIns="72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GB" sz="1050" b="1">
              <a:solidFill>
                <a:schemeClr val="tx2"/>
              </a:solidFill>
              <a:latin typeface="+mj-lt"/>
            </a:endParaRPr>
          </a:p>
        </p:txBody>
      </p:sp>
      <p:sp>
        <p:nvSpPr>
          <p:cNvPr id="15" name="Rectangle 14">
            <a:extLst>
              <a:ext uri="{FF2B5EF4-FFF2-40B4-BE49-F238E27FC236}">
                <a16:creationId xmlns:a16="http://schemas.microsoft.com/office/drawing/2014/main" id="{9B228FD0-2616-C850-BF3D-0E5EAE8EA50A}"/>
              </a:ext>
            </a:extLst>
          </p:cNvPr>
          <p:cNvSpPr/>
          <p:nvPr/>
        </p:nvSpPr>
        <p:spPr>
          <a:xfrm>
            <a:off x="727599" y="1410584"/>
            <a:ext cx="2201436" cy="599537"/>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lIns="72000" tIns="72000" rIns="72000" bIns="72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000" b="1">
                <a:solidFill>
                  <a:schemeClr val="bg1"/>
                </a:solidFill>
                <a:latin typeface="+mj-lt"/>
              </a:rPr>
              <a:t>MOCK</a:t>
            </a:r>
            <a:endParaRPr lang="en-US">
              <a:solidFill>
                <a:schemeClr val="bg1"/>
              </a:solidFill>
            </a:endParaRPr>
          </a:p>
        </p:txBody>
      </p:sp>
      <p:sp>
        <p:nvSpPr>
          <p:cNvPr id="16" name="Content Placeholder 2">
            <a:extLst>
              <a:ext uri="{FF2B5EF4-FFF2-40B4-BE49-F238E27FC236}">
                <a16:creationId xmlns:a16="http://schemas.microsoft.com/office/drawing/2014/main" id="{E6C878AF-433D-1384-BDE9-13CD79D63E36}"/>
              </a:ext>
            </a:extLst>
          </p:cNvPr>
          <p:cNvSpPr txBox="1">
            <a:spLocks/>
          </p:cNvSpPr>
          <p:nvPr/>
        </p:nvSpPr>
        <p:spPr>
          <a:xfrm>
            <a:off x="796229" y="2129770"/>
            <a:ext cx="2067860" cy="2920346"/>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nl-NL" err="1"/>
              <a:t>Zahtev</a:t>
            </a:r>
            <a:r>
              <a:rPr lang="nl-NL"/>
              <a:t> se ne </a:t>
            </a:r>
            <a:r>
              <a:rPr lang="nl-NL" err="1"/>
              <a:t>prosleđuje</a:t>
            </a:r>
            <a:r>
              <a:rPr lang="nl-NL"/>
              <a:t> backend-u</a:t>
            </a:r>
          </a:p>
          <a:p>
            <a:pPr marL="285750" indent="-285750">
              <a:buFont typeface="Arial" panose="020B0604020202020204" pitchFamily="34" charset="0"/>
              <a:buChar char="•"/>
            </a:pPr>
            <a:r>
              <a:rPr lang="nl-NL"/>
              <a:t>API Gateway </a:t>
            </a:r>
            <a:r>
              <a:rPr lang="nl-NL" err="1"/>
              <a:t>vraća</a:t>
            </a:r>
            <a:r>
              <a:rPr lang="nl-NL"/>
              <a:t> response</a:t>
            </a:r>
          </a:p>
        </p:txBody>
      </p:sp>
    </p:spTree>
    <p:extLst>
      <p:ext uri="{BB962C8B-B14F-4D97-AF65-F5344CB8AC3E}">
        <p14:creationId xmlns:p14="http://schemas.microsoft.com/office/powerpoint/2010/main" val="383392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8FD81D-6474-AF41-D1B5-F8DB059B4652}"/>
              </a:ext>
            </a:extLst>
          </p:cNvPr>
          <p:cNvSpPr>
            <a:spLocks noGrp="1"/>
          </p:cNvSpPr>
          <p:nvPr>
            <p:ph sz="quarter" idx="12"/>
          </p:nvPr>
        </p:nvSpPr>
        <p:spPr>
          <a:xfrm>
            <a:off x="629841" y="4837556"/>
            <a:ext cx="10864010" cy="921483"/>
          </a:xfrm>
        </p:spPr>
        <p:txBody>
          <a:bodyPr vert="horz" lIns="0" tIns="0" rIns="0" bIns="0" rtlCol="0" anchor="t">
            <a:noAutofit/>
          </a:bodyPr>
          <a:lstStyle/>
          <a:p>
            <a:pPr marL="457200" indent="-457200">
              <a:buChar char="•"/>
            </a:pPr>
            <a:r>
              <a:rPr lang="en-US" err="1"/>
              <a:t>Inverz</a:t>
            </a:r>
            <a:r>
              <a:rPr lang="en-US"/>
              <a:t> do </a:t>
            </a:r>
            <a:r>
              <a:rPr lang="en-US" err="1"/>
              <a:t>sada</a:t>
            </a:r>
            <a:r>
              <a:rPr lang="en-US"/>
              <a:t> </a:t>
            </a:r>
            <a:r>
              <a:rPr lang="en-US" err="1"/>
              <a:t>pomenutog</a:t>
            </a:r>
            <a:endParaRPr lang="en-US"/>
          </a:p>
          <a:p>
            <a:pPr marL="457200" indent="-457200">
              <a:buChar char="•"/>
            </a:pPr>
            <a:r>
              <a:rPr lang="en-US"/>
              <a:t>Integration response – </a:t>
            </a:r>
            <a:r>
              <a:rPr lang="en-US" err="1"/>
              <a:t>transformacija</a:t>
            </a:r>
            <a:endParaRPr lang="en-US"/>
          </a:p>
          <a:p>
            <a:pPr marL="457200" indent="-457200">
              <a:buChar char="•"/>
            </a:pPr>
            <a:r>
              <a:rPr lang="en-US"/>
              <a:t>Method response – </a:t>
            </a:r>
            <a:r>
              <a:rPr lang="en-US" err="1"/>
              <a:t>kontrola</a:t>
            </a:r>
            <a:r>
              <a:rPr lang="en-US"/>
              <a:t> status </a:t>
            </a:r>
            <a:r>
              <a:rPr lang="en-US" err="1"/>
              <a:t>kodova</a:t>
            </a:r>
            <a:r>
              <a:rPr lang="en-US"/>
              <a:t>, body-ja</a:t>
            </a:r>
          </a:p>
        </p:txBody>
      </p:sp>
      <p:sp>
        <p:nvSpPr>
          <p:cNvPr id="3" name="Title 2">
            <a:extLst>
              <a:ext uri="{FF2B5EF4-FFF2-40B4-BE49-F238E27FC236}">
                <a16:creationId xmlns:a16="http://schemas.microsoft.com/office/drawing/2014/main" id="{E7F9EF61-51BD-2FF4-995F-F48840CDAC7E}"/>
              </a:ext>
            </a:extLst>
          </p:cNvPr>
          <p:cNvSpPr>
            <a:spLocks noGrp="1"/>
          </p:cNvSpPr>
          <p:nvPr>
            <p:ph type="title"/>
          </p:nvPr>
        </p:nvSpPr>
        <p:spPr/>
        <p:txBody>
          <a:bodyPr/>
          <a:lstStyle/>
          <a:p>
            <a:r>
              <a:rPr lang="en-US"/>
              <a:t>Response flow</a:t>
            </a:r>
          </a:p>
        </p:txBody>
      </p:sp>
      <p:sp>
        <p:nvSpPr>
          <p:cNvPr id="4" name="Slide Number Placeholder 3">
            <a:extLst>
              <a:ext uri="{FF2B5EF4-FFF2-40B4-BE49-F238E27FC236}">
                <a16:creationId xmlns:a16="http://schemas.microsoft.com/office/drawing/2014/main" id="{F5DF400C-4940-0C01-5A12-E633A668AE86}"/>
              </a:ext>
            </a:extLst>
          </p:cNvPr>
          <p:cNvSpPr>
            <a:spLocks noGrp="1"/>
          </p:cNvSpPr>
          <p:nvPr>
            <p:ph type="sldNum" sz="quarter" idx="4"/>
          </p:nvPr>
        </p:nvSpPr>
        <p:spPr/>
        <p:txBody>
          <a:bodyPr/>
          <a:lstStyle/>
          <a:p>
            <a:fld id="{DDD2A080-DA64-4F5C-9131-47EB793B4410}" type="slidenum">
              <a:rPr lang="en-GB" smtClean="0"/>
              <a:pPr/>
              <a:t>29</a:t>
            </a:fld>
            <a:endParaRPr lang="en-GB"/>
          </a:p>
        </p:txBody>
      </p:sp>
      <p:pic>
        <p:nvPicPr>
          <p:cNvPr id="6" name="Picture 6" descr="Diagram&#10;&#10;Description automatically generated">
            <a:extLst>
              <a:ext uri="{FF2B5EF4-FFF2-40B4-BE49-F238E27FC236}">
                <a16:creationId xmlns:a16="http://schemas.microsoft.com/office/drawing/2014/main" id="{E9DC7CE6-4881-DC64-8328-B8E3F48DB3BB}"/>
              </a:ext>
            </a:extLst>
          </p:cNvPr>
          <p:cNvPicPr>
            <a:picLocks noChangeAspect="1"/>
          </p:cNvPicPr>
          <p:nvPr/>
        </p:nvPicPr>
        <p:blipFill>
          <a:blip r:embed="rId3"/>
          <a:stretch>
            <a:fillRect/>
          </a:stretch>
        </p:blipFill>
        <p:spPr>
          <a:xfrm>
            <a:off x="660545" y="1305782"/>
            <a:ext cx="7683731" cy="3410786"/>
          </a:xfrm>
          <a:prstGeom prst="rect">
            <a:avLst/>
          </a:prstGeom>
        </p:spPr>
      </p:pic>
    </p:spTree>
    <p:extLst>
      <p:ext uri="{BB962C8B-B14F-4D97-AF65-F5344CB8AC3E}">
        <p14:creationId xmlns:p14="http://schemas.microsoft.com/office/powerpoint/2010/main" val="433674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54604C-4847-379B-D29C-B81F209B76C4}"/>
              </a:ext>
            </a:extLst>
          </p:cNvPr>
          <p:cNvSpPr>
            <a:spLocks noGrp="1"/>
          </p:cNvSpPr>
          <p:nvPr>
            <p:ph type="ctrTitle"/>
          </p:nvPr>
        </p:nvSpPr>
        <p:spPr>
          <a:xfrm>
            <a:off x="905405" y="752475"/>
            <a:ext cx="5427662" cy="642845"/>
          </a:xfrm>
        </p:spPr>
        <p:txBody>
          <a:bodyPr/>
          <a:lstStyle/>
          <a:p>
            <a:r>
              <a:rPr lang="en-US"/>
              <a:t>serverless</a:t>
            </a:r>
          </a:p>
        </p:txBody>
      </p:sp>
      <p:sp>
        <p:nvSpPr>
          <p:cNvPr id="4" name="Slide Number Placeholder 3">
            <a:extLst>
              <a:ext uri="{FF2B5EF4-FFF2-40B4-BE49-F238E27FC236}">
                <a16:creationId xmlns:a16="http://schemas.microsoft.com/office/drawing/2014/main" id="{BE7A890D-FCE0-2EEF-BBA8-274E00F082C2}"/>
              </a:ext>
            </a:extLst>
          </p:cNvPr>
          <p:cNvSpPr>
            <a:spLocks noGrp="1"/>
          </p:cNvSpPr>
          <p:nvPr>
            <p:ph type="sldNum" sz="quarter" idx="4"/>
          </p:nvPr>
        </p:nvSpPr>
        <p:spPr/>
        <p:txBody>
          <a:bodyPr/>
          <a:lstStyle/>
          <a:p>
            <a:fld id="{DDD2A080-DA64-4F5C-9131-47EB793B4410}" type="slidenum">
              <a:rPr lang="en-GB" smtClean="0"/>
              <a:pPr/>
              <a:t>3</a:t>
            </a:fld>
            <a:endParaRPr lang="en-GB"/>
          </a:p>
        </p:txBody>
      </p:sp>
      <p:pic>
        <p:nvPicPr>
          <p:cNvPr id="17" name="Picture 17" descr="Icon&#10;&#10;Description automatically generated">
            <a:extLst>
              <a:ext uri="{FF2B5EF4-FFF2-40B4-BE49-F238E27FC236}">
                <a16:creationId xmlns:a16="http://schemas.microsoft.com/office/drawing/2014/main" id="{F33B4552-FA2E-9A32-0F14-DE10A4AD7657}"/>
              </a:ext>
            </a:extLst>
          </p:cNvPr>
          <p:cNvPicPr>
            <a:picLocks noGrp="1" noChangeAspect="1"/>
          </p:cNvPicPr>
          <p:nvPr>
            <p:ph type="pic" sz="quarter" idx="19"/>
          </p:nvPr>
        </p:nvPicPr>
        <p:blipFill rotWithShape="1">
          <a:blip r:embed="rId3"/>
          <a:srcRect l="4531" t="162" r="-1618" b="4538"/>
          <a:stretch/>
        </p:blipFill>
        <p:spPr>
          <a:xfrm>
            <a:off x="6451153" y="661458"/>
            <a:ext cx="5349235" cy="5248538"/>
          </a:xfrm>
        </p:spPr>
      </p:pic>
      <p:sp>
        <p:nvSpPr>
          <p:cNvPr id="7" name="Okvir za tekst 6">
            <a:extLst>
              <a:ext uri="{FF2B5EF4-FFF2-40B4-BE49-F238E27FC236}">
                <a16:creationId xmlns:a16="http://schemas.microsoft.com/office/drawing/2014/main" id="{25115EF7-9425-273B-FEAF-23EE9835964C}"/>
              </a:ext>
            </a:extLst>
          </p:cNvPr>
          <p:cNvSpPr txBox="1"/>
          <p:nvPr/>
        </p:nvSpPr>
        <p:spPr>
          <a:xfrm>
            <a:off x="1134533" y="2302933"/>
            <a:ext cx="3950003" cy="1919363"/>
          </a:xfrm>
          <a:prstGeom prst="rect">
            <a:avLst/>
          </a:prstGeom>
          <a:noFill/>
        </p:spPr>
        <p:txBody>
          <a:bodyPr rot="0" spcFirstLastPara="0" vertOverflow="overflow" horzOverflow="overflow" vert="horz" wrap="square" lIns="36000" tIns="36000" rIns="36000" bIns="36000" numCol="1" spcCol="0" rtlCol="0" fromWordArt="0" anchor="t" anchorCtr="0" forceAA="0" compatLnSpc="1">
            <a:prstTxWarp prst="textNoShape">
              <a:avLst/>
            </a:prstTxWarp>
            <a:spAutoFit/>
          </a:bodyPr>
          <a:lstStyle/>
          <a:p>
            <a:r>
              <a:rPr lang="sr-Latn-RS" sz="2400">
                <a:solidFill>
                  <a:schemeClr val="accent3"/>
                </a:solidFill>
              </a:rPr>
              <a:t>- Skalabilnost</a:t>
            </a:r>
            <a:br>
              <a:rPr lang="sr-Latn-RS" sz="2400">
                <a:solidFill>
                  <a:schemeClr val="accent3"/>
                </a:solidFill>
              </a:rPr>
            </a:br>
            <a:r>
              <a:rPr lang="sr-Latn-RS" sz="2400">
                <a:solidFill>
                  <a:schemeClr val="accent3"/>
                </a:solidFill>
              </a:rPr>
              <a:t>- "</a:t>
            </a:r>
            <a:r>
              <a:rPr lang="sr-Latn-RS" sz="2400" err="1">
                <a:solidFill>
                  <a:schemeClr val="accent3"/>
                </a:solidFill>
              </a:rPr>
              <a:t>Pay</a:t>
            </a:r>
            <a:r>
              <a:rPr lang="sr-Latn-RS" sz="2400">
                <a:solidFill>
                  <a:schemeClr val="accent3"/>
                </a:solidFill>
              </a:rPr>
              <a:t> as </a:t>
            </a:r>
            <a:r>
              <a:rPr lang="sr-Latn-RS" sz="2400" err="1">
                <a:solidFill>
                  <a:schemeClr val="accent3"/>
                </a:solidFill>
              </a:rPr>
              <a:t>you</a:t>
            </a:r>
            <a:r>
              <a:rPr lang="sr-Latn-RS" sz="2400">
                <a:solidFill>
                  <a:schemeClr val="accent3"/>
                </a:solidFill>
              </a:rPr>
              <a:t> go"</a:t>
            </a:r>
            <a:br>
              <a:rPr lang="sr-Latn-RS" sz="2400">
                <a:solidFill>
                  <a:schemeClr val="accent3"/>
                </a:solidFill>
              </a:rPr>
            </a:br>
            <a:r>
              <a:rPr lang="sr-Latn-RS" sz="2400">
                <a:solidFill>
                  <a:schemeClr val="accent3"/>
                </a:solidFill>
              </a:rPr>
              <a:t>- "</a:t>
            </a:r>
            <a:r>
              <a:rPr lang="sr-Latn-RS" sz="2400" err="1">
                <a:solidFill>
                  <a:schemeClr val="accent3"/>
                </a:solidFill>
              </a:rPr>
              <a:t>Build</a:t>
            </a:r>
            <a:r>
              <a:rPr lang="sr-Latn-RS" sz="2400">
                <a:solidFill>
                  <a:schemeClr val="accent3"/>
                </a:solidFill>
              </a:rPr>
              <a:t> in </a:t>
            </a:r>
            <a:r>
              <a:rPr lang="sr-Latn-RS" sz="2400" err="1">
                <a:solidFill>
                  <a:schemeClr val="accent3"/>
                </a:solidFill>
              </a:rPr>
              <a:t>integrations</a:t>
            </a:r>
            <a:r>
              <a:rPr lang="sr-Latn-RS" sz="2400">
                <a:solidFill>
                  <a:schemeClr val="accent3"/>
                </a:solidFill>
              </a:rPr>
              <a:t>"</a:t>
            </a:r>
          </a:p>
          <a:p>
            <a:r>
              <a:rPr lang="sr-Latn-RS" sz="2400">
                <a:solidFill>
                  <a:schemeClr val="accent3"/>
                </a:solidFill>
              </a:rPr>
              <a:t>- Niži troškovi</a:t>
            </a:r>
          </a:p>
          <a:p>
            <a:r>
              <a:rPr lang="sr-Latn-RS" sz="2400">
                <a:solidFill>
                  <a:schemeClr val="accent3"/>
                </a:solidFill>
              </a:rPr>
              <a:t>- Lakše održavanje sistema</a:t>
            </a:r>
          </a:p>
        </p:txBody>
      </p:sp>
    </p:spTree>
    <p:extLst>
      <p:ext uri="{BB962C8B-B14F-4D97-AF65-F5344CB8AC3E}">
        <p14:creationId xmlns:p14="http://schemas.microsoft.com/office/powerpoint/2010/main" val="1646234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BDFB04-C177-CB0B-492D-FB96AE7CF546}"/>
              </a:ext>
            </a:extLst>
          </p:cNvPr>
          <p:cNvSpPr>
            <a:spLocks noGrp="1"/>
          </p:cNvSpPr>
          <p:nvPr>
            <p:ph type="title"/>
          </p:nvPr>
        </p:nvSpPr>
        <p:spPr/>
        <p:txBody>
          <a:bodyPr/>
          <a:lstStyle/>
          <a:p>
            <a:r>
              <a:rPr lang="en-US" err="1"/>
              <a:t>Tipovi</a:t>
            </a:r>
            <a:r>
              <a:rPr lang="en-US"/>
              <a:t> </a:t>
            </a:r>
            <a:r>
              <a:rPr lang="en-US" err="1"/>
              <a:t>endpointa</a:t>
            </a:r>
          </a:p>
        </p:txBody>
      </p:sp>
      <p:sp>
        <p:nvSpPr>
          <p:cNvPr id="4" name="Slide Number Placeholder 3">
            <a:extLst>
              <a:ext uri="{FF2B5EF4-FFF2-40B4-BE49-F238E27FC236}">
                <a16:creationId xmlns:a16="http://schemas.microsoft.com/office/drawing/2014/main" id="{ABA0FE25-AB62-4DFF-368A-9AB1452375A5}"/>
              </a:ext>
            </a:extLst>
          </p:cNvPr>
          <p:cNvSpPr>
            <a:spLocks noGrp="1"/>
          </p:cNvSpPr>
          <p:nvPr>
            <p:ph type="sldNum" sz="quarter" idx="4"/>
          </p:nvPr>
        </p:nvSpPr>
        <p:spPr/>
        <p:txBody>
          <a:bodyPr/>
          <a:lstStyle/>
          <a:p>
            <a:fld id="{DDD2A080-DA64-4F5C-9131-47EB793B4410}" type="slidenum">
              <a:rPr lang="en-GB" smtClean="0"/>
              <a:pPr/>
              <a:t>30</a:t>
            </a:fld>
            <a:endParaRPr lang="en-GB"/>
          </a:p>
        </p:txBody>
      </p:sp>
      <p:sp>
        <p:nvSpPr>
          <p:cNvPr id="6" name="Rectangle 5">
            <a:extLst>
              <a:ext uri="{FF2B5EF4-FFF2-40B4-BE49-F238E27FC236}">
                <a16:creationId xmlns:a16="http://schemas.microsoft.com/office/drawing/2014/main" id="{86F3B6B1-2668-0393-D1A6-066AEA78F08E}"/>
              </a:ext>
            </a:extLst>
          </p:cNvPr>
          <p:cNvSpPr/>
          <p:nvPr/>
        </p:nvSpPr>
        <p:spPr>
          <a:xfrm>
            <a:off x="4133293" y="2010710"/>
            <a:ext cx="3046063" cy="3441534"/>
          </a:xfrm>
          <a:prstGeom prst="rect">
            <a:avLst/>
          </a:prstGeom>
          <a:solidFill>
            <a:schemeClr val="bg1"/>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lIns="72000" tIns="72000" rIns="72000" bIns="72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GB" sz="1050" b="1">
              <a:solidFill>
                <a:schemeClr val="tx2"/>
              </a:solidFill>
              <a:latin typeface="+mj-lt"/>
            </a:endParaRPr>
          </a:p>
        </p:txBody>
      </p:sp>
      <p:sp>
        <p:nvSpPr>
          <p:cNvPr id="7" name="Rectangle 6">
            <a:extLst>
              <a:ext uri="{FF2B5EF4-FFF2-40B4-BE49-F238E27FC236}">
                <a16:creationId xmlns:a16="http://schemas.microsoft.com/office/drawing/2014/main" id="{DF699278-F42C-1EEE-C60B-AFC0E4C3198E}"/>
              </a:ext>
            </a:extLst>
          </p:cNvPr>
          <p:cNvSpPr/>
          <p:nvPr/>
        </p:nvSpPr>
        <p:spPr>
          <a:xfrm>
            <a:off x="654152" y="2028482"/>
            <a:ext cx="3009339" cy="3423762"/>
          </a:xfrm>
          <a:prstGeom prst="rect">
            <a:avLst/>
          </a:prstGeom>
          <a:solidFill>
            <a:schemeClr val="bg1"/>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lIns="72000" tIns="72000" rIns="72000" bIns="72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GB" sz="1050" b="1">
              <a:solidFill>
                <a:schemeClr val="tx2"/>
              </a:solidFill>
              <a:latin typeface="+mj-lt"/>
            </a:endParaRPr>
          </a:p>
        </p:txBody>
      </p:sp>
      <p:sp>
        <p:nvSpPr>
          <p:cNvPr id="8" name="Rectangle 7">
            <a:extLst>
              <a:ext uri="{FF2B5EF4-FFF2-40B4-BE49-F238E27FC236}">
                <a16:creationId xmlns:a16="http://schemas.microsoft.com/office/drawing/2014/main" id="{3EDE7CB6-982D-2891-2FC2-40CB28AF38C1}"/>
              </a:ext>
            </a:extLst>
          </p:cNvPr>
          <p:cNvSpPr/>
          <p:nvPr/>
        </p:nvSpPr>
        <p:spPr>
          <a:xfrm>
            <a:off x="654153" y="1401403"/>
            <a:ext cx="3009340" cy="599537"/>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lIns="72000" tIns="72000" rIns="72000" bIns="72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000" b="1">
                <a:solidFill>
                  <a:schemeClr val="bg1"/>
                </a:solidFill>
                <a:latin typeface="+mj-lt"/>
              </a:rPr>
              <a:t>EDGE OPTIMIZED</a:t>
            </a:r>
            <a:endParaRPr lang="en-US"/>
          </a:p>
        </p:txBody>
      </p:sp>
      <p:sp>
        <p:nvSpPr>
          <p:cNvPr id="9" name="Content Placeholder 2">
            <a:extLst>
              <a:ext uri="{FF2B5EF4-FFF2-40B4-BE49-F238E27FC236}">
                <a16:creationId xmlns:a16="http://schemas.microsoft.com/office/drawing/2014/main" id="{8C43F13F-5446-1446-A9D9-89906D26786D}"/>
              </a:ext>
            </a:extLst>
          </p:cNvPr>
          <p:cNvSpPr txBox="1">
            <a:spLocks/>
          </p:cNvSpPr>
          <p:nvPr/>
        </p:nvSpPr>
        <p:spPr>
          <a:xfrm>
            <a:off x="4167556" y="2055010"/>
            <a:ext cx="2962274" cy="2799722"/>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nl-NL"/>
              <a:t>Za </a:t>
            </a:r>
            <a:r>
              <a:rPr lang="nl-NL" err="1"/>
              <a:t>klijente</a:t>
            </a:r>
            <a:r>
              <a:rPr lang="nl-NL"/>
              <a:t> u </a:t>
            </a:r>
            <a:r>
              <a:rPr lang="nl-NL" err="1"/>
              <a:t>jednoj</a:t>
            </a:r>
            <a:r>
              <a:rPr lang="nl-NL"/>
              <a:t> </a:t>
            </a:r>
            <a:r>
              <a:rPr lang="nl-NL" err="1"/>
              <a:t>regiji</a:t>
            </a:r>
            <a:endParaRPr lang="en-US" err="1"/>
          </a:p>
          <a:p>
            <a:pPr marL="285750" indent="-285750">
              <a:buFont typeface="Arial"/>
              <a:buChar char="•"/>
            </a:pPr>
            <a:r>
              <a:rPr lang="nl-NL" err="1"/>
              <a:t>Može</a:t>
            </a:r>
            <a:r>
              <a:rPr lang="nl-NL"/>
              <a:t> se </a:t>
            </a:r>
            <a:r>
              <a:rPr lang="nl-NL" err="1"/>
              <a:t>kombinovati</a:t>
            </a:r>
            <a:r>
              <a:rPr lang="nl-NL"/>
              <a:t> sa </a:t>
            </a:r>
            <a:r>
              <a:rPr lang="nl-NL" err="1"/>
              <a:t>CloudFrontom</a:t>
            </a:r>
            <a:r>
              <a:rPr lang="nl-NL"/>
              <a:t>, </a:t>
            </a:r>
            <a:r>
              <a:rPr lang="nl-NL" err="1"/>
              <a:t>što</a:t>
            </a:r>
            <a:r>
              <a:rPr lang="nl-NL"/>
              <a:t> </a:t>
            </a:r>
            <a:r>
              <a:rPr lang="nl-NL" err="1"/>
              <a:t>donosi</a:t>
            </a:r>
            <a:r>
              <a:rPr lang="nl-NL"/>
              <a:t> </a:t>
            </a:r>
            <a:r>
              <a:rPr lang="nl-NL" err="1"/>
              <a:t>veću</a:t>
            </a:r>
            <a:r>
              <a:rPr lang="nl-NL"/>
              <a:t> </a:t>
            </a:r>
            <a:r>
              <a:rPr lang="nl-NL" err="1"/>
              <a:t>kontrolu</a:t>
            </a:r>
            <a:r>
              <a:rPr lang="nl-NL"/>
              <a:t> </a:t>
            </a:r>
            <a:r>
              <a:rPr lang="nl-NL" err="1"/>
              <a:t>oko</a:t>
            </a:r>
            <a:r>
              <a:rPr lang="nl-NL"/>
              <a:t> </a:t>
            </a:r>
            <a:r>
              <a:rPr lang="nl-NL" err="1"/>
              <a:t>keširanja</a:t>
            </a:r>
            <a:r>
              <a:rPr lang="nl-NL"/>
              <a:t> i </a:t>
            </a:r>
            <a:r>
              <a:rPr lang="nl-NL" err="1"/>
              <a:t>distribucije</a:t>
            </a:r>
            <a:endParaRPr lang="nl-NL"/>
          </a:p>
        </p:txBody>
      </p:sp>
      <p:sp>
        <p:nvSpPr>
          <p:cNvPr id="10" name="Rectangle 9">
            <a:extLst>
              <a:ext uri="{FF2B5EF4-FFF2-40B4-BE49-F238E27FC236}">
                <a16:creationId xmlns:a16="http://schemas.microsoft.com/office/drawing/2014/main" id="{C9BF1141-6804-2F84-418F-8F9C07144D22}"/>
              </a:ext>
            </a:extLst>
          </p:cNvPr>
          <p:cNvSpPr/>
          <p:nvPr/>
        </p:nvSpPr>
        <p:spPr>
          <a:xfrm>
            <a:off x="4133294" y="1383042"/>
            <a:ext cx="3046064" cy="598948"/>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lIns="72000" tIns="72000" rIns="72000" bIns="72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000" b="1">
                <a:solidFill>
                  <a:schemeClr val="bg1"/>
                </a:solidFill>
                <a:latin typeface="+mj-lt"/>
              </a:rPr>
              <a:t>REGIONALNI</a:t>
            </a:r>
            <a:endParaRPr lang="en-US">
              <a:solidFill>
                <a:schemeClr val="bg1"/>
              </a:solidFill>
            </a:endParaRPr>
          </a:p>
        </p:txBody>
      </p:sp>
      <p:sp>
        <p:nvSpPr>
          <p:cNvPr id="11" name="Content Placeholder 2">
            <a:extLst>
              <a:ext uri="{FF2B5EF4-FFF2-40B4-BE49-F238E27FC236}">
                <a16:creationId xmlns:a16="http://schemas.microsoft.com/office/drawing/2014/main" id="{D8D442EB-9CE2-0A3B-400E-D6746BCF422B}"/>
              </a:ext>
            </a:extLst>
          </p:cNvPr>
          <p:cNvSpPr txBox="1">
            <a:spLocks/>
          </p:cNvSpPr>
          <p:nvPr/>
        </p:nvSpPr>
        <p:spPr>
          <a:xfrm>
            <a:off x="722783" y="2268755"/>
            <a:ext cx="2829860" cy="2772180"/>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nl-NL"/>
              <a:t>Za </a:t>
            </a:r>
            <a:r>
              <a:rPr lang="nl-NL" err="1"/>
              <a:t>globalne</a:t>
            </a:r>
            <a:r>
              <a:rPr lang="nl-NL"/>
              <a:t> </a:t>
            </a:r>
            <a:r>
              <a:rPr lang="nl-NL" err="1"/>
              <a:t>klijente</a:t>
            </a:r>
          </a:p>
          <a:p>
            <a:pPr marL="285750" indent="-285750">
              <a:buFont typeface="Arial" panose="020B0604020202020204" pitchFamily="34" charset="0"/>
              <a:buChar char="•"/>
            </a:pPr>
            <a:r>
              <a:rPr lang="nl-NL" err="1"/>
              <a:t>Zahtevi</a:t>
            </a:r>
            <a:r>
              <a:rPr lang="nl-NL"/>
              <a:t> </a:t>
            </a:r>
            <a:r>
              <a:rPr lang="nl-NL" err="1"/>
              <a:t>prolaze</a:t>
            </a:r>
            <a:r>
              <a:rPr lang="nl-NL"/>
              <a:t> </a:t>
            </a:r>
            <a:r>
              <a:rPr lang="nl-NL" err="1"/>
              <a:t>kroz</a:t>
            </a:r>
            <a:r>
              <a:rPr lang="nl-NL"/>
              <a:t> </a:t>
            </a:r>
            <a:r>
              <a:rPr lang="nl-NL" err="1"/>
              <a:t>CloudFront</a:t>
            </a:r>
            <a:r>
              <a:rPr lang="nl-NL"/>
              <a:t> </a:t>
            </a:r>
            <a:r>
              <a:rPr lang="nl-NL" err="1"/>
              <a:t>lokacije</a:t>
            </a:r>
          </a:p>
          <a:p>
            <a:pPr marL="285750" indent="-285750">
              <a:buFont typeface="Arial" panose="020B0604020202020204" pitchFamily="34" charset="0"/>
              <a:buChar char="•"/>
            </a:pPr>
            <a:r>
              <a:rPr lang="nl-NL"/>
              <a:t>API Gateway je i </a:t>
            </a:r>
            <a:r>
              <a:rPr lang="nl-NL" err="1"/>
              <a:t>dalje</a:t>
            </a:r>
            <a:r>
              <a:rPr lang="nl-NL"/>
              <a:t> </a:t>
            </a:r>
            <a:r>
              <a:rPr lang="nl-NL" err="1"/>
              <a:t>definisan</a:t>
            </a:r>
            <a:r>
              <a:rPr lang="nl-NL"/>
              <a:t> na </a:t>
            </a:r>
            <a:r>
              <a:rPr lang="nl-NL" err="1"/>
              <a:t>nivou</a:t>
            </a:r>
            <a:r>
              <a:rPr lang="nl-NL"/>
              <a:t> </a:t>
            </a:r>
            <a:r>
              <a:rPr lang="nl-NL" err="1"/>
              <a:t>jedne</a:t>
            </a:r>
            <a:r>
              <a:rPr lang="nl-NL"/>
              <a:t> </a:t>
            </a:r>
            <a:r>
              <a:rPr lang="nl-NL" err="1"/>
              <a:t>regije</a:t>
            </a:r>
          </a:p>
        </p:txBody>
      </p:sp>
      <p:sp>
        <p:nvSpPr>
          <p:cNvPr id="12" name="Rectangle 11">
            <a:extLst>
              <a:ext uri="{FF2B5EF4-FFF2-40B4-BE49-F238E27FC236}">
                <a16:creationId xmlns:a16="http://schemas.microsoft.com/office/drawing/2014/main" id="{87922F80-009D-0C62-E0D5-0813B46896A7}"/>
              </a:ext>
            </a:extLst>
          </p:cNvPr>
          <p:cNvSpPr/>
          <p:nvPr/>
        </p:nvSpPr>
        <p:spPr>
          <a:xfrm>
            <a:off x="7686233" y="2010708"/>
            <a:ext cx="3046063" cy="3413993"/>
          </a:xfrm>
          <a:prstGeom prst="rect">
            <a:avLst/>
          </a:prstGeom>
          <a:solidFill>
            <a:schemeClr val="bg1"/>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lIns="72000" tIns="72000" rIns="72000" bIns="72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GB" sz="1050" b="1">
              <a:solidFill>
                <a:schemeClr val="tx2"/>
              </a:solidFill>
              <a:latin typeface="+mj-lt"/>
            </a:endParaRPr>
          </a:p>
        </p:txBody>
      </p:sp>
      <p:sp>
        <p:nvSpPr>
          <p:cNvPr id="13" name="Content Placeholder 2">
            <a:extLst>
              <a:ext uri="{FF2B5EF4-FFF2-40B4-BE49-F238E27FC236}">
                <a16:creationId xmlns:a16="http://schemas.microsoft.com/office/drawing/2014/main" id="{7B13B533-B73C-8B17-7F4F-BBD8459F0414}"/>
              </a:ext>
            </a:extLst>
          </p:cNvPr>
          <p:cNvSpPr txBox="1">
            <a:spLocks/>
          </p:cNvSpPr>
          <p:nvPr/>
        </p:nvSpPr>
        <p:spPr>
          <a:xfrm>
            <a:off x="7748038" y="2055009"/>
            <a:ext cx="2934732" cy="2799722"/>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nl-NL" err="1"/>
              <a:t>Može</a:t>
            </a:r>
            <a:r>
              <a:rPr lang="nl-NL"/>
              <a:t> mu se </a:t>
            </a:r>
            <a:r>
              <a:rPr lang="nl-NL" err="1"/>
              <a:t>samo</a:t>
            </a:r>
            <a:r>
              <a:rPr lang="nl-NL"/>
              <a:t> </a:t>
            </a:r>
            <a:r>
              <a:rPr lang="nl-NL" err="1"/>
              <a:t>pristupiti</a:t>
            </a:r>
            <a:r>
              <a:rPr lang="nl-NL"/>
              <a:t> </a:t>
            </a:r>
            <a:r>
              <a:rPr lang="nl-NL" err="1"/>
              <a:t>iz</a:t>
            </a:r>
            <a:r>
              <a:rPr lang="nl-NL"/>
              <a:t> VPC-a </a:t>
            </a:r>
            <a:r>
              <a:rPr lang="nl-NL" err="1"/>
              <a:t>preko</a:t>
            </a:r>
            <a:r>
              <a:rPr lang="nl-NL"/>
              <a:t> ENI-ja</a:t>
            </a:r>
          </a:p>
          <a:p>
            <a:pPr marL="285750" indent="-285750">
              <a:buFont typeface="Arial"/>
              <a:buChar char="•"/>
            </a:pPr>
            <a:r>
              <a:rPr lang="nl-NL" err="1"/>
              <a:t>Resurs</a:t>
            </a:r>
            <a:r>
              <a:rPr lang="nl-NL"/>
              <a:t> </a:t>
            </a:r>
            <a:r>
              <a:rPr lang="nl-NL" err="1"/>
              <a:t>polisa</a:t>
            </a:r>
            <a:r>
              <a:rPr lang="nl-NL"/>
              <a:t> se </a:t>
            </a:r>
            <a:r>
              <a:rPr lang="nl-NL" err="1"/>
              <a:t>koristi</a:t>
            </a:r>
            <a:r>
              <a:rPr lang="nl-NL"/>
              <a:t> za </a:t>
            </a:r>
            <a:r>
              <a:rPr lang="nl-NL" err="1"/>
              <a:t>definisanje</a:t>
            </a:r>
            <a:r>
              <a:rPr lang="nl-NL"/>
              <a:t> </a:t>
            </a:r>
            <a:r>
              <a:rPr lang="nl-NL" err="1"/>
              <a:t>pristupa</a:t>
            </a:r>
          </a:p>
        </p:txBody>
      </p:sp>
      <p:sp>
        <p:nvSpPr>
          <p:cNvPr id="14" name="Rectangle 13">
            <a:extLst>
              <a:ext uri="{FF2B5EF4-FFF2-40B4-BE49-F238E27FC236}">
                <a16:creationId xmlns:a16="http://schemas.microsoft.com/office/drawing/2014/main" id="{C6D0BF01-55B1-D37B-DB14-CCD613C336C1}"/>
              </a:ext>
            </a:extLst>
          </p:cNvPr>
          <p:cNvSpPr/>
          <p:nvPr/>
        </p:nvSpPr>
        <p:spPr>
          <a:xfrm>
            <a:off x="7686234" y="1383041"/>
            <a:ext cx="3046064" cy="598948"/>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lIns="72000" tIns="72000" rIns="72000" bIns="72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000" b="1">
                <a:solidFill>
                  <a:schemeClr val="bg1"/>
                </a:solidFill>
                <a:ea typeface="+mn-lt"/>
                <a:cs typeface="+mn-lt"/>
              </a:rPr>
              <a:t>PRIVATNI</a:t>
            </a:r>
            <a:endParaRPr lang="en-US">
              <a:solidFill>
                <a:schemeClr val="bg1"/>
              </a:solidFill>
            </a:endParaRPr>
          </a:p>
        </p:txBody>
      </p:sp>
    </p:spTree>
    <p:extLst>
      <p:ext uri="{BB962C8B-B14F-4D97-AF65-F5344CB8AC3E}">
        <p14:creationId xmlns:p14="http://schemas.microsoft.com/office/powerpoint/2010/main" val="580587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3BF6FE-2662-989E-7822-27B89147C5FC}"/>
              </a:ext>
            </a:extLst>
          </p:cNvPr>
          <p:cNvSpPr>
            <a:spLocks noGrp="1"/>
          </p:cNvSpPr>
          <p:nvPr>
            <p:ph sz="quarter" idx="12"/>
          </p:nvPr>
        </p:nvSpPr>
        <p:spPr/>
        <p:txBody>
          <a:bodyPr vert="horz" lIns="0" tIns="0" rIns="0" bIns="0" rtlCol="0" anchor="t">
            <a:noAutofit/>
          </a:bodyPr>
          <a:lstStyle/>
          <a:p>
            <a:pPr marL="457200" indent="-457200">
              <a:buChar char="•"/>
            </a:pPr>
            <a:r>
              <a:rPr lang="en-US" sz="2000">
                <a:ea typeface="+mj-lt"/>
                <a:cs typeface="+mj-lt"/>
              </a:rPr>
              <a:t>Rate limiting - </a:t>
            </a:r>
            <a:r>
              <a:rPr lang="en-US" sz="2000" err="1">
                <a:ea typeface="+mj-lt"/>
                <a:cs typeface="+mj-lt"/>
              </a:rPr>
              <a:t>omogućava</a:t>
            </a:r>
            <a:r>
              <a:rPr lang="en-US" sz="2000">
                <a:ea typeface="+mj-lt"/>
                <a:cs typeface="+mj-lt"/>
              </a:rPr>
              <a:t> da se </a:t>
            </a:r>
            <a:r>
              <a:rPr lang="en-US" sz="2000" err="1">
                <a:ea typeface="+mj-lt"/>
                <a:cs typeface="+mj-lt"/>
              </a:rPr>
              <a:t>podesi</a:t>
            </a:r>
            <a:r>
              <a:rPr lang="en-US" sz="2000">
                <a:ea typeface="+mj-lt"/>
                <a:cs typeface="+mj-lt"/>
              </a:rPr>
              <a:t> </a:t>
            </a:r>
            <a:r>
              <a:rPr lang="en-US" sz="2000" err="1">
                <a:ea typeface="+mj-lt"/>
                <a:cs typeface="+mj-lt"/>
              </a:rPr>
              <a:t>maksimalan</a:t>
            </a:r>
            <a:r>
              <a:rPr lang="en-US" sz="2000">
                <a:ea typeface="+mj-lt"/>
                <a:cs typeface="+mj-lt"/>
              </a:rPr>
              <a:t> </a:t>
            </a:r>
            <a:r>
              <a:rPr lang="en-US" sz="2000" err="1">
                <a:ea typeface="+mj-lt"/>
                <a:cs typeface="+mj-lt"/>
              </a:rPr>
              <a:t>broj</a:t>
            </a:r>
            <a:r>
              <a:rPr lang="en-US" sz="2000">
                <a:ea typeface="+mj-lt"/>
                <a:cs typeface="+mj-lt"/>
              </a:rPr>
              <a:t> </a:t>
            </a:r>
            <a:r>
              <a:rPr lang="en-US" sz="2000" err="1">
                <a:ea typeface="+mj-lt"/>
                <a:cs typeface="+mj-lt"/>
              </a:rPr>
              <a:t>zahteva</a:t>
            </a:r>
            <a:r>
              <a:rPr lang="en-US" sz="2000">
                <a:ea typeface="+mj-lt"/>
                <a:cs typeface="+mj-lt"/>
              </a:rPr>
              <a:t> u </a:t>
            </a:r>
            <a:r>
              <a:rPr lang="en-US" sz="2000" err="1">
                <a:ea typeface="+mj-lt"/>
                <a:cs typeface="+mj-lt"/>
              </a:rPr>
              <a:t>određenom</a:t>
            </a:r>
            <a:r>
              <a:rPr lang="en-US" sz="2000">
                <a:ea typeface="+mj-lt"/>
                <a:cs typeface="+mj-lt"/>
              </a:rPr>
              <a:t> </a:t>
            </a:r>
            <a:r>
              <a:rPr lang="en-US" sz="2000" err="1">
                <a:ea typeface="+mj-lt"/>
                <a:cs typeface="+mj-lt"/>
              </a:rPr>
              <a:t>vremenskom</a:t>
            </a:r>
            <a:r>
              <a:rPr lang="en-US" sz="2000">
                <a:ea typeface="+mj-lt"/>
                <a:cs typeface="+mj-lt"/>
              </a:rPr>
              <a:t> </a:t>
            </a:r>
            <a:r>
              <a:rPr lang="en-US" sz="2000" err="1">
                <a:ea typeface="+mj-lt"/>
                <a:cs typeface="+mj-lt"/>
              </a:rPr>
              <a:t>periodu</a:t>
            </a:r>
            <a:r>
              <a:rPr lang="en-US" sz="2000">
                <a:ea typeface="+mj-lt"/>
                <a:cs typeface="+mj-lt"/>
              </a:rPr>
              <a:t>, </a:t>
            </a:r>
            <a:r>
              <a:rPr lang="en-US" sz="2000" err="1">
                <a:ea typeface="+mj-lt"/>
                <a:cs typeface="+mj-lt"/>
              </a:rPr>
              <a:t>kao</a:t>
            </a:r>
            <a:r>
              <a:rPr lang="en-US" sz="2000">
                <a:ea typeface="+mj-lt"/>
                <a:cs typeface="+mj-lt"/>
              </a:rPr>
              <a:t> </a:t>
            </a:r>
            <a:r>
              <a:rPr lang="en-US" sz="2000" err="1">
                <a:ea typeface="+mj-lt"/>
                <a:cs typeface="+mj-lt"/>
              </a:rPr>
              <a:t>što</a:t>
            </a:r>
            <a:r>
              <a:rPr lang="en-US" sz="2000">
                <a:ea typeface="+mj-lt"/>
                <a:cs typeface="+mj-lt"/>
              </a:rPr>
              <a:t> je dan, </a:t>
            </a:r>
            <a:r>
              <a:rPr lang="en-US" sz="2000" err="1">
                <a:ea typeface="+mj-lt"/>
                <a:cs typeface="+mj-lt"/>
              </a:rPr>
              <a:t>nedelja</a:t>
            </a:r>
            <a:r>
              <a:rPr lang="en-US" sz="2000">
                <a:ea typeface="+mj-lt"/>
                <a:cs typeface="+mj-lt"/>
              </a:rPr>
              <a:t> </a:t>
            </a:r>
            <a:r>
              <a:rPr lang="en-US" sz="2000" err="1">
                <a:ea typeface="+mj-lt"/>
                <a:cs typeface="+mj-lt"/>
              </a:rPr>
              <a:t>ili</a:t>
            </a:r>
            <a:r>
              <a:rPr lang="en-US" sz="2000">
                <a:ea typeface="+mj-lt"/>
                <a:cs typeface="+mj-lt"/>
              </a:rPr>
              <a:t> </a:t>
            </a:r>
            <a:r>
              <a:rPr lang="en-US" sz="2000" err="1">
                <a:ea typeface="+mj-lt"/>
                <a:cs typeface="+mj-lt"/>
              </a:rPr>
              <a:t>mesec</a:t>
            </a:r>
            <a:r>
              <a:rPr lang="en-US" sz="2000">
                <a:ea typeface="+mj-lt"/>
                <a:cs typeface="+mj-lt"/>
              </a:rPr>
              <a:t>.</a:t>
            </a:r>
            <a:endParaRPr lang="en-US" sz="2000"/>
          </a:p>
          <a:p>
            <a:pPr marL="457200" indent="-457200">
              <a:buChar char="•"/>
            </a:pPr>
            <a:r>
              <a:rPr lang="en-US" sz="2000">
                <a:ea typeface="+mj-lt"/>
                <a:cs typeface="+mj-lt"/>
              </a:rPr>
              <a:t>Throttling limit - </a:t>
            </a:r>
            <a:r>
              <a:rPr lang="en-US" sz="2000" err="1">
                <a:ea typeface="+mj-lt"/>
                <a:cs typeface="+mj-lt"/>
              </a:rPr>
              <a:t>određuje</a:t>
            </a:r>
            <a:r>
              <a:rPr lang="en-US" sz="2000">
                <a:ea typeface="+mj-lt"/>
                <a:cs typeface="+mj-lt"/>
              </a:rPr>
              <a:t> </a:t>
            </a:r>
            <a:r>
              <a:rPr lang="en-US" sz="2000" err="1">
                <a:ea typeface="+mj-lt"/>
                <a:cs typeface="+mj-lt"/>
              </a:rPr>
              <a:t>koliko</a:t>
            </a:r>
            <a:r>
              <a:rPr lang="en-US" sz="2000">
                <a:ea typeface="+mj-lt"/>
                <a:cs typeface="+mj-lt"/>
              </a:rPr>
              <a:t> je </a:t>
            </a:r>
            <a:r>
              <a:rPr lang="en-US" sz="2000" err="1">
                <a:ea typeface="+mj-lt"/>
                <a:cs typeface="+mj-lt"/>
              </a:rPr>
              <a:t>zahteva</a:t>
            </a:r>
            <a:r>
              <a:rPr lang="en-US" sz="2000">
                <a:ea typeface="+mj-lt"/>
                <a:cs typeface="+mj-lt"/>
              </a:rPr>
              <a:t> u </a:t>
            </a:r>
            <a:r>
              <a:rPr lang="en-US" sz="2000" err="1">
                <a:ea typeface="+mj-lt"/>
                <a:cs typeface="+mj-lt"/>
              </a:rPr>
              <a:t>sekundi</a:t>
            </a:r>
            <a:r>
              <a:rPr lang="en-US" sz="2000">
                <a:ea typeface="+mj-lt"/>
                <a:cs typeface="+mj-lt"/>
              </a:rPr>
              <a:t> </a:t>
            </a:r>
            <a:r>
              <a:rPr lang="en-US" sz="2000" err="1">
                <a:ea typeface="+mj-lt"/>
                <a:cs typeface="+mj-lt"/>
              </a:rPr>
              <a:t>dozvoljeno</a:t>
            </a:r>
            <a:r>
              <a:rPr lang="en-US" sz="2000">
                <a:ea typeface="+mj-lt"/>
                <a:cs typeface="+mj-lt"/>
              </a:rPr>
              <a:t> za </a:t>
            </a:r>
            <a:r>
              <a:rPr lang="en-US" sz="2000" err="1">
                <a:ea typeface="+mj-lt"/>
                <a:cs typeface="+mj-lt"/>
              </a:rPr>
              <a:t>određeni</a:t>
            </a:r>
            <a:r>
              <a:rPr lang="en-US" sz="2000">
                <a:ea typeface="+mj-lt"/>
                <a:cs typeface="+mj-lt"/>
              </a:rPr>
              <a:t> usage plan/API/</a:t>
            </a:r>
            <a:r>
              <a:rPr lang="en-US" sz="2000" err="1">
                <a:ea typeface="+mj-lt"/>
                <a:cs typeface="+mj-lt"/>
              </a:rPr>
              <a:t>metodu</a:t>
            </a:r>
            <a:r>
              <a:rPr lang="en-US" sz="2000">
                <a:ea typeface="+mj-lt"/>
                <a:cs typeface="+mj-lt"/>
              </a:rPr>
              <a:t>.</a:t>
            </a:r>
            <a:endParaRPr lang="en-US" sz="2000"/>
          </a:p>
          <a:p>
            <a:pPr marL="457200" indent="-457200">
              <a:buChar char="•"/>
            </a:pPr>
            <a:r>
              <a:rPr lang="en-US" sz="2000" err="1"/>
              <a:t>Preporučuje</a:t>
            </a:r>
            <a:r>
              <a:rPr lang="en-US" sz="2000"/>
              <a:t> se </a:t>
            </a:r>
            <a:r>
              <a:rPr lang="en-US" sz="2000" err="1"/>
              <a:t>postavljanje</a:t>
            </a:r>
            <a:r>
              <a:rPr lang="en-US" sz="2000"/>
              <a:t> limit-a </a:t>
            </a:r>
            <a:r>
              <a:rPr lang="en-US" sz="2000" err="1"/>
              <a:t>na</a:t>
            </a:r>
            <a:r>
              <a:rPr lang="en-US" sz="2000"/>
              <a:t> </a:t>
            </a:r>
            <a:r>
              <a:rPr lang="en-US" sz="2000" err="1"/>
              <a:t>nivou</a:t>
            </a:r>
            <a:r>
              <a:rPr lang="en-US" sz="2000"/>
              <a:t> stage-a, </a:t>
            </a:r>
            <a:r>
              <a:rPr lang="en-US" sz="2000" err="1"/>
              <a:t>metoda</a:t>
            </a:r>
            <a:r>
              <a:rPr lang="en-US" sz="2000"/>
              <a:t>...</a:t>
            </a:r>
          </a:p>
        </p:txBody>
      </p:sp>
      <p:sp>
        <p:nvSpPr>
          <p:cNvPr id="3" name="Title 2">
            <a:extLst>
              <a:ext uri="{FF2B5EF4-FFF2-40B4-BE49-F238E27FC236}">
                <a16:creationId xmlns:a16="http://schemas.microsoft.com/office/drawing/2014/main" id="{B57B7034-6BE3-54F3-EC22-0D784434B21D}"/>
              </a:ext>
            </a:extLst>
          </p:cNvPr>
          <p:cNvSpPr>
            <a:spLocks noGrp="1"/>
          </p:cNvSpPr>
          <p:nvPr>
            <p:ph type="title"/>
          </p:nvPr>
        </p:nvSpPr>
        <p:spPr/>
        <p:txBody>
          <a:bodyPr/>
          <a:lstStyle/>
          <a:p>
            <a:r>
              <a:rPr lang="en-US" err="1"/>
              <a:t>Ograničenja</a:t>
            </a:r>
            <a:r>
              <a:rPr lang="en-US"/>
              <a:t> </a:t>
            </a:r>
            <a:r>
              <a:rPr lang="en-US" err="1"/>
              <a:t>i</a:t>
            </a:r>
            <a:r>
              <a:rPr lang="en-US"/>
              <a:t> throttling</a:t>
            </a:r>
          </a:p>
        </p:txBody>
      </p:sp>
      <p:sp>
        <p:nvSpPr>
          <p:cNvPr id="4" name="Slide Number Placeholder 3">
            <a:extLst>
              <a:ext uri="{FF2B5EF4-FFF2-40B4-BE49-F238E27FC236}">
                <a16:creationId xmlns:a16="http://schemas.microsoft.com/office/drawing/2014/main" id="{CD6C3DFA-AEF8-AF5C-F339-CB9266630C8D}"/>
              </a:ext>
            </a:extLst>
          </p:cNvPr>
          <p:cNvSpPr>
            <a:spLocks noGrp="1"/>
          </p:cNvSpPr>
          <p:nvPr>
            <p:ph type="sldNum" sz="quarter" idx="4"/>
          </p:nvPr>
        </p:nvSpPr>
        <p:spPr/>
        <p:txBody>
          <a:bodyPr/>
          <a:lstStyle/>
          <a:p>
            <a:fld id="{DDD2A080-DA64-4F5C-9131-47EB793B4410}" type="slidenum">
              <a:rPr lang="en-GB" smtClean="0"/>
              <a:pPr/>
              <a:t>31</a:t>
            </a:fld>
            <a:endParaRPr lang="en-GB"/>
          </a:p>
        </p:txBody>
      </p:sp>
      <p:pic>
        <p:nvPicPr>
          <p:cNvPr id="6" name="Picture 6" descr="Diagram&#10;&#10;Description automatically generated">
            <a:extLst>
              <a:ext uri="{FF2B5EF4-FFF2-40B4-BE49-F238E27FC236}">
                <a16:creationId xmlns:a16="http://schemas.microsoft.com/office/drawing/2014/main" id="{6805390B-AAE3-FF17-7F1E-63AF6EACBB1A}"/>
              </a:ext>
            </a:extLst>
          </p:cNvPr>
          <p:cNvPicPr>
            <a:picLocks noChangeAspect="1"/>
          </p:cNvPicPr>
          <p:nvPr/>
        </p:nvPicPr>
        <p:blipFill>
          <a:blip r:embed="rId4"/>
          <a:stretch>
            <a:fillRect/>
          </a:stretch>
        </p:blipFill>
        <p:spPr>
          <a:xfrm>
            <a:off x="776817" y="2812619"/>
            <a:ext cx="6076948" cy="3370595"/>
          </a:xfrm>
          <a:prstGeom prst="rect">
            <a:avLst/>
          </a:prstGeom>
        </p:spPr>
      </p:pic>
    </p:spTree>
    <p:extLst>
      <p:ext uri="{BB962C8B-B14F-4D97-AF65-F5344CB8AC3E}">
        <p14:creationId xmlns:p14="http://schemas.microsoft.com/office/powerpoint/2010/main" val="2207900259"/>
      </p:ext>
    </p:extLst>
  </p:cSld>
  <p:clrMapOvr>
    <a:masterClrMapping/>
  </p:clrMapOvr>
  <p:extLst>
    <p:ext uri="{6950BFC3-D8DA-4A85-94F7-54DA5524770B}">
      <p188:commentRel xmlns:p188="http://schemas.microsoft.com/office/powerpoint/2018/8/main" r:id="rId3"/>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CA9E41-0AE3-009B-D72E-D69FD35ACCAB}"/>
              </a:ext>
            </a:extLst>
          </p:cNvPr>
          <p:cNvSpPr>
            <a:spLocks noGrp="1"/>
          </p:cNvSpPr>
          <p:nvPr>
            <p:ph type="title"/>
          </p:nvPr>
        </p:nvSpPr>
        <p:spPr/>
        <p:txBody>
          <a:bodyPr/>
          <a:lstStyle/>
          <a:p>
            <a:r>
              <a:rPr lang="en-US"/>
              <a:t>Primer </a:t>
            </a:r>
            <a:r>
              <a:rPr lang="en-US" err="1"/>
              <a:t>arhitekture</a:t>
            </a:r>
          </a:p>
        </p:txBody>
      </p:sp>
      <p:sp>
        <p:nvSpPr>
          <p:cNvPr id="4" name="Slide Number Placeholder 3">
            <a:extLst>
              <a:ext uri="{FF2B5EF4-FFF2-40B4-BE49-F238E27FC236}">
                <a16:creationId xmlns:a16="http://schemas.microsoft.com/office/drawing/2014/main" id="{1C080724-D878-DB54-C307-A6C184D7C7DC}"/>
              </a:ext>
            </a:extLst>
          </p:cNvPr>
          <p:cNvSpPr>
            <a:spLocks noGrp="1"/>
          </p:cNvSpPr>
          <p:nvPr>
            <p:ph type="sldNum" sz="quarter" idx="4"/>
          </p:nvPr>
        </p:nvSpPr>
        <p:spPr/>
        <p:txBody>
          <a:bodyPr/>
          <a:lstStyle/>
          <a:p>
            <a:fld id="{DDD2A080-DA64-4F5C-9131-47EB793B4410}" type="slidenum">
              <a:rPr lang="en-GB" smtClean="0"/>
              <a:pPr/>
              <a:t>32</a:t>
            </a:fld>
            <a:endParaRPr lang="en-GB"/>
          </a:p>
        </p:txBody>
      </p:sp>
      <p:pic>
        <p:nvPicPr>
          <p:cNvPr id="7" name="Picture 7" descr="Graphical user interface, diagram, application&#10;&#10;Description automatically generated">
            <a:extLst>
              <a:ext uri="{FF2B5EF4-FFF2-40B4-BE49-F238E27FC236}">
                <a16:creationId xmlns:a16="http://schemas.microsoft.com/office/drawing/2014/main" id="{94285650-D49F-2077-C4C3-D94E9F63B556}"/>
              </a:ext>
            </a:extLst>
          </p:cNvPr>
          <p:cNvPicPr>
            <a:picLocks noChangeAspect="1"/>
          </p:cNvPicPr>
          <p:nvPr/>
        </p:nvPicPr>
        <p:blipFill>
          <a:blip r:embed="rId2"/>
          <a:stretch>
            <a:fillRect/>
          </a:stretch>
        </p:blipFill>
        <p:spPr>
          <a:xfrm>
            <a:off x="656492" y="1243450"/>
            <a:ext cx="8417168" cy="5062759"/>
          </a:xfrm>
          <a:prstGeom prst="rect">
            <a:avLst/>
          </a:prstGeom>
        </p:spPr>
      </p:pic>
    </p:spTree>
    <p:extLst>
      <p:ext uri="{BB962C8B-B14F-4D97-AF65-F5344CB8AC3E}">
        <p14:creationId xmlns:p14="http://schemas.microsoft.com/office/powerpoint/2010/main" val="1702278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6C89C9-E936-EEF6-79C7-EA1EB4050F7E}"/>
              </a:ext>
            </a:extLst>
          </p:cNvPr>
          <p:cNvSpPr>
            <a:spLocks noGrp="1"/>
          </p:cNvSpPr>
          <p:nvPr>
            <p:ph type="title"/>
          </p:nvPr>
        </p:nvSpPr>
        <p:spPr/>
        <p:txBody>
          <a:bodyPr/>
          <a:lstStyle/>
          <a:p>
            <a:r>
              <a:rPr lang="en-US"/>
              <a:t>API gateway vs NODE.JS SERVER </a:t>
            </a:r>
          </a:p>
        </p:txBody>
      </p:sp>
      <p:sp>
        <p:nvSpPr>
          <p:cNvPr id="4" name="Slide Number Placeholder 3">
            <a:extLst>
              <a:ext uri="{FF2B5EF4-FFF2-40B4-BE49-F238E27FC236}">
                <a16:creationId xmlns:a16="http://schemas.microsoft.com/office/drawing/2014/main" id="{D552F127-E986-E4DE-0DB5-A5768E8E7F89}"/>
              </a:ext>
            </a:extLst>
          </p:cNvPr>
          <p:cNvSpPr>
            <a:spLocks noGrp="1"/>
          </p:cNvSpPr>
          <p:nvPr>
            <p:ph type="sldNum" sz="quarter" idx="4"/>
          </p:nvPr>
        </p:nvSpPr>
        <p:spPr/>
        <p:txBody>
          <a:bodyPr/>
          <a:lstStyle/>
          <a:p>
            <a:fld id="{DDD2A080-DA64-4F5C-9131-47EB793B4410}" type="slidenum">
              <a:rPr lang="en-GB" smtClean="0"/>
              <a:pPr/>
              <a:t>33</a:t>
            </a:fld>
            <a:endParaRPr lang="en-GB"/>
          </a:p>
        </p:txBody>
      </p:sp>
      <p:pic>
        <p:nvPicPr>
          <p:cNvPr id="11" name="Picture 11" descr="Graphical user interface, text&#10;&#10;Description automatically generated">
            <a:extLst>
              <a:ext uri="{FF2B5EF4-FFF2-40B4-BE49-F238E27FC236}">
                <a16:creationId xmlns:a16="http://schemas.microsoft.com/office/drawing/2014/main" id="{6550ED8B-A818-7970-CC7E-00C2D871B38F}"/>
              </a:ext>
            </a:extLst>
          </p:cNvPr>
          <p:cNvPicPr>
            <a:picLocks noChangeAspect="1"/>
          </p:cNvPicPr>
          <p:nvPr/>
        </p:nvPicPr>
        <p:blipFill>
          <a:blip r:embed="rId2"/>
          <a:stretch>
            <a:fillRect/>
          </a:stretch>
        </p:blipFill>
        <p:spPr>
          <a:xfrm>
            <a:off x="762000" y="1456717"/>
            <a:ext cx="6541477" cy="755889"/>
          </a:xfrm>
          <a:prstGeom prst="rect">
            <a:avLst/>
          </a:prstGeom>
        </p:spPr>
      </p:pic>
      <p:pic>
        <p:nvPicPr>
          <p:cNvPr id="12" name="Picture 12" descr="Text&#10;&#10;Description automatically generated">
            <a:extLst>
              <a:ext uri="{FF2B5EF4-FFF2-40B4-BE49-F238E27FC236}">
                <a16:creationId xmlns:a16="http://schemas.microsoft.com/office/drawing/2014/main" id="{5C4953C2-23EF-87C6-50BD-A97B0C52D427}"/>
              </a:ext>
            </a:extLst>
          </p:cNvPr>
          <p:cNvPicPr>
            <a:picLocks noChangeAspect="1"/>
          </p:cNvPicPr>
          <p:nvPr/>
        </p:nvPicPr>
        <p:blipFill>
          <a:blip r:embed="rId3"/>
          <a:stretch>
            <a:fillRect/>
          </a:stretch>
        </p:blipFill>
        <p:spPr>
          <a:xfrm>
            <a:off x="762000" y="2327376"/>
            <a:ext cx="6541476" cy="3809310"/>
          </a:xfrm>
          <a:prstGeom prst="rect">
            <a:avLst/>
          </a:prstGeom>
        </p:spPr>
      </p:pic>
    </p:spTree>
    <p:extLst>
      <p:ext uri="{BB962C8B-B14F-4D97-AF65-F5344CB8AC3E}">
        <p14:creationId xmlns:p14="http://schemas.microsoft.com/office/powerpoint/2010/main" val="24445275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1" descr="Logo&#10;&#10;Description automatically generated">
            <a:extLst>
              <a:ext uri="{FF2B5EF4-FFF2-40B4-BE49-F238E27FC236}">
                <a16:creationId xmlns:a16="http://schemas.microsoft.com/office/drawing/2014/main" id="{564438BF-9A80-5E00-9BAD-A39F5AE4F7FC}"/>
              </a:ext>
            </a:extLst>
          </p:cNvPr>
          <p:cNvPicPr>
            <a:picLocks noGrp="1" noChangeAspect="1"/>
          </p:cNvPicPr>
          <p:nvPr>
            <p:ph type="pic" sz="quarter" idx="19"/>
          </p:nvPr>
        </p:nvPicPr>
        <p:blipFill rotWithShape="1">
          <a:blip r:embed="rId2"/>
          <a:srcRect l="6953" r="6953"/>
          <a:stretch/>
        </p:blipFill>
        <p:spPr/>
      </p:pic>
      <p:sp>
        <p:nvSpPr>
          <p:cNvPr id="3" name="Title 2">
            <a:extLst>
              <a:ext uri="{FF2B5EF4-FFF2-40B4-BE49-F238E27FC236}">
                <a16:creationId xmlns:a16="http://schemas.microsoft.com/office/drawing/2014/main" id="{EA8D80A9-86A7-E5EE-ED6C-4BF4163BD5E8}"/>
              </a:ext>
            </a:extLst>
          </p:cNvPr>
          <p:cNvSpPr>
            <a:spLocks noGrp="1"/>
          </p:cNvSpPr>
          <p:nvPr>
            <p:ph type="ctrTitle"/>
          </p:nvPr>
        </p:nvSpPr>
        <p:spPr/>
        <p:txBody>
          <a:bodyPr/>
          <a:lstStyle/>
          <a:p>
            <a:r>
              <a:rPr lang="en-US"/>
              <a:t>API gateway – u </a:t>
            </a:r>
            <a:r>
              <a:rPr lang="en-US" err="1"/>
              <a:t>praksi</a:t>
            </a:r>
          </a:p>
        </p:txBody>
      </p:sp>
      <p:sp>
        <p:nvSpPr>
          <p:cNvPr id="12" name="Text Placeholder 11">
            <a:extLst>
              <a:ext uri="{FF2B5EF4-FFF2-40B4-BE49-F238E27FC236}">
                <a16:creationId xmlns:a16="http://schemas.microsoft.com/office/drawing/2014/main" id="{1E2EA924-5119-3AF3-BA4C-4413417BF7B8}"/>
              </a:ext>
            </a:extLst>
          </p:cNvPr>
          <p:cNvSpPr>
            <a:spLocks noGrp="1"/>
          </p:cNvSpPr>
          <p:nvPr>
            <p:ph type="body" sz="quarter" idx="12"/>
          </p:nvPr>
        </p:nvSpPr>
        <p:spPr/>
        <p:txBody>
          <a:bodyPr vert="horz" lIns="0" tIns="0" rIns="0" bIns="0" rtlCol="0" anchor="t">
            <a:noAutofit/>
          </a:bodyPr>
          <a:lstStyle/>
          <a:p>
            <a:r>
              <a:rPr lang="en-US"/>
              <a:t>05</a:t>
            </a:r>
          </a:p>
        </p:txBody>
      </p:sp>
      <p:sp>
        <p:nvSpPr>
          <p:cNvPr id="4" name="Slide Number Placeholder 3">
            <a:extLst>
              <a:ext uri="{FF2B5EF4-FFF2-40B4-BE49-F238E27FC236}">
                <a16:creationId xmlns:a16="http://schemas.microsoft.com/office/drawing/2014/main" id="{38A86F41-B1F9-FF45-072C-0A33F5E4F0AA}"/>
              </a:ext>
            </a:extLst>
          </p:cNvPr>
          <p:cNvSpPr>
            <a:spLocks noGrp="1"/>
          </p:cNvSpPr>
          <p:nvPr>
            <p:ph type="sldNum" sz="quarter" idx="4"/>
          </p:nvPr>
        </p:nvSpPr>
        <p:spPr/>
        <p:txBody>
          <a:bodyPr/>
          <a:lstStyle/>
          <a:p>
            <a:fld id="{DDD2A080-DA64-4F5C-9131-47EB793B4410}" type="slidenum">
              <a:rPr lang="en-GB" smtClean="0"/>
              <a:pPr/>
              <a:t>34</a:t>
            </a:fld>
            <a:endParaRPr lang="en-GB"/>
          </a:p>
        </p:txBody>
      </p:sp>
    </p:spTree>
    <p:extLst>
      <p:ext uri="{BB962C8B-B14F-4D97-AF65-F5344CB8AC3E}">
        <p14:creationId xmlns:p14="http://schemas.microsoft.com/office/powerpoint/2010/main" val="3883707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F682EC1-5176-F7A3-1DF1-9E551D82FFFC}"/>
              </a:ext>
            </a:extLst>
          </p:cNvPr>
          <p:cNvSpPr>
            <a:spLocks noGrp="1"/>
          </p:cNvSpPr>
          <p:nvPr>
            <p:ph type="sldNum" sz="quarter" idx="4"/>
          </p:nvPr>
        </p:nvSpPr>
        <p:spPr/>
        <p:txBody>
          <a:bodyPr/>
          <a:lstStyle/>
          <a:p>
            <a:fld id="{DDD2A080-DA64-4F5C-9131-47EB793B4410}" type="slidenum">
              <a:rPr lang="en-GB" smtClean="0"/>
              <a:pPr/>
              <a:t>35</a:t>
            </a:fld>
            <a:endParaRPr lang="en-GB"/>
          </a:p>
        </p:txBody>
      </p:sp>
      <p:sp>
        <p:nvSpPr>
          <p:cNvPr id="7" name="Title 2">
            <a:extLst>
              <a:ext uri="{FF2B5EF4-FFF2-40B4-BE49-F238E27FC236}">
                <a16:creationId xmlns:a16="http://schemas.microsoft.com/office/drawing/2014/main" id="{1F86A3F4-5CB8-75BA-D6E2-DFDE82935165}"/>
              </a:ext>
            </a:extLst>
          </p:cNvPr>
          <p:cNvSpPr>
            <a:spLocks noGrp="1"/>
          </p:cNvSpPr>
          <p:nvPr/>
        </p:nvSpPr>
        <p:spPr bwMode="gray">
          <a:xfrm>
            <a:off x="995305" y="2650952"/>
            <a:ext cx="4848284" cy="1227573"/>
          </a:xfrm>
          <a:prstGeom prst="rect">
            <a:avLst/>
          </a:prstGeom>
        </p:spPr>
        <p:txBody>
          <a:bodyPr vert="horz" lIns="0" tIns="0" rIns="0" bIns="0" rtlCol="0" anchor="b"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r>
              <a:rPr lang="en-US" err="1"/>
              <a:t>Pitanja</a:t>
            </a:r>
          </a:p>
        </p:txBody>
      </p:sp>
      <p:sp>
        <p:nvSpPr>
          <p:cNvPr id="8" name="Slide Number Placeholder 3">
            <a:extLst>
              <a:ext uri="{FF2B5EF4-FFF2-40B4-BE49-F238E27FC236}">
                <a16:creationId xmlns:a16="http://schemas.microsoft.com/office/drawing/2014/main" id="{9ADE4A94-DDFA-A69C-020E-B4D9F88E651C}"/>
              </a:ext>
            </a:extLst>
          </p:cNvPr>
          <p:cNvSpPr>
            <a:spLocks noGrp="1"/>
          </p:cNvSpPr>
          <p:nvPr/>
        </p:nvSpPr>
        <p:spPr bwMode="gray">
          <a:xfrm>
            <a:off x="658813" y="5992145"/>
            <a:ext cx="250381" cy="347662"/>
          </a:xfrm>
          <a:prstGeom prst="rect">
            <a:avLst/>
          </a:prstGeom>
        </p:spPr>
        <p:txBody>
          <a:bodyPr vert="horz" lIns="0" tIns="0" rIns="0" bIns="0" rtlCol="0" anchor="ctr"/>
          <a:lstStyle>
            <a:defPPr>
              <a:defRPr lang="en-US"/>
            </a:defPPr>
            <a:lvl1pPr marL="0" algn="l" defTabSz="914400" rtl="0" eaLnBrk="1" latinLnBrk="0" hangingPunct="1">
              <a:defRPr sz="1200" b="1"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D2A080-DA64-4F5C-9131-47EB793B4410}" type="slidenum">
              <a:rPr lang="en-GB" smtClean="0"/>
              <a:pPr/>
              <a:t>35</a:t>
            </a:fld>
            <a:endParaRPr lang="en-GB"/>
          </a:p>
        </p:txBody>
      </p:sp>
      <p:sp>
        <p:nvSpPr>
          <p:cNvPr id="9" name="TextBox 3">
            <a:extLst>
              <a:ext uri="{FF2B5EF4-FFF2-40B4-BE49-F238E27FC236}">
                <a16:creationId xmlns:a16="http://schemas.microsoft.com/office/drawing/2014/main" id="{B9482B6C-566C-61BB-F633-84316E3C69AB}"/>
              </a:ext>
            </a:extLst>
          </p:cNvPr>
          <p:cNvSpPr txBox="1"/>
          <p:nvPr/>
        </p:nvSpPr>
        <p:spPr>
          <a:xfrm>
            <a:off x="781290" y="5150734"/>
            <a:ext cx="2377946" cy="1149921"/>
          </a:xfrm>
          <a:prstGeom prst="rect">
            <a:avLst/>
          </a:prstGeom>
          <a:noFill/>
        </p:spPr>
        <p:txBody>
          <a:bodyPr rot="0" spcFirstLastPara="0" vert="horz" wrap="square" lIns="36000" tIns="36000" rIns="36000" bIns="360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n.ilic@levi9.com</a:t>
            </a:r>
          </a:p>
          <a:p>
            <a:pPr algn="l"/>
            <a:r>
              <a:rPr lang="en-US" sz="1400" dirty="0">
                <a:solidFill>
                  <a:schemeClr val="bg1"/>
                </a:solidFill>
                <a:hlinkClick r:id="rId2">
                  <a:extLst>
                    <a:ext uri="{A12FA001-AC4F-418D-AE19-62706E023703}">
                      <ahyp:hlinkClr xmlns:ahyp="http://schemas.microsoft.com/office/drawing/2018/hyperlinkcolor" val="tx"/>
                    </a:ext>
                  </a:extLst>
                </a:hlinkClick>
              </a:rPr>
              <a:t>s.radojevic@levi9.com</a:t>
            </a:r>
            <a:endParaRPr lang="en-US" sz="1400">
              <a:solidFill>
                <a:schemeClr val="bg1"/>
              </a:solidFill>
            </a:endParaRPr>
          </a:p>
          <a:p>
            <a:r>
              <a:rPr lang="en-US" sz="1400" dirty="0">
                <a:solidFill>
                  <a:schemeClr val="bg1"/>
                </a:solidFill>
              </a:rPr>
              <a:t>marija.jankovic@levi9.com</a:t>
            </a:r>
          </a:p>
          <a:p>
            <a:endParaRPr lang="en-US" sz="1400" dirty="0"/>
          </a:p>
          <a:p>
            <a:endParaRPr lang="en-US" sz="1400" dirty="0"/>
          </a:p>
        </p:txBody>
      </p:sp>
    </p:spTree>
    <p:extLst>
      <p:ext uri="{BB962C8B-B14F-4D97-AF65-F5344CB8AC3E}">
        <p14:creationId xmlns:p14="http://schemas.microsoft.com/office/powerpoint/2010/main" val="1283531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2"/>
          </p:nvPr>
        </p:nvSpPr>
        <p:spPr>
          <a:xfrm>
            <a:off x="678352" y="1544638"/>
            <a:ext cx="10402277" cy="4250470"/>
          </a:xfrm>
        </p:spPr>
        <p:txBody>
          <a:bodyPr vert="horz" lIns="0" tIns="0" rIns="0" bIns="0" rtlCol="0" anchor="t">
            <a:noAutofit/>
          </a:bodyPr>
          <a:lstStyle/>
          <a:p>
            <a:pPr lvl="2"/>
            <a:endParaRPr lang="en-GB">
              <a:solidFill>
                <a:schemeClr val="accent3"/>
              </a:solidFill>
            </a:endParaRPr>
          </a:p>
          <a:p>
            <a:pPr marL="0" lvl="2" indent="0">
              <a:buNone/>
            </a:pPr>
            <a:endParaRPr lang="en-GB"/>
          </a:p>
        </p:txBody>
      </p:sp>
      <p:sp>
        <p:nvSpPr>
          <p:cNvPr id="6" name="Title 5"/>
          <p:cNvSpPr>
            <a:spLocks noGrp="1"/>
          </p:cNvSpPr>
          <p:nvPr>
            <p:ph type="title"/>
          </p:nvPr>
        </p:nvSpPr>
        <p:spPr>
          <a:xfrm>
            <a:off x="658813" y="949749"/>
            <a:ext cx="8966201" cy="854075"/>
          </a:xfrm>
        </p:spPr>
        <p:txBody>
          <a:bodyPr/>
          <a:lstStyle/>
          <a:p>
            <a:r>
              <a:rPr lang="en-GB" err="1"/>
              <a:t>Korisni</a:t>
            </a:r>
            <a:r>
              <a:rPr lang="en-GB"/>
              <a:t> </a:t>
            </a:r>
            <a:r>
              <a:rPr lang="en-GB" err="1">
                <a:ea typeface="+mj-lt"/>
                <a:cs typeface="+mj-lt"/>
              </a:rPr>
              <a:t>materijali</a:t>
            </a:r>
            <a:endParaRPr lang="sr-Latn-RS" err="1"/>
          </a:p>
        </p:txBody>
      </p:sp>
      <p:sp>
        <p:nvSpPr>
          <p:cNvPr id="4" name="Slide Number Placeholder 3"/>
          <p:cNvSpPr>
            <a:spLocks noGrp="1"/>
          </p:cNvSpPr>
          <p:nvPr>
            <p:ph type="sldNum" sz="quarter" idx="4"/>
          </p:nvPr>
        </p:nvSpPr>
        <p:spPr/>
        <p:txBody>
          <a:bodyPr/>
          <a:lstStyle/>
          <a:p>
            <a:fld id="{DDD2A080-DA64-4F5C-9131-47EB793B4410}" type="slidenum">
              <a:rPr lang="en-GB" noProof="0" smtClean="0"/>
              <a:pPr/>
              <a:t>36</a:t>
            </a:fld>
            <a:endParaRPr lang="en-GB" noProof="0"/>
          </a:p>
        </p:txBody>
      </p:sp>
      <p:sp>
        <p:nvSpPr>
          <p:cNvPr id="5" name="Title 5">
            <a:extLst>
              <a:ext uri="{FF2B5EF4-FFF2-40B4-BE49-F238E27FC236}">
                <a16:creationId xmlns:a16="http://schemas.microsoft.com/office/drawing/2014/main" id="{5265A928-085C-66EA-06BF-4AE98C3735DD}"/>
              </a:ext>
            </a:extLst>
          </p:cNvPr>
          <p:cNvSpPr txBox="1">
            <a:spLocks/>
          </p:cNvSpPr>
          <p:nvPr/>
        </p:nvSpPr>
        <p:spPr bwMode="auto">
          <a:xfrm>
            <a:off x="657755" y="260775"/>
            <a:ext cx="8966201" cy="854075"/>
          </a:xfrm>
          <a:prstGeom prst="rect">
            <a:avLst/>
          </a:prstGeom>
        </p:spPr>
        <p:txBody>
          <a:bodyPr vert="horz" lIns="0" tIns="0" rIns="0" bIns="0" rtlCol="0" anchor="ctr">
            <a:noAutofit/>
          </a:bodyPr>
          <a:lstStyle>
            <a:lvl1pPr algn="l" defTabSz="914400" rtl="0" eaLnBrk="1" latinLnBrk="0" hangingPunct="1">
              <a:lnSpc>
                <a:spcPct val="70000"/>
              </a:lnSpc>
              <a:spcBef>
                <a:spcPct val="0"/>
              </a:spcBef>
              <a:buNone/>
              <a:defRPr sz="4000" b="1" kern="1200" cap="all" baseline="0">
                <a:solidFill>
                  <a:schemeClr val="tx2"/>
                </a:solidFill>
                <a:latin typeface="+mj-lt"/>
                <a:ea typeface="+mj-ea"/>
                <a:cs typeface="ING Me" pitchFamily="2" charset="0"/>
              </a:defRPr>
            </a:lvl1pPr>
          </a:lstStyle>
          <a:p>
            <a:r>
              <a:rPr lang="en-GB"/>
              <a:t>Appendix:</a:t>
            </a:r>
            <a:endParaRPr lang="sr-Latn-RS"/>
          </a:p>
        </p:txBody>
      </p:sp>
      <p:sp>
        <p:nvSpPr>
          <p:cNvPr id="10" name="Okvir za tekst 9">
            <a:extLst>
              <a:ext uri="{FF2B5EF4-FFF2-40B4-BE49-F238E27FC236}">
                <a16:creationId xmlns:a16="http://schemas.microsoft.com/office/drawing/2014/main" id="{45A1C0A4-111C-8F5D-248A-BF490E1BA481}"/>
              </a:ext>
            </a:extLst>
          </p:cNvPr>
          <p:cNvSpPr txBox="1"/>
          <p:nvPr/>
        </p:nvSpPr>
        <p:spPr>
          <a:xfrm>
            <a:off x="814916" y="1947333"/>
            <a:ext cx="4873405" cy="1580808"/>
          </a:xfrm>
          <a:prstGeom prst="rect">
            <a:avLst/>
          </a:prstGeom>
          <a:noFill/>
        </p:spPr>
        <p:txBody>
          <a:bodyPr rot="0" spcFirstLastPara="0" vertOverflow="overflow" horzOverflow="overflow" vert="horz" wrap="square" lIns="36000" tIns="36000" rIns="36000" bIns="36000" numCol="1" spcCol="0" rtlCol="0" fromWordArt="0" anchor="t" anchorCtr="0" forceAA="0" compatLnSpc="1">
            <a:prstTxWarp prst="textNoShape">
              <a:avLst/>
            </a:prstTxWarp>
            <a:spAutoFit/>
          </a:bodyPr>
          <a:lstStyle/>
          <a:p>
            <a:pPr marL="342900" indent="-342900">
              <a:buAutoNum type="arabicPeriod"/>
            </a:pPr>
            <a:r>
              <a:rPr lang="en-US" sz="1400">
                <a:ea typeface="+mn-lt"/>
                <a:cs typeface="+mn-lt"/>
                <a:hlinkClick r:id="rId2"/>
              </a:rPr>
              <a:t>Introduction to AWS CloudFormation</a:t>
            </a:r>
            <a:endParaRPr lang="sr-Latn-RS" sz="1400">
              <a:ea typeface="+mn-lt"/>
              <a:cs typeface="+mn-lt"/>
            </a:endParaRPr>
          </a:p>
          <a:p>
            <a:pPr marL="342900" indent="-342900">
              <a:buAutoNum type="arabicPeriod"/>
            </a:pPr>
            <a:r>
              <a:rPr lang="en-US" sz="1400">
                <a:ea typeface="+mn-lt"/>
                <a:cs typeface="+mn-lt"/>
                <a:hlinkClick r:id="rId3"/>
              </a:rPr>
              <a:t>SAM vs Serverless vs AWS CDK</a:t>
            </a:r>
            <a:endParaRPr lang="sr-Latn-RS" sz="1400">
              <a:ea typeface="+mn-lt"/>
              <a:cs typeface="+mn-lt"/>
            </a:endParaRPr>
          </a:p>
          <a:p>
            <a:pPr marL="342900" indent="-342900">
              <a:buAutoNum type="arabicPeriod"/>
            </a:pPr>
            <a:r>
              <a:rPr lang="en-US" sz="1400">
                <a:ea typeface="+mn-lt"/>
                <a:cs typeface="+mn-lt"/>
                <a:hlinkClick r:id="rId4"/>
              </a:rPr>
              <a:t>serverless - examples</a:t>
            </a:r>
            <a:endParaRPr lang="sr-Latn-RS" sz="1400">
              <a:ea typeface="+mn-lt"/>
              <a:cs typeface="+mn-lt"/>
            </a:endParaRPr>
          </a:p>
          <a:p>
            <a:pPr marL="342900" indent="-342900">
              <a:buAutoNum type="arabicPeriod"/>
            </a:pPr>
            <a:r>
              <a:rPr lang="en-US" sz="1400">
                <a:ea typeface="+mn-lt"/>
                <a:cs typeface="+mn-lt"/>
                <a:hlinkClick r:id="rId5"/>
              </a:rPr>
              <a:t>serverless - examples - Github</a:t>
            </a:r>
            <a:endParaRPr lang="en-US" sz="1400">
              <a:ea typeface="+mn-lt"/>
              <a:cs typeface="+mn-lt"/>
            </a:endParaRPr>
          </a:p>
          <a:p>
            <a:pPr marL="342900" indent="-342900" algn="l">
              <a:buAutoNum type="arabicPeriod"/>
            </a:pPr>
            <a:r>
              <a:rPr lang="en-US" sz="1400">
                <a:ea typeface="+mn-lt"/>
                <a:cs typeface="+mn-lt"/>
              </a:rPr>
              <a:t>https://www.serverless.com/plugins</a:t>
            </a:r>
            <a:endParaRPr lang="en-US" sz="1400"/>
          </a:p>
          <a:p>
            <a:endParaRPr lang="en-US" sz="1400"/>
          </a:p>
          <a:p>
            <a:endParaRPr lang="sr-Latn-RS" sz="1400"/>
          </a:p>
        </p:txBody>
      </p:sp>
    </p:spTree>
    <p:extLst>
      <p:ext uri="{BB962C8B-B14F-4D97-AF65-F5344CB8AC3E}">
        <p14:creationId xmlns:p14="http://schemas.microsoft.com/office/powerpoint/2010/main" val="27181215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54604C-4847-379B-D29C-B81F209B76C4}"/>
              </a:ext>
            </a:extLst>
          </p:cNvPr>
          <p:cNvSpPr>
            <a:spLocks noGrp="1"/>
          </p:cNvSpPr>
          <p:nvPr>
            <p:ph type="ctrTitle"/>
          </p:nvPr>
        </p:nvSpPr>
        <p:spPr>
          <a:xfrm>
            <a:off x="905405" y="752475"/>
            <a:ext cx="7685952" cy="642845"/>
          </a:xfrm>
        </p:spPr>
        <p:txBody>
          <a:bodyPr/>
          <a:lstStyle/>
          <a:p>
            <a:r>
              <a:rPr lang="en-US"/>
              <a:t>Serverless </a:t>
            </a:r>
            <a:r>
              <a:rPr lang="en-US" err="1"/>
              <a:t>komande</a:t>
            </a:r>
          </a:p>
        </p:txBody>
      </p:sp>
      <p:sp>
        <p:nvSpPr>
          <p:cNvPr id="4" name="Slide Number Placeholder 3">
            <a:extLst>
              <a:ext uri="{FF2B5EF4-FFF2-40B4-BE49-F238E27FC236}">
                <a16:creationId xmlns:a16="http://schemas.microsoft.com/office/drawing/2014/main" id="{BE7A890D-FCE0-2EEF-BBA8-274E00F082C2}"/>
              </a:ext>
            </a:extLst>
          </p:cNvPr>
          <p:cNvSpPr>
            <a:spLocks noGrp="1"/>
          </p:cNvSpPr>
          <p:nvPr>
            <p:ph type="sldNum" sz="quarter" idx="4"/>
          </p:nvPr>
        </p:nvSpPr>
        <p:spPr/>
        <p:txBody>
          <a:bodyPr/>
          <a:lstStyle/>
          <a:p>
            <a:fld id="{DDD2A080-DA64-4F5C-9131-47EB793B4410}" type="slidenum">
              <a:rPr lang="en-GB" smtClean="0"/>
              <a:pPr/>
              <a:t>37</a:t>
            </a:fld>
            <a:endParaRPr lang="en-GB"/>
          </a:p>
        </p:txBody>
      </p:sp>
      <p:sp>
        <p:nvSpPr>
          <p:cNvPr id="9" name="Čuvar mesta za tekst 1">
            <a:extLst>
              <a:ext uri="{FF2B5EF4-FFF2-40B4-BE49-F238E27FC236}">
                <a16:creationId xmlns:a16="http://schemas.microsoft.com/office/drawing/2014/main" id="{99C382AF-293A-D5A1-1492-C181C94BC776}"/>
              </a:ext>
            </a:extLst>
          </p:cNvPr>
          <p:cNvSpPr txBox="1">
            <a:spLocks/>
          </p:cNvSpPr>
          <p:nvPr/>
        </p:nvSpPr>
        <p:spPr bwMode="auto">
          <a:xfrm>
            <a:off x="640918" y="1400319"/>
            <a:ext cx="11259512" cy="4873481"/>
          </a:xfrm>
          <a:prstGeom prst="rect">
            <a:avLst/>
          </a:prstGeom>
        </p:spPr>
        <p:txBody>
          <a:bodyPr vert="horz" lIns="0" tIns="0" rIns="0" bIns="0" rtlCol="0" anchor="t">
            <a:noAutofit/>
          </a:bodyPr>
          <a:lstStyle>
            <a:lvl1pPr marL="0" indent="0" algn="l" defTabSz="914400" rtl="0" eaLnBrk="1" latinLnBrk="0" hangingPunct="1">
              <a:lnSpc>
                <a:spcPts val="13800"/>
              </a:lnSpc>
              <a:spcBef>
                <a:spcPts val="0"/>
              </a:spcBef>
              <a:spcAft>
                <a:spcPts val="0"/>
              </a:spcAft>
              <a:buFont typeface="Arial" panose="020B0604020202020204" pitchFamily="34" charset="0"/>
              <a:buNone/>
              <a:defRPr sz="120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sr-Latn-RS"/>
          </a:p>
        </p:txBody>
      </p:sp>
      <p:sp>
        <p:nvSpPr>
          <p:cNvPr id="7" name="Content Placeholder 6">
            <a:extLst>
              <a:ext uri="{FF2B5EF4-FFF2-40B4-BE49-F238E27FC236}">
                <a16:creationId xmlns:a16="http://schemas.microsoft.com/office/drawing/2014/main" id="{82C87387-4ED0-84E1-F6C4-5A23725FD3CE}"/>
              </a:ext>
            </a:extLst>
          </p:cNvPr>
          <p:cNvSpPr txBox="1">
            <a:spLocks/>
          </p:cNvSpPr>
          <p:nvPr/>
        </p:nvSpPr>
        <p:spPr bwMode="auto">
          <a:xfrm>
            <a:off x="643716" y="2324155"/>
            <a:ext cx="10402277" cy="359680"/>
          </a:xfrm>
          <a:prstGeom prst="rect">
            <a:avLst/>
          </a:prstGeom>
        </p:spPr>
        <p:txBody>
          <a:bodyPr vert="horz" lIns="0" tIns="0" rIns="0" bIns="0" rtlCol="0" anchor="t">
            <a:noAutofit/>
          </a:bodyPr>
          <a:lstStyle>
            <a:lvl1pPr marL="0" indent="0" algn="l" defTabSz="914400" rtl="0" eaLnBrk="1" latinLnBrk="0" hangingPunct="1">
              <a:lnSpc>
                <a:spcPts val="13800"/>
              </a:lnSpc>
              <a:spcBef>
                <a:spcPts val="0"/>
              </a:spcBef>
              <a:spcAft>
                <a:spcPts val="0"/>
              </a:spcAft>
              <a:buFont typeface="Arial" panose="020B0604020202020204" pitchFamily="34" charset="0"/>
              <a:buNone/>
              <a:defRPr sz="120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en-US">
                <a:solidFill>
                  <a:schemeClr val="accent3"/>
                </a:solidFill>
              </a:rPr>
              <a:t>Serverless  --package </a:t>
            </a:r>
          </a:p>
          <a:p>
            <a:pPr lvl="2">
              <a:buClr>
                <a:srgbClr val="004F9F"/>
              </a:buClr>
              <a:buFont typeface="Franklin Gothic Book" panose="020B0503020102020204" pitchFamily="34" charset="0"/>
              <a:buChar char="•"/>
            </a:pPr>
            <a:endParaRPr lang="en-US">
              <a:solidFill>
                <a:schemeClr val="accent3"/>
              </a:solidFill>
            </a:endParaRPr>
          </a:p>
          <a:p>
            <a:pPr marL="0" lvl="2" indent="0">
              <a:buClr>
                <a:srgbClr val="004F9F"/>
              </a:buClr>
              <a:buNone/>
            </a:pPr>
            <a:endParaRPr lang="en-US">
              <a:solidFill>
                <a:srgbClr val="004F9F"/>
              </a:solidFill>
            </a:endParaRPr>
          </a:p>
          <a:p>
            <a:pPr lvl="2">
              <a:buClr>
                <a:srgbClr val="004F9F"/>
              </a:buClr>
              <a:buFont typeface="Franklin Gothic Book" panose="020B0503020102020204" pitchFamily="34" charset="0"/>
              <a:buChar char="•"/>
            </a:pPr>
            <a:endParaRPr lang="en-US">
              <a:solidFill>
                <a:srgbClr val="004F9F"/>
              </a:solidFill>
            </a:endParaRPr>
          </a:p>
          <a:p>
            <a:pPr marL="0" lvl="2" indent="0">
              <a:buClr>
                <a:srgbClr val="004F9F"/>
              </a:buClr>
              <a:buFont typeface="Franklin Gothic Book" panose="020B0503020102020204" pitchFamily="34" charset="0"/>
              <a:buNone/>
            </a:pPr>
            <a:endParaRPr lang="en-GB">
              <a:solidFill>
                <a:srgbClr val="004F9F"/>
              </a:solidFill>
            </a:endParaRPr>
          </a:p>
          <a:p>
            <a:pPr marL="0" lvl="2" indent="0">
              <a:buClr>
                <a:srgbClr val="004F9F"/>
              </a:buClr>
              <a:buNone/>
            </a:pPr>
            <a:endParaRPr lang="en-GB" sz="1800">
              <a:solidFill>
                <a:srgbClr val="004F9F"/>
              </a:solidFill>
            </a:endParaRPr>
          </a:p>
          <a:p>
            <a:pPr lvl="2">
              <a:buClr>
                <a:srgbClr val="004F9F"/>
              </a:buClr>
              <a:buFont typeface="Franklin Gothic Book" panose="020B0503020102020204" pitchFamily="34" charset="0"/>
              <a:buChar char="•"/>
            </a:pPr>
            <a:endParaRPr lang="en-GB" sz="1800">
              <a:solidFill>
                <a:srgbClr val="004F9F"/>
              </a:solidFill>
            </a:endParaRPr>
          </a:p>
          <a:p>
            <a:pPr lvl="3" indent="0">
              <a:buClr>
                <a:srgbClr val="0069B4"/>
              </a:buClr>
              <a:buNone/>
            </a:pPr>
            <a:endParaRPr lang="en-GB">
              <a:solidFill>
                <a:srgbClr val="004F9F"/>
              </a:solidFill>
            </a:endParaRPr>
          </a:p>
          <a:p>
            <a:pPr lvl="2">
              <a:buClr>
                <a:srgbClr val="004F9F"/>
              </a:buClr>
            </a:pPr>
            <a:endParaRPr lang="en-GB">
              <a:solidFill>
                <a:srgbClr val="706F6F"/>
              </a:solidFill>
            </a:endParaRPr>
          </a:p>
        </p:txBody>
      </p:sp>
      <p:pic>
        <p:nvPicPr>
          <p:cNvPr id="8" name="Slika 10" descr="Slika na kojoj se nalazi tekst&#10;&#10;Opis je automatski generisan">
            <a:extLst>
              <a:ext uri="{FF2B5EF4-FFF2-40B4-BE49-F238E27FC236}">
                <a16:creationId xmlns:a16="http://schemas.microsoft.com/office/drawing/2014/main" id="{2A0FB2EA-C834-BC05-81E1-BB34D4463931}"/>
              </a:ext>
            </a:extLst>
          </p:cNvPr>
          <p:cNvPicPr>
            <a:picLocks noChangeAspect="1"/>
          </p:cNvPicPr>
          <p:nvPr/>
        </p:nvPicPr>
        <p:blipFill>
          <a:blip r:embed="rId3"/>
          <a:stretch>
            <a:fillRect/>
          </a:stretch>
        </p:blipFill>
        <p:spPr>
          <a:xfrm>
            <a:off x="1572491" y="3184018"/>
            <a:ext cx="6670964" cy="1861565"/>
          </a:xfrm>
          <a:prstGeom prst="rect">
            <a:avLst/>
          </a:prstGeom>
        </p:spPr>
      </p:pic>
    </p:spTree>
    <p:extLst>
      <p:ext uri="{BB962C8B-B14F-4D97-AF65-F5344CB8AC3E}">
        <p14:creationId xmlns:p14="http://schemas.microsoft.com/office/powerpoint/2010/main" val="38160606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54604C-4847-379B-D29C-B81F209B76C4}"/>
              </a:ext>
            </a:extLst>
          </p:cNvPr>
          <p:cNvSpPr>
            <a:spLocks noGrp="1"/>
          </p:cNvSpPr>
          <p:nvPr>
            <p:ph type="ctrTitle"/>
          </p:nvPr>
        </p:nvSpPr>
        <p:spPr>
          <a:xfrm>
            <a:off x="905405" y="752475"/>
            <a:ext cx="7685952" cy="642845"/>
          </a:xfrm>
        </p:spPr>
        <p:txBody>
          <a:bodyPr/>
          <a:lstStyle/>
          <a:p>
            <a:r>
              <a:rPr lang="en-US"/>
              <a:t>Serverless </a:t>
            </a:r>
            <a:r>
              <a:rPr lang="en-US" err="1"/>
              <a:t>komande</a:t>
            </a:r>
          </a:p>
        </p:txBody>
      </p:sp>
      <p:sp>
        <p:nvSpPr>
          <p:cNvPr id="4" name="Slide Number Placeholder 3">
            <a:extLst>
              <a:ext uri="{FF2B5EF4-FFF2-40B4-BE49-F238E27FC236}">
                <a16:creationId xmlns:a16="http://schemas.microsoft.com/office/drawing/2014/main" id="{BE7A890D-FCE0-2EEF-BBA8-274E00F082C2}"/>
              </a:ext>
            </a:extLst>
          </p:cNvPr>
          <p:cNvSpPr>
            <a:spLocks noGrp="1"/>
          </p:cNvSpPr>
          <p:nvPr>
            <p:ph type="sldNum" sz="quarter" idx="4"/>
          </p:nvPr>
        </p:nvSpPr>
        <p:spPr/>
        <p:txBody>
          <a:bodyPr/>
          <a:lstStyle/>
          <a:p>
            <a:fld id="{DDD2A080-DA64-4F5C-9131-47EB793B4410}" type="slidenum">
              <a:rPr lang="en-GB" smtClean="0"/>
              <a:pPr/>
              <a:t>38</a:t>
            </a:fld>
            <a:endParaRPr lang="en-GB"/>
          </a:p>
        </p:txBody>
      </p:sp>
      <p:sp>
        <p:nvSpPr>
          <p:cNvPr id="9" name="Čuvar mesta za tekst 1">
            <a:extLst>
              <a:ext uri="{FF2B5EF4-FFF2-40B4-BE49-F238E27FC236}">
                <a16:creationId xmlns:a16="http://schemas.microsoft.com/office/drawing/2014/main" id="{99C382AF-293A-D5A1-1492-C181C94BC776}"/>
              </a:ext>
            </a:extLst>
          </p:cNvPr>
          <p:cNvSpPr txBox="1">
            <a:spLocks/>
          </p:cNvSpPr>
          <p:nvPr/>
        </p:nvSpPr>
        <p:spPr bwMode="auto">
          <a:xfrm>
            <a:off x="640918" y="1400319"/>
            <a:ext cx="11259512" cy="4873481"/>
          </a:xfrm>
          <a:prstGeom prst="rect">
            <a:avLst/>
          </a:prstGeom>
        </p:spPr>
        <p:txBody>
          <a:bodyPr vert="horz" lIns="0" tIns="0" rIns="0" bIns="0" rtlCol="0" anchor="t">
            <a:noAutofit/>
          </a:bodyPr>
          <a:lstStyle>
            <a:lvl1pPr marL="0" indent="0" algn="l" defTabSz="914400" rtl="0" eaLnBrk="1" latinLnBrk="0" hangingPunct="1">
              <a:lnSpc>
                <a:spcPts val="13800"/>
              </a:lnSpc>
              <a:spcBef>
                <a:spcPts val="0"/>
              </a:spcBef>
              <a:spcAft>
                <a:spcPts val="0"/>
              </a:spcAft>
              <a:buFont typeface="Arial" panose="020B0604020202020204" pitchFamily="34" charset="0"/>
              <a:buNone/>
              <a:defRPr sz="120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sr-Latn-RS"/>
          </a:p>
        </p:txBody>
      </p:sp>
      <p:pic>
        <p:nvPicPr>
          <p:cNvPr id="10" name="Slika 10" descr="Slika na kojoj se nalazi tekst&#10;&#10;Opis je automatski generisan">
            <a:extLst>
              <a:ext uri="{FF2B5EF4-FFF2-40B4-BE49-F238E27FC236}">
                <a16:creationId xmlns:a16="http://schemas.microsoft.com/office/drawing/2014/main" id="{10E79304-B825-87CA-9F0D-7E85178236DA}"/>
              </a:ext>
            </a:extLst>
          </p:cNvPr>
          <p:cNvPicPr>
            <a:picLocks noChangeAspect="1"/>
          </p:cNvPicPr>
          <p:nvPr/>
        </p:nvPicPr>
        <p:blipFill>
          <a:blip r:embed="rId3"/>
          <a:stretch>
            <a:fillRect/>
          </a:stretch>
        </p:blipFill>
        <p:spPr>
          <a:xfrm>
            <a:off x="1052944" y="1662321"/>
            <a:ext cx="9718963" cy="4329994"/>
          </a:xfrm>
          <a:prstGeom prst="rect">
            <a:avLst/>
          </a:prstGeom>
        </p:spPr>
      </p:pic>
    </p:spTree>
    <p:extLst>
      <p:ext uri="{BB962C8B-B14F-4D97-AF65-F5344CB8AC3E}">
        <p14:creationId xmlns:p14="http://schemas.microsoft.com/office/powerpoint/2010/main" val="25707775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54604C-4847-379B-D29C-B81F209B76C4}"/>
              </a:ext>
            </a:extLst>
          </p:cNvPr>
          <p:cNvSpPr>
            <a:spLocks noGrp="1"/>
          </p:cNvSpPr>
          <p:nvPr>
            <p:ph type="ctrTitle"/>
          </p:nvPr>
        </p:nvSpPr>
        <p:spPr>
          <a:xfrm>
            <a:off x="905405" y="752475"/>
            <a:ext cx="7685952" cy="642845"/>
          </a:xfrm>
        </p:spPr>
        <p:txBody>
          <a:bodyPr/>
          <a:lstStyle/>
          <a:p>
            <a:r>
              <a:rPr lang="en-US"/>
              <a:t>Serverless plugins</a:t>
            </a:r>
          </a:p>
        </p:txBody>
      </p:sp>
      <p:sp>
        <p:nvSpPr>
          <p:cNvPr id="4" name="Slide Number Placeholder 3">
            <a:extLst>
              <a:ext uri="{FF2B5EF4-FFF2-40B4-BE49-F238E27FC236}">
                <a16:creationId xmlns:a16="http://schemas.microsoft.com/office/drawing/2014/main" id="{BE7A890D-FCE0-2EEF-BBA8-274E00F082C2}"/>
              </a:ext>
            </a:extLst>
          </p:cNvPr>
          <p:cNvSpPr>
            <a:spLocks noGrp="1"/>
          </p:cNvSpPr>
          <p:nvPr>
            <p:ph type="sldNum" sz="quarter" idx="4"/>
          </p:nvPr>
        </p:nvSpPr>
        <p:spPr/>
        <p:txBody>
          <a:bodyPr/>
          <a:lstStyle/>
          <a:p>
            <a:fld id="{DDD2A080-DA64-4F5C-9131-47EB793B4410}" type="slidenum">
              <a:rPr lang="en-GB" smtClean="0"/>
              <a:pPr/>
              <a:t>39</a:t>
            </a:fld>
            <a:endParaRPr lang="en-GB"/>
          </a:p>
        </p:txBody>
      </p:sp>
      <p:sp>
        <p:nvSpPr>
          <p:cNvPr id="9" name="Čuvar mesta za tekst 1">
            <a:extLst>
              <a:ext uri="{FF2B5EF4-FFF2-40B4-BE49-F238E27FC236}">
                <a16:creationId xmlns:a16="http://schemas.microsoft.com/office/drawing/2014/main" id="{99C382AF-293A-D5A1-1492-C181C94BC776}"/>
              </a:ext>
            </a:extLst>
          </p:cNvPr>
          <p:cNvSpPr txBox="1">
            <a:spLocks/>
          </p:cNvSpPr>
          <p:nvPr/>
        </p:nvSpPr>
        <p:spPr bwMode="auto">
          <a:xfrm>
            <a:off x="640918" y="1400319"/>
            <a:ext cx="11259512" cy="4873481"/>
          </a:xfrm>
          <a:prstGeom prst="rect">
            <a:avLst/>
          </a:prstGeom>
        </p:spPr>
        <p:txBody>
          <a:bodyPr vert="horz" lIns="0" tIns="0" rIns="0" bIns="0" rtlCol="0" anchor="t">
            <a:noAutofit/>
          </a:bodyPr>
          <a:lstStyle>
            <a:lvl1pPr marL="0" indent="0" algn="l" defTabSz="914400" rtl="0" eaLnBrk="1" latinLnBrk="0" hangingPunct="1">
              <a:lnSpc>
                <a:spcPts val="13800"/>
              </a:lnSpc>
              <a:spcBef>
                <a:spcPts val="0"/>
              </a:spcBef>
              <a:spcAft>
                <a:spcPts val="0"/>
              </a:spcAft>
              <a:buFont typeface="Arial" panose="020B0604020202020204" pitchFamily="34" charset="0"/>
              <a:buNone/>
              <a:defRPr sz="120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sr-Latn-RS"/>
          </a:p>
        </p:txBody>
      </p:sp>
      <p:sp>
        <p:nvSpPr>
          <p:cNvPr id="7" name="Content Placeholder 6">
            <a:extLst>
              <a:ext uri="{FF2B5EF4-FFF2-40B4-BE49-F238E27FC236}">
                <a16:creationId xmlns:a16="http://schemas.microsoft.com/office/drawing/2014/main" id="{82C87387-4ED0-84E1-F6C4-5A23725FD3CE}"/>
              </a:ext>
            </a:extLst>
          </p:cNvPr>
          <p:cNvSpPr txBox="1">
            <a:spLocks/>
          </p:cNvSpPr>
          <p:nvPr/>
        </p:nvSpPr>
        <p:spPr bwMode="auto">
          <a:xfrm>
            <a:off x="657571" y="4707137"/>
            <a:ext cx="10402277" cy="1731280"/>
          </a:xfrm>
          <a:prstGeom prst="rect">
            <a:avLst/>
          </a:prstGeom>
        </p:spPr>
        <p:txBody>
          <a:bodyPr vert="horz" lIns="0" tIns="0" rIns="0" bIns="0" rtlCol="0" anchor="t">
            <a:noAutofit/>
          </a:bodyPr>
          <a:lstStyle>
            <a:lvl1pPr marL="0" indent="0" algn="l" defTabSz="914400" rtl="0" eaLnBrk="1" latinLnBrk="0" hangingPunct="1">
              <a:lnSpc>
                <a:spcPts val="13800"/>
              </a:lnSpc>
              <a:spcBef>
                <a:spcPts val="0"/>
              </a:spcBef>
              <a:spcAft>
                <a:spcPts val="0"/>
              </a:spcAft>
              <a:buFont typeface="Arial" panose="020B0604020202020204" pitchFamily="34" charset="0"/>
              <a:buNone/>
              <a:defRPr sz="120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en-US">
                <a:solidFill>
                  <a:schemeClr val="accent3"/>
                </a:solidFill>
              </a:rPr>
              <a:t>serverless-plugin-typescript</a:t>
            </a:r>
          </a:p>
          <a:p>
            <a:pPr lvl="2"/>
            <a:r>
              <a:rPr lang="en-US">
                <a:solidFill>
                  <a:schemeClr val="accent3"/>
                </a:solidFill>
                <a:ea typeface="+mn-lt"/>
                <a:cs typeface="+mn-lt"/>
              </a:rPr>
              <a:t>serverless-prune-plugin</a:t>
            </a:r>
          </a:p>
          <a:p>
            <a:pPr lvl="2"/>
            <a:r>
              <a:rPr lang="en-US">
                <a:solidFill>
                  <a:schemeClr val="accent3"/>
                </a:solidFill>
                <a:ea typeface="+mn-lt"/>
                <a:cs typeface="+mn-lt"/>
              </a:rPr>
              <a:t>serverless-webpack</a:t>
            </a:r>
            <a:endParaRPr lang="en-US">
              <a:solidFill>
                <a:schemeClr val="accent3"/>
              </a:solidFill>
            </a:endParaRPr>
          </a:p>
          <a:p>
            <a:pPr lvl="2">
              <a:buClr>
                <a:srgbClr val="004F9F"/>
              </a:buClr>
            </a:pPr>
            <a:endParaRPr lang="en-US">
              <a:solidFill>
                <a:srgbClr val="706F6F"/>
              </a:solidFill>
            </a:endParaRPr>
          </a:p>
          <a:p>
            <a:pPr lvl="2">
              <a:buClr>
                <a:srgbClr val="004F9F"/>
              </a:buClr>
            </a:pPr>
            <a:endParaRPr lang="en-US" b="1">
              <a:solidFill>
                <a:srgbClr val="004F9F"/>
              </a:solidFill>
            </a:endParaRPr>
          </a:p>
          <a:p>
            <a:pPr lvl="2">
              <a:buClr>
                <a:srgbClr val="004F9F"/>
              </a:buClr>
            </a:pPr>
            <a:endParaRPr lang="en-US">
              <a:solidFill>
                <a:srgbClr val="004F9F"/>
              </a:solidFill>
            </a:endParaRPr>
          </a:p>
          <a:p>
            <a:pPr lvl="2">
              <a:buClr>
                <a:srgbClr val="004F9F"/>
              </a:buClr>
            </a:pPr>
            <a:endParaRPr lang="en-US">
              <a:solidFill>
                <a:srgbClr val="004F9F"/>
              </a:solidFill>
            </a:endParaRPr>
          </a:p>
          <a:p>
            <a:pPr marL="0" lvl="2" indent="0">
              <a:buClr>
                <a:srgbClr val="004F9F"/>
              </a:buClr>
              <a:buNone/>
            </a:pPr>
            <a:endParaRPr lang="en-US">
              <a:solidFill>
                <a:srgbClr val="004F9F"/>
              </a:solidFill>
            </a:endParaRPr>
          </a:p>
          <a:p>
            <a:pPr lvl="2">
              <a:buClr>
                <a:srgbClr val="004F9F"/>
              </a:buClr>
            </a:pPr>
            <a:endParaRPr lang="en-US">
              <a:solidFill>
                <a:srgbClr val="004F9F"/>
              </a:solidFill>
            </a:endParaRPr>
          </a:p>
          <a:p>
            <a:pPr marL="0" lvl="2" indent="0">
              <a:buClr>
                <a:srgbClr val="004F9F"/>
              </a:buClr>
              <a:buNone/>
            </a:pPr>
            <a:endParaRPr lang="en-GB">
              <a:solidFill>
                <a:srgbClr val="004F9F"/>
              </a:solidFill>
            </a:endParaRPr>
          </a:p>
          <a:p>
            <a:pPr marL="0" lvl="2" indent="0">
              <a:buClr>
                <a:srgbClr val="004F9F"/>
              </a:buClr>
              <a:buNone/>
            </a:pPr>
            <a:endParaRPr lang="en-GB" sz="1800">
              <a:solidFill>
                <a:srgbClr val="004F9F"/>
              </a:solidFill>
            </a:endParaRPr>
          </a:p>
          <a:p>
            <a:pPr lvl="2">
              <a:buClr>
                <a:srgbClr val="004F9F"/>
              </a:buClr>
            </a:pPr>
            <a:endParaRPr lang="en-GB" sz="1800">
              <a:solidFill>
                <a:srgbClr val="004F9F"/>
              </a:solidFill>
            </a:endParaRPr>
          </a:p>
          <a:p>
            <a:pPr lvl="3" indent="0">
              <a:buClr>
                <a:srgbClr val="0069B4"/>
              </a:buClr>
              <a:buNone/>
            </a:pPr>
            <a:endParaRPr lang="en-GB">
              <a:solidFill>
                <a:srgbClr val="004F9F"/>
              </a:solidFill>
            </a:endParaRPr>
          </a:p>
          <a:p>
            <a:pPr lvl="2">
              <a:buClr>
                <a:srgbClr val="004F9F"/>
              </a:buClr>
            </a:pPr>
            <a:endParaRPr lang="en-GB">
              <a:solidFill>
                <a:srgbClr val="706F6F"/>
              </a:solidFill>
            </a:endParaRPr>
          </a:p>
        </p:txBody>
      </p:sp>
      <p:pic>
        <p:nvPicPr>
          <p:cNvPr id="2" name="Slika 4" descr="Slika na kojoj se nalazi tekst&#10;&#10;Opis je automatski generisan">
            <a:extLst>
              <a:ext uri="{FF2B5EF4-FFF2-40B4-BE49-F238E27FC236}">
                <a16:creationId xmlns:a16="http://schemas.microsoft.com/office/drawing/2014/main" id="{4C0E25B8-0989-6421-4439-2CB2CE2EFBBB}"/>
              </a:ext>
            </a:extLst>
          </p:cNvPr>
          <p:cNvPicPr>
            <a:picLocks noChangeAspect="1"/>
          </p:cNvPicPr>
          <p:nvPr/>
        </p:nvPicPr>
        <p:blipFill>
          <a:blip r:embed="rId3"/>
          <a:stretch>
            <a:fillRect/>
          </a:stretch>
        </p:blipFill>
        <p:spPr>
          <a:xfrm>
            <a:off x="2888673" y="1975055"/>
            <a:ext cx="6553201" cy="1861871"/>
          </a:xfrm>
          <a:prstGeom prst="rect">
            <a:avLst/>
          </a:prstGeom>
        </p:spPr>
      </p:pic>
    </p:spTree>
    <p:extLst>
      <p:ext uri="{BB962C8B-B14F-4D97-AF65-F5344CB8AC3E}">
        <p14:creationId xmlns:p14="http://schemas.microsoft.com/office/powerpoint/2010/main" val="2732670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Čuvar mesta za broj slajda 5">
            <a:extLst>
              <a:ext uri="{FF2B5EF4-FFF2-40B4-BE49-F238E27FC236}">
                <a16:creationId xmlns:a16="http://schemas.microsoft.com/office/drawing/2014/main" id="{DB63A3EF-47B7-2E99-7387-EBAAC39D914B}"/>
              </a:ext>
            </a:extLst>
          </p:cNvPr>
          <p:cNvSpPr>
            <a:spLocks noGrp="1"/>
          </p:cNvSpPr>
          <p:nvPr>
            <p:ph type="sldNum" sz="quarter" idx="4"/>
          </p:nvPr>
        </p:nvSpPr>
        <p:spPr/>
        <p:txBody>
          <a:bodyPr/>
          <a:lstStyle/>
          <a:p>
            <a:fld id="{DDD2A080-DA64-4F5C-9131-47EB793B4410}" type="slidenum">
              <a:rPr lang="en-GB" smtClean="0"/>
              <a:pPr/>
              <a:t>4</a:t>
            </a:fld>
            <a:endParaRPr lang="en-GB"/>
          </a:p>
        </p:txBody>
      </p:sp>
      <p:pic>
        <p:nvPicPr>
          <p:cNvPr id="8" name="Slika 6" descr="Slika na kojoj se nalazi mapa&#10;&#10;Opis je automatski generisan">
            <a:extLst>
              <a:ext uri="{FF2B5EF4-FFF2-40B4-BE49-F238E27FC236}">
                <a16:creationId xmlns:a16="http://schemas.microsoft.com/office/drawing/2014/main" id="{6D571D32-8176-2D32-E3D5-F377C84B0E99}"/>
              </a:ext>
            </a:extLst>
          </p:cNvPr>
          <p:cNvPicPr>
            <a:picLocks noChangeAspect="1"/>
          </p:cNvPicPr>
          <p:nvPr/>
        </p:nvPicPr>
        <p:blipFill>
          <a:blip r:embed="rId3"/>
          <a:stretch>
            <a:fillRect/>
          </a:stretch>
        </p:blipFill>
        <p:spPr>
          <a:xfrm>
            <a:off x="1200875" y="1582441"/>
            <a:ext cx="9530812" cy="4410176"/>
          </a:xfrm>
          <a:prstGeom prst="rect">
            <a:avLst/>
          </a:prstGeom>
        </p:spPr>
      </p:pic>
      <p:sp>
        <p:nvSpPr>
          <p:cNvPr id="10" name="Title 2">
            <a:extLst>
              <a:ext uri="{FF2B5EF4-FFF2-40B4-BE49-F238E27FC236}">
                <a16:creationId xmlns:a16="http://schemas.microsoft.com/office/drawing/2014/main" id="{F836AC2D-B47F-3FDD-46B9-D95E06217675}"/>
              </a:ext>
            </a:extLst>
          </p:cNvPr>
          <p:cNvSpPr>
            <a:spLocks noGrp="1"/>
          </p:cNvSpPr>
          <p:nvPr>
            <p:ph type="ctrTitle"/>
          </p:nvPr>
        </p:nvSpPr>
        <p:spPr>
          <a:xfrm>
            <a:off x="905405" y="752475"/>
            <a:ext cx="5427662" cy="642845"/>
          </a:xfrm>
        </p:spPr>
        <p:txBody>
          <a:bodyPr/>
          <a:lstStyle/>
          <a:p>
            <a:r>
              <a:rPr lang="en-US"/>
              <a:t>AWS </a:t>
            </a:r>
            <a:r>
              <a:rPr lang="en-US" err="1"/>
              <a:t>regioni</a:t>
            </a:r>
          </a:p>
        </p:txBody>
      </p:sp>
    </p:spTree>
    <p:extLst>
      <p:ext uri="{BB962C8B-B14F-4D97-AF65-F5344CB8AC3E}">
        <p14:creationId xmlns:p14="http://schemas.microsoft.com/office/powerpoint/2010/main" val="11224399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54604C-4847-379B-D29C-B81F209B76C4}"/>
              </a:ext>
            </a:extLst>
          </p:cNvPr>
          <p:cNvSpPr>
            <a:spLocks noGrp="1"/>
          </p:cNvSpPr>
          <p:nvPr>
            <p:ph type="ctrTitle"/>
          </p:nvPr>
        </p:nvSpPr>
        <p:spPr>
          <a:xfrm>
            <a:off x="905405" y="433820"/>
            <a:ext cx="10179770" cy="649772"/>
          </a:xfrm>
        </p:spPr>
        <p:txBody>
          <a:bodyPr/>
          <a:lstStyle/>
          <a:p>
            <a:r>
              <a:rPr lang="en-US"/>
              <a:t>Serverless – Cloud native apps</a:t>
            </a:r>
          </a:p>
        </p:txBody>
      </p:sp>
      <p:sp>
        <p:nvSpPr>
          <p:cNvPr id="4" name="Slide Number Placeholder 3">
            <a:extLst>
              <a:ext uri="{FF2B5EF4-FFF2-40B4-BE49-F238E27FC236}">
                <a16:creationId xmlns:a16="http://schemas.microsoft.com/office/drawing/2014/main" id="{BE7A890D-FCE0-2EEF-BBA8-274E00F082C2}"/>
              </a:ext>
            </a:extLst>
          </p:cNvPr>
          <p:cNvSpPr>
            <a:spLocks noGrp="1"/>
          </p:cNvSpPr>
          <p:nvPr>
            <p:ph type="sldNum" sz="quarter" idx="4"/>
          </p:nvPr>
        </p:nvSpPr>
        <p:spPr/>
        <p:txBody>
          <a:bodyPr/>
          <a:lstStyle/>
          <a:p>
            <a:fld id="{DDD2A080-DA64-4F5C-9131-47EB793B4410}" type="slidenum">
              <a:rPr lang="en-GB" smtClean="0"/>
              <a:pPr/>
              <a:t>40</a:t>
            </a:fld>
            <a:endParaRPr lang="en-GB"/>
          </a:p>
        </p:txBody>
      </p:sp>
      <p:sp>
        <p:nvSpPr>
          <p:cNvPr id="9" name="Čuvar mesta za tekst 1">
            <a:extLst>
              <a:ext uri="{FF2B5EF4-FFF2-40B4-BE49-F238E27FC236}">
                <a16:creationId xmlns:a16="http://schemas.microsoft.com/office/drawing/2014/main" id="{99C382AF-293A-D5A1-1492-C181C94BC776}"/>
              </a:ext>
            </a:extLst>
          </p:cNvPr>
          <p:cNvSpPr txBox="1">
            <a:spLocks/>
          </p:cNvSpPr>
          <p:nvPr/>
        </p:nvSpPr>
        <p:spPr bwMode="auto">
          <a:xfrm>
            <a:off x="640918" y="1400319"/>
            <a:ext cx="11259512" cy="4873481"/>
          </a:xfrm>
          <a:prstGeom prst="rect">
            <a:avLst/>
          </a:prstGeom>
        </p:spPr>
        <p:txBody>
          <a:bodyPr vert="horz" lIns="0" tIns="0" rIns="0" bIns="0" rtlCol="0" anchor="t">
            <a:noAutofit/>
          </a:bodyPr>
          <a:lstStyle>
            <a:lvl1pPr marL="0" indent="0" algn="l" defTabSz="914400" rtl="0" eaLnBrk="1" latinLnBrk="0" hangingPunct="1">
              <a:lnSpc>
                <a:spcPts val="13800"/>
              </a:lnSpc>
              <a:spcBef>
                <a:spcPts val="0"/>
              </a:spcBef>
              <a:spcAft>
                <a:spcPts val="0"/>
              </a:spcAft>
              <a:buFont typeface="Arial" panose="020B0604020202020204" pitchFamily="34" charset="0"/>
              <a:buNone/>
              <a:defRPr sz="120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sr-Latn-RS"/>
          </a:p>
        </p:txBody>
      </p:sp>
      <p:sp>
        <p:nvSpPr>
          <p:cNvPr id="7" name="Content Placeholder 6">
            <a:extLst>
              <a:ext uri="{FF2B5EF4-FFF2-40B4-BE49-F238E27FC236}">
                <a16:creationId xmlns:a16="http://schemas.microsoft.com/office/drawing/2014/main" id="{82C87387-4ED0-84E1-F6C4-5A23725FD3CE}"/>
              </a:ext>
            </a:extLst>
          </p:cNvPr>
          <p:cNvSpPr txBox="1">
            <a:spLocks/>
          </p:cNvSpPr>
          <p:nvPr/>
        </p:nvSpPr>
        <p:spPr bwMode="auto">
          <a:xfrm>
            <a:off x="789189" y="1077246"/>
            <a:ext cx="4618005" cy="1662007"/>
          </a:xfrm>
          <a:prstGeom prst="rect">
            <a:avLst/>
          </a:prstGeom>
        </p:spPr>
        <p:txBody>
          <a:bodyPr vert="horz" lIns="0" tIns="0" rIns="0" bIns="0" rtlCol="0" anchor="t">
            <a:noAutofit/>
          </a:bodyPr>
          <a:lstStyle>
            <a:lvl1pPr marL="0" indent="0" algn="l" defTabSz="914400" rtl="0" eaLnBrk="1" latinLnBrk="0" hangingPunct="1">
              <a:lnSpc>
                <a:spcPts val="13800"/>
              </a:lnSpc>
              <a:spcBef>
                <a:spcPts val="0"/>
              </a:spcBef>
              <a:spcAft>
                <a:spcPts val="0"/>
              </a:spcAft>
              <a:buFont typeface="Arial" panose="020B0604020202020204" pitchFamily="34" charset="0"/>
              <a:buNone/>
              <a:defRPr sz="120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en-US">
                <a:solidFill>
                  <a:schemeClr val="accent3"/>
                </a:solidFill>
              </a:rPr>
              <a:t>AWS / AZURE / GCP</a:t>
            </a:r>
            <a:endParaRPr lang="sr-Latn-RS">
              <a:solidFill>
                <a:schemeClr val="accent3"/>
              </a:solidFill>
            </a:endParaRPr>
          </a:p>
          <a:p>
            <a:pPr lvl="2">
              <a:buClr>
                <a:srgbClr val="004F9F"/>
              </a:buClr>
            </a:pPr>
            <a:r>
              <a:rPr lang="en-US">
                <a:solidFill>
                  <a:schemeClr val="accent3"/>
                </a:solidFill>
              </a:rPr>
              <a:t>Serverless </a:t>
            </a:r>
            <a:r>
              <a:rPr lang="en-US" err="1">
                <a:solidFill>
                  <a:schemeClr val="accent3"/>
                </a:solidFill>
              </a:rPr>
              <a:t>sintaksa</a:t>
            </a:r>
            <a:r>
              <a:rPr lang="en-US">
                <a:solidFill>
                  <a:schemeClr val="accent3"/>
                </a:solidFill>
              </a:rPr>
              <a:t> ne </a:t>
            </a:r>
            <a:r>
              <a:rPr lang="en-US" err="1">
                <a:solidFill>
                  <a:schemeClr val="accent3"/>
                </a:solidFill>
              </a:rPr>
              <a:t>pokriva</a:t>
            </a:r>
            <a:r>
              <a:rPr lang="en-US">
                <a:solidFill>
                  <a:schemeClr val="accent3"/>
                </a:solidFill>
              </a:rPr>
              <a:t> </a:t>
            </a:r>
            <a:r>
              <a:rPr lang="en-US" err="1">
                <a:solidFill>
                  <a:schemeClr val="accent3"/>
                </a:solidFill>
              </a:rPr>
              <a:t>mnogo</a:t>
            </a:r>
            <a:r>
              <a:rPr lang="en-US">
                <a:solidFill>
                  <a:schemeClr val="accent3"/>
                </a:solidFill>
              </a:rPr>
              <a:t> AWS </a:t>
            </a:r>
            <a:r>
              <a:rPr lang="en-US" err="1">
                <a:solidFill>
                  <a:schemeClr val="accent3"/>
                </a:solidFill>
              </a:rPr>
              <a:t>servisa</a:t>
            </a:r>
          </a:p>
          <a:p>
            <a:pPr lvl="2">
              <a:buClr>
                <a:srgbClr val="004F9F"/>
              </a:buClr>
            </a:pPr>
            <a:r>
              <a:rPr lang="en-US" err="1">
                <a:solidFill>
                  <a:schemeClr val="accent3"/>
                </a:solidFill>
              </a:rPr>
              <a:t>Kombinacija</a:t>
            </a:r>
            <a:r>
              <a:rPr lang="en-US">
                <a:solidFill>
                  <a:schemeClr val="accent3"/>
                </a:solidFill>
              </a:rPr>
              <a:t> serverless </a:t>
            </a:r>
            <a:r>
              <a:rPr lang="en-US" err="1">
                <a:solidFill>
                  <a:schemeClr val="accent3"/>
                </a:solidFill>
              </a:rPr>
              <a:t>i</a:t>
            </a:r>
            <a:r>
              <a:rPr lang="en-US">
                <a:solidFill>
                  <a:schemeClr val="accent3"/>
                </a:solidFill>
              </a:rPr>
              <a:t> </a:t>
            </a:r>
            <a:r>
              <a:rPr lang="en-US" err="1">
                <a:solidFill>
                  <a:schemeClr val="accent3"/>
                </a:solidFill>
              </a:rPr>
              <a:t>cloudformation</a:t>
            </a:r>
            <a:r>
              <a:rPr lang="en-US">
                <a:solidFill>
                  <a:schemeClr val="accent3"/>
                </a:solidFill>
              </a:rPr>
              <a:t> </a:t>
            </a:r>
            <a:r>
              <a:rPr lang="en-US" err="1">
                <a:solidFill>
                  <a:schemeClr val="accent3"/>
                </a:solidFill>
              </a:rPr>
              <a:t>sintakse</a:t>
            </a:r>
          </a:p>
          <a:p>
            <a:pPr lvl="2">
              <a:buClr>
                <a:srgbClr val="004F9F"/>
              </a:buClr>
            </a:pPr>
            <a:endParaRPr lang="en-US">
              <a:solidFill>
                <a:srgbClr val="706F6F"/>
              </a:solidFill>
            </a:endParaRPr>
          </a:p>
          <a:p>
            <a:pPr lvl="2">
              <a:buClr>
                <a:srgbClr val="004F9F"/>
              </a:buClr>
            </a:pPr>
            <a:endParaRPr lang="en-US" b="1">
              <a:solidFill>
                <a:srgbClr val="004F9F"/>
              </a:solidFill>
            </a:endParaRPr>
          </a:p>
          <a:p>
            <a:pPr lvl="2">
              <a:buClr>
                <a:srgbClr val="004F9F"/>
              </a:buClr>
            </a:pPr>
            <a:endParaRPr lang="en-US">
              <a:solidFill>
                <a:srgbClr val="004F9F"/>
              </a:solidFill>
            </a:endParaRPr>
          </a:p>
          <a:p>
            <a:pPr lvl="2">
              <a:buClr>
                <a:srgbClr val="004F9F"/>
              </a:buClr>
            </a:pPr>
            <a:endParaRPr lang="en-US">
              <a:solidFill>
                <a:srgbClr val="004F9F"/>
              </a:solidFill>
            </a:endParaRPr>
          </a:p>
          <a:p>
            <a:pPr marL="0" lvl="2" indent="0">
              <a:buClr>
                <a:srgbClr val="004F9F"/>
              </a:buClr>
              <a:buNone/>
            </a:pPr>
            <a:endParaRPr lang="en-US">
              <a:solidFill>
                <a:srgbClr val="004F9F"/>
              </a:solidFill>
            </a:endParaRPr>
          </a:p>
          <a:p>
            <a:pPr lvl="2">
              <a:buClr>
                <a:srgbClr val="004F9F"/>
              </a:buClr>
            </a:pPr>
            <a:endParaRPr lang="en-US">
              <a:solidFill>
                <a:srgbClr val="004F9F"/>
              </a:solidFill>
            </a:endParaRPr>
          </a:p>
          <a:p>
            <a:pPr marL="0" lvl="2" indent="0">
              <a:buClr>
                <a:srgbClr val="004F9F"/>
              </a:buClr>
              <a:buNone/>
            </a:pPr>
            <a:endParaRPr lang="en-GB">
              <a:solidFill>
                <a:srgbClr val="004F9F"/>
              </a:solidFill>
            </a:endParaRPr>
          </a:p>
          <a:p>
            <a:pPr marL="0" lvl="2" indent="0">
              <a:buClr>
                <a:srgbClr val="004F9F"/>
              </a:buClr>
              <a:buNone/>
            </a:pPr>
            <a:endParaRPr lang="en-GB" sz="1800">
              <a:solidFill>
                <a:srgbClr val="004F9F"/>
              </a:solidFill>
            </a:endParaRPr>
          </a:p>
          <a:p>
            <a:pPr lvl="2">
              <a:buClr>
                <a:srgbClr val="004F9F"/>
              </a:buClr>
            </a:pPr>
            <a:endParaRPr lang="en-GB" sz="1800">
              <a:solidFill>
                <a:srgbClr val="004F9F"/>
              </a:solidFill>
            </a:endParaRPr>
          </a:p>
          <a:p>
            <a:pPr lvl="3" indent="0">
              <a:buClr>
                <a:srgbClr val="0069B4"/>
              </a:buClr>
              <a:buNone/>
            </a:pPr>
            <a:endParaRPr lang="en-GB">
              <a:solidFill>
                <a:srgbClr val="004F9F"/>
              </a:solidFill>
            </a:endParaRPr>
          </a:p>
          <a:p>
            <a:pPr lvl="2">
              <a:buClr>
                <a:srgbClr val="004F9F"/>
              </a:buClr>
            </a:pPr>
            <a:endParaRPr lang="en-GB">
              <a:solidFill>
                <a:srgbClr val="706F6F"/>
              </a:solidFill>
            </a:endParaRPr>
          </a:p>
        </p:txBody>
      </p:sp>
      <p:pic>
        <p:nvPicPr>
          <p:cNvPr id="5" name="Slika 5" descr="Slika na kojoj se nalazi tekst&#10;&#10;Opis je automatski generisan">
            <a:extLst>
              <a:ext uri="{FF2B5EF4-FFF2-40B4-BE49-F238E27FC236}">
                <a16:creationId xmlns:a16="http://schemas.microsoft.com/office/drawing/2014/main" id="{F0370F7D-FD36-456D-3B98-36B1641C2392}"/>
              </a:ext>
            </a:extLst>
          </p:cNvPr>
          <p:cNvPicPr>
            <a:picLocks noChangeAspect="1"/>
          </p:cNvPicPr>
          <p:nvPr/>
        </p:nvPicPr>
        <p:blipFill>
          <a:blip r:embed="rId3"/>
          <a:stretch>
            <a:fillRect/>
          </a:stretch>
        </p:blipFill>
        <p:spPr>
          <a:xfrm>
            <a:off x="782782" y="3108036"/>
            <a:ext cx="4856018" cy="2581563"/>
          </a:xfrm>
          <a:prstGeom prst="rect">
            <a:avLst/>
          </a:prstGeom>
        </p:spPr>
      </p:pic>
      <p:pic>
        <p:nvPicPr>
          <p:cNvPr id="6" name="Slika 7" descr="Slika na kojoj se nalazi tekst&#10;&#10;Opis je automatski generisan">
            <a:extLst>
              <a:ext uri="{FF2B5EF4-FFF2-40B4-BE49-F238E27FC236}">
                <a16:creationId xmlns:a16="http://schemas.microsoft.com/office/drawing/2014/main" id="{006C74D2-F800-7ED8-88A2-5A7019034C08}"/>
              </a:ext>
            </a:extLst>
          </p:cNvPr>
          <p:cNvPicPr>
            <a:picLocks noChangeAspect="1"/>
          </p:cNvPicPr>
          <p:nvPr/>
        </p:nvPicPr>
        <p:blipFill>
          <a:blip r:embed="rId4"/>
          <a:stretch>
            <a:fillRect/>
          </a:stretch>
        </p:blipFill>
        <p:spPr>
          <a:xfrm>
            <a:off x="5763490" y="1693884"/>
            <a:ext cx="6123708" cy="3996705"/>
          </a:xfrm>
          <a:prstGeom prst="rect">
            <a:avLst/>
          </a:prstGeom>
        </p:spPr>
      </p:pic>
    </p:spTree>
    <p:extLst>
      <p:ext uri="{BB962C8B-B14F-4D97-AF65-F5344CB8AC3E}">
        <p14:creationId xmlns:p14="http://schemas.microsoft.com/office/powerpoint/2010/main" val="145288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Čuvar mesta za tekst 1">
            <a:extLst>
              <a:ext uri="{FF2B5EF4-FFF2-40B4-BE49-F238E27FC236}">
                <a16:creationId xmlns:a16="http://schemas.microsoft.com/office/drawing/2014/main" id="{58E2A5E4-2F3C-06D8-A04D-D72338FB757B}"/>
              </a:ext>
            </a:extLst>
          </p:cNvPr>
          <p:cNvSpPr>
            <a:spLocks noGrp="1"/>
          </p:cNvSpPr>
          <p:nvPr>
            <p:ph type="body" sz="quarter" idx="12"/>
          </p:nvPr>
        </p:nvSpPr>
        <p:spPr>
          <a:xfrm>
            <a:off x="706705" y="1514963"/>
            <a:ext cx="8712888" cy="4475162"/>
          </a:xfrm>
        </p:spPr>
        <p:txBody>
          <a:bodyPr vert="horz" lIns="0" tIns="0" rIns="0" bIns="0" rtlCol="0" anchor="t">
            <a:noAutofit/>
          </a:bodyPr>
          <a:lstStyle/>
          <a:p>
            <a:r>
              <a:rPr lang="sr-Latn-RS"/>
              <a:t>Razvojna okruženja:</a:t>
            </a:r>
          </a:p>
          <a:p>
            <a:endParaRPr lang="sr-Latn-RS"/>
          </a:p>
          <a:p>
            <a:r>
              <a:rPr lang="sr-Latn-RS"/>
              <a:t>- </a:t>
            </a:r>
            <a:r>
              <a:rPr lang="sr-Latn-RS" err="1"/>
              <a:t>Development</a:t>
            </a:r>
            <a:r>
              <a:rPr lang="sr-Latn-RS"/>
              <a:t> - DEV</a:t>
            </a:r>
          </a:p>
          <a:p>
            <a:r>
              <a:rPr lang="sr-Latn-RS"/>
              <a:t>- </a:t>
            </a:r>
            <a:r>
              <a:rPr lang="sr-Latn-RS" err="1"/>
              <a:t>Testing</a:t>
            </a:r>
            <a:r>
              <a:rPr lang="sr-Latn-RS"/>
              <a:t> – TEST</a:t>
            </a:r>
          </a:p>
          <a:p>
            <a:r>
              <a:rPr lang="sr-Latn-RS"/>
              <a:t>- </a:t>
            </a:r>
            <a:r>
              <a:rPr lang="sr-Latn-RS" err="1"/>
              <a:t>Acceptance</a:t>
            </a:r>
            <a:r>
              <a:rPr lang="sr-Latn-RS"/>
              <a:t> – ACC</a:t>
            </a:r>
          </a:p>
          <a:p>
            <a:r>
              <a:rPr lang="sr-Latn-RS"/>
              <a:t>- </a:t>
            </a:r>
            <a:r>
              <a:rPr lang="sr-Latn-RS" err="1"/>
              <a:t>Production</a:t>
            </a:r>
            <a:r>
              <a:rPr lang="sr-Latn-RS"/>
              <a:t> – PROD</a:t>
            </a:r>
          </a:p>
          <a:p>
            <a:endParaRPr lang="sr-Latn-RS"/>
          </a:p>
          <a:p>
            <a:endParaRPr lang="sr-Latn-RS"/>
          </a:p>
          <a:p>
            <a:r>
              <a:rPr lang="sr-Latn-RS"/>
              <a:t>AWS regioni:</a:t>
            </a:r>
          </a:p>
          <a:p>
            <a:r>
              <a:rPr lang="sr-Latn-RS"/>
              <a:t>- 25 regiona</a:t>
            </a:r>
          </a:p>
          <a:p>
            <a:endParaRPr lang="sr-Latn-RS"/>
          </a:p>
          <a:p>
            <a:r>
              <a:rPr lang="sr-Latn-RS"/>
              <a:t>Konfiguracija servisa:</a:t>
            </a:r>
          </a:p>
          <a:p>
            <a:r>
              <a:rPr lang="sr-Latn-RS"/>
              <a:t>- kompleksnost servisa</a:t>
            </a:r>
          </a:p>
          <a:p>
            <a:r>
              <a:rPr lang="sr-Latn-RS"/>
              <a:t>- različita konfiguracija</a:t>
            </a:r>
          </a:p>
          <a:p>
            <a:endParaRPr lang="sr-Latn-RS"/>
          </a:p>
          <a:p>
            <a:endParaRPr lang="sr-Latn-RS"/>
          </a:p>
          <a:p>
            <a:endParaRPr lang="sr-Latn-RS"/>
          </a:p>
          <a:p>
            <a:endParaRPr lang="sr-Latn-RS"/>
          </a:p>
        </p:txBody>
      </p:sp>
      <p:sp>
        <p:nvSpPr>
          <p:cNvPr id="3" name="Naslov 2">
            <a:extLst>
              <a:ext uri="{FF2B5EF4-FFF2-40B4-BE49-F238E27FC236}">
                <a16:creationId xmlns:a16="http://schemas.microsoft.com/office/drawing/2014/main" id="{AE694F09-118F-CD71-4C1B-56C3D427F6A5}"/>
              </a:ext>
            </a:extLst>
          </p:cNvPr>
          <p:cNvSpPr>
            <a:spLocks noGrp="1"/>
          </p:cNvSpPr>
          <p:nvPr>
            <p:ph type="title"/>
          </p:nvPr>
        </p:nvSpPr>
        <p:spPr>
          <a:xfrm>
            <a:off x="663927" y="515833"/>
            <a:ext cx="9912308" cy="854075"/>
          </a:xfrm>
        </p:spPr>
        <p:txBody>
          <a:bodyPr/>
          <a:lstStyle/>
          <a:p>
            <a:r>
              <a:rPr lang="sr-Latn-RS"/>
              <a:t>Razvojna okruženja i AWS regioni</a:t>
            </a:r>
          </a:p>
        </p:txBody>
      </p:sp>
      <p:sp>
        <p:nvSpPr>
          <p:cNvPr id="4" name="Čuvar mesta za broj slajda 3">
            <a:extLst>
              <a:ext uri="{FF2B5EF4-FFF2-40B4-BE49-F238E27FC236}">
                <a16:creationId xmlns:a16="http://schemas.microsoft.com/office/drawing/2014/main" id="{B3092446-EF52-1164-5664-0CC4E6564CB3}"/>
              </a:ext>
            </a:extLst>
          </p:cNvPr>
          <p:cNvSpPr>
            <a:spLocks noGrp="1"/>
          </p:cNvSpPr>
          <p:nvPr>
            <p:ph type="sldNum" sz="quarter" idx="4"/>
          </p:nvPr>
        </p:nvSpPr>
        <p:spPr/>
        <p:txBody>
          <a:bodyPr/>
          <a:lstStyle/>
          <a:p>
            <a:fld id="{DDD2A080-DA64-4F5C-9131-47EB793B4410}" type="slidenum">
              <a:rPr lang="en-GB" smtClean="0"/>
              <a:pPr/>
              <a:t>5</a:t>
            </a:fld>
            <a:endParaRPr lang="en-GB"/>
          </a:p>
        </p:txBody>
      </p:sp>
    </p:spTree>
    <p:extLst>
      <p:ext uri="{BB962C8B-B14F-4D97-AF65-F5344CB8AC3E}">
        <p14:creationId xmlns:p14="http://schemas.microsoft.com/office/powerpoint/2010/main" val="3088714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aslov 2">
            <a:extLst>
              <a:ext uri="{FF2B5EF4-FFF2-40B4-BE49-F238E27FC236}">
                <a16:creationId xmlns:a16="http://schemas.microsoft.com/office/drawing/2014/main" id="{AE694F09-118F-CD71-4C1B-56C3D427F6A5}"/>
              </a:ext>
            </a:extLst>
          </p:cNvPr>
          <p:cNvSpPr>
            <a:spLocks noGrp="1"/>
          </p:cNvSpPr>
          <p:nvPr>
            <p:ph type="title"/>
          </p:nvPr>
        </p:nvSpPr>
        <p:spPr>
          <a:xfrm>
            <a:off x="663927" y="286660"/>
            <a:ext cx="9912308" cy="854075"/>
          </a:xfrm>
        </p:spPr>
        <p:txBody>
          <a:bodyPr/>
          <a:lstStyle/>
          <a:p>
            <a:r>
              <a:rPr lang="sr-Latn-RS"/>
              <a:t>AWS </a:t>
            </a:r>
            <a:r>
              <a:rPr lang="sr-Latn-RS" err="1"/>
              <a:t>serverless</a:t>
            </a:r>
            <a:r>
              <a:rPr lang="sr-Latn-RS"/>
              <a:t> servisi</a:t>
            </a:r>
          </a:p>
        </p:txBody>
      </p:sp>
      <p:sp>
        <p:nvSpPr>
          <p:cNvPr id="4" name="Čuvar mesta za broj slajda 3">
            <a:extLst>
              <a:ext uri="{FF2B5EF4-FFF2-40B4-BE49-F238E27FC236}">
                <a16:creationId xmlns:a16="http://schemas.microsoft.com/office/drawing/2014/main" id="{B3092446-EF52-1164-5664-0CC4E6564CB3}"/>
              </a:ext>
            </a:extLst>
          </p:cNvPr>
          <p:cNvSpPr>
            <a:spLocks noGrp="1"/>
          </p:cNvSpPr>
          <p:nvPr>
            <p:ph type="sldNum" sz="quarter" idx="4"/>
          </p:nvPr>
        </p:nvSpPr>
        <p:spPr/>
        <p:txBody>
          <a:bodyPr/>
          <a:lstStyle/>
          <a:p>
            <a:fld id="{DDD2A080-DA64-4F5C-9131-47EB793B4410}" type="slidenum">
              <a:rPr lang="en-GB" smtClean="0"/>
              <a:pPr/>
              <a:t>6</a:t>
            </a:fld>
            <a:endParaRPr lang="en-GB"/>
          </a:p>
        </p:txBody>
      </p:sp>
      <p:pic>
        <p:nvPicPr>
          <p:cNvPr id="7" name="Slika 7">
            <a:extLst>
              <a:ext uri="{FF2B5EF4-FFF2-40B4-BE49-F238E27FC236}">
                <a16:creationId xmlns:a16="http://schemas.microsoft.com/office/drawing/2014/main" id="{0E189674-9794-96A9-A37F-9155B33B4E94}"/>
              </a:ext>
            </a:extLst>
          </p:cNvPr>
          <p:cNvPicPr>
            <a:picLocks noChangeAspect="1"/>
          </p:cNvPicPr>
          <p:nvPr/>
        </p:nvPicPr>
        <p:blipFill>
          <a:blip r:embed="rId3"/>
          <a:stretch>
            <a:fillRect/>
          </a:stretch>
        </p:blipFill>
        <p:spPr>
          <a:xfrm>
            <a:off x="2524340" y="1307645"/>
            <a:ext cx="7693335" cy="5062002"/>
          </a:xfrm>
          <a:prstGeom prst="rect">
            <a:avLst/>
          </a:prstGeom>
        </p:spPr>
      </p:pic>
    </p:spTree>
    <p:extLst>
      <p:ext uri="{BB962C8B-B14F-4D97-AF65-F5344CB8AC3E}">
        <p14:creationId xmlns:p14="http://schemas.microsoft.com/office/powerpoint/2010/main" val="2097373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7731" y="943178"/>
            <a:ext cx="5988709" cy="890599"/>
          </a:xfrm>
        </p:spPr>
        <p:txBody>
          <a:bodyPr vert="horz" lIns="0" tIns="0" rIns="0" bIns="0" rtlCol="0" anchor="t" anchorCtr="0">
            <a:noAutofit/>
          </a:bodyPr>
          <a:lstStyle/>
          <a:p>
            <a:r>
              <a:rPr lang="en-US" err="1">
                <a:ea typeface="+mj-lt"/>
                <a:cs typeface="+mj-lt"/>
              </a:rPr>
              <a:t>Cloudformation</a:t>
            </a:r>
            <a:endParaRPr lang="en-US" err="1"/>
          </a:p>
          <a:p>
            <a:endParaRPr lang="en-US" b="0">
              <a:ea typeface="+mj-lt"/>
              <a:cs typeface="+mj-lt"/>
            </a:endParaRPr>
          </a:p>
          <a:p>
            <a:endParaRPr lang="en-GB"/>
          </a:p>
        </p:txBody>
      </p:sp>
      <p:sp>
        <p:nvSpPr>
          <p:cNvPr id="4" name="Slide Number Placeholder 3"/>
          <p:cNvSpPr>
            <a:spLocks noGrp="1"/>
          </p:cNvSpPr>
          <p:nvPr>
            <p:ph type="sldNum" sz="quarter" idx="4"/>
          </p:nvPr>
        </p:nvSpPr>
        <p:spPr/>
        <p:txBody>
          <a:bodyPr/>
          <a:lstStyle/>
          <a:p>
            <a:fld id="{DDD2A080-DA64-4F5C-9131-47EB793B4410}" type="slidenum">
              <a:rPr lang="en-GB" smtClean="0"/>
              <a:pPr/>
              <a:t>7</a:t>
            </a:fld>
            <a:endParaRPr lang="en-GB"/>
          </a:p>
        </p:txBody>
      </p:sp>
      <p:pic>
        <p:nvPicPr>
          <p:cNvPr id="3" name="Picture 5" descr="Logo&#10;&#10;Description automatically generated">
            <a:extLst>
              <a:ext uri="{FF2B5EF4-FFF2-40B4-BE49-F238E27FC236}">
                <a16:creationId xmlns:a16="http://schemas.microsoft.com/office/drawing/2014/main" id="{DDE64D6C-6737-5122-BA95-3EF44CB23829}"/>
              </a:ext>
            </a:extLst>
          </p:cNvPr>
          <p:cNvPicPr>
            <a:picLocks noChangeAspect="1"/>
          </p:cNvPicPr>
          <p:nvPr/>
        </p:nvPicPr>
        <p:blipFill>
          <a:blip r:embed="rId2"/>
          <a:stretch>
            <a:fillRect/>
          </a:stretch>
        </p:blipFill>
        <p:spPr>
          <a:xfrm>
            <a:off x="7120690" y="574257"/>
            <a:ext cx="4728410" cy="5749589"/>
          </a:xfrm>
          <a:prstGeom prst="rect">
            <a:avLst/>
          </a:prstGeom>
        </p:spPr>
      </p:pic>
      <p:sp>
        <p:nvSpPr>
          <p:cNvPr id="6" name="Text Placeholder 11">
            <a:extLst>
              <a:ext uri="{FF2B5EF4-FFF2-40B4-BE49-F238E27FC236}">
                <a16:creationId xmlns:a16="http://schemas.microsoft.com/office/drawing/2014/main" id="{ED5F5037-78E6-6CC5-B4F1-17820B3B0AD4}"/>
              </a:ext>
            </a:extLst>
          </p:cNvPr>
          <p:cNvSpPr txBox="1">
            <a:spLocks/>
          </p:cNvSpPr>
          <p:nvPr/>
        </p:nvSpPr>
        <p:spPr bwMode="auto">
          <a:xfrm>
            <a:off x="621552" y="1710009"/>
            <a:ext cx="2189162" cy="1752600"/>
          </a:xfrm>
          <a:prstGeom prst="rect">
            <a:avLst/>
          </a:prstGeom>
        </p:spPr>
        <p:txBody>
          <a:bodyPr vert="horz" lIns="0" tIns="0" rIns="0" bIns="0" rtlCol="0" anchor="t">
            <a:noAutofit/>
          </a:bodyPr>
          <a:lstStyle>
            <a:lvl1pPr marL="0" indent="0" algn="l" defTabSz="914400" rtl="0" eaLnBrk="1" latinLnBrk="0" hangingPunct="1">
              <a:lnSpc>
                <a:spcPts val="13800"/>
              </a:lnSpc>
              <a:spcBef>
                <a:spcPts val="0"/>
              </a:spcBef>
              <a:spcAft>
                <a:spcPts val="0"/>
              </a:spcAft>
              <a:buFont typeface="Arial" panose="020B0604020202020204" pitchFamily="34" charset="0"/>
              <a:buNone/>
              <a:defRPr sz="120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03</a:t>
            </a:r>
          </a:p>
        </p:txBody>
      </p:sp>
    </p:spTree>
    <p:extLst>
      <p:ext uri="{BB962C8B-B14F-4D97-AF65-F5344CB8AC3E}">
        <p14:creationId xmlns:p14="http://schemas.microsoft.com/office/powerpoint/2010/main" val="833522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2"/>
          </p:nvPr>
        </p:nvSpPr>
        <p:spPr>
          <a:xfrm>
            <a:off x="678352" y="1382046"/>
            <a:ext cx="10402277" cy="1911389"/>
          </a:xfrm>
        </p:spPr>
        <p:txBody>
          <a:bodyPr vert="horz" lIns="0" tIns="0" rIns="0" bIns="0" rtlCol="0" anchor="t">
            <a:noAutofit/>
          </a:bodyPr>
          <a:lstStyle/>
          <a:p>
            <a:pPr lvl="2"/>
            <a:r>
              <a:rPr lang="en-US">
                <a:solidFill>
                  <a:schemeClr val="accent3"/>
                </a:solidFill>
                <a:ea typeface="+mn-lt"/>
                <a:cs typeface="+mn-lt"/>
              </a:rPr>
              <a:t>AWS </a:t>
            </a:r>
            <a:r>
              <a:rPr lang="en-US" i="1" err="1">
                <a:solidFill>
                  <a:schemeClr val="accent3"/>
                </a:solidFill>
                <a:ea typeface="+mn-lt"/>
                <a:cs typeface="+mn-lt"/>
              </a:rPr>
              <a:t>Cloudformation</a:t>
            </a:r>
            <a:r>
              <a:rPr lang="en-US" i="1">
                <a:solidFill>
                  <a:schemeClr val="accent3"/>
                </a:solidFill>
                <a:ea typeface="+mn-lt"/>
                <a:cs typeface="+mn-lt"/>
              </a:rPr>
              <a:t> </a:t>
            </a:r>
            <a:r>
              <a:rPr lang="en-US">
                <a:solidFill>
                  <a:schemeClr val="accent3"/>
                </a:solidFill>
                <a:ea typeface="+mn-lt"/>
                <a:cs typeface="+mn-lt"/>
              </a:rPr>
              <a:t>je </a:t>
            </a:r>
            <a:r>
              <a:rPr lang="en-US" err="1">
                <a:solidFill>
                  <a:schemeClr val="accent3"/>
                </a:solidFill>
                <a:ea typeface="+mn-lt"/>
                <a:cs typeface="+mn-lt"/>
              </a:rPr>
              <a:t>servis</a:t>
            </a:r>
            <a:r>
              <a:rPr lang="en-US">
                <a:solidFill>
                  <a:schemeClr val="accent3"/>
                </a:solidFill>
                <a:ea typeface="+mn-lt"/>
                <a:cs typeface="+mn-lt"/>
              </a:rPr>
              <a:t> </a:t>
            </a:r>
            <a:r>
              <a:rPr lang="en-US" err="1">
                <a:solidFill>
                  <a:schemeClr val="accent3"/>
                </a:solidFill>
                <a:ea typeface="+mn-lt"/>
                <a:cs typeface="+mn-lt"/>
              </a:rPr>
              <a:t>uz</a:t>
            </a:r>
            <a:r>
              <a:rPr lang="en-US">
                <a:solidFill>
                  <a:schemeClr val="accent3"/>
                </a:solidFill>
                <a:ea typeface="+mn-lt"/>
                <a:cs typeface="+mn-lt"/>
              </a:rPr>
              <a:t> </a:t>
            </a:r>
            <a:r>
              <a:rPr lang="en-US" err="1">
                <a:solidFill>
                  <a:schemeClr val="accent3"/>
                </a:solidFill>
                <a:ea typeface="+mn-lt"/>
                <a:cs typeface="+mn-lt"/>
              </a:rPr>
              <a:t>pomoć</a:t>
            </a:r>
            <a:r>
              <a:rPr lang="en-US">
                <a:solidFill>
                  <a:schemeClr val="accent3"/>
                </a:solidFill>
                <a:ea typeface="+mn-lt"/>
                <a:cs typeface="+mn-lt"/>
              </a:rPr>
              <a:t> </a:t>
            </a:r>
            <a:r>
              <a:rPr lang="en-US" err="1">
                <a:solidFill>
                  <a:schemeClr val="accent3"/>
                </a:solidFill>
                <a:ea typeface="+mn-lt"/>
                <a:cs typeface="+mn-lt"/>
              </a:rPr>
              <a:t>kog</a:t>
            </a:r>
            <a:r>
              <a:rPr lang="en-US">
                <a:solidFill>
                  <a:schemeClr val="accent3"/>
                </a:solidFill>
                <a:ea typeface="+mn-lt"/>
                <a:cs typeface="+mn-lt"/>
              </a:rPr>
              <a:t> se </a:t>
            </a:r>
            <a:r>
              <a:rPr lang="en-US" err="1">
                <a:solidFill>
                  <a:schemeClr val="accent3"/>
                </a:solidFill>
                <a:ea typeface="+mn-lt"/>
                <a:cs typeface="+mn-lt"/>
              </a:rPr>
              <a:t>mogu</a:t>
            </a:r>
            <a:r>
              <a:rPr lang="en-US">
                <a:solidFill>
                  <a:schemeClr val="accent3"/>
                </a:solidFill>
                <a:ea typeface="+mn-lt"/>
                <a:cs typeface="+mn-lt"/>
              </a:rPr>
              <a:t> </a:t>
            </a:r>
            <a:r>
              <a:rPr lang="en-US" err="1">
                <a:solidFill>
                  <a:schemeClr val="accent3"/>
                </a:solidFill>
                <a:ea typeface="+mn-lt"/>
                <a:cs typeface="+mn-lt"/>
              </a:rPr>
              <a:t>instancirati</a:t>
            </a:r>
            <a:r>
              <a:rPr lang="en-US">
                <a:solidFill>
                  <a:schemeClr val="accent3"/>
                </a:solidFill>
                <a:ea typeface="+mn-lt"/>
                <a:cs typeface="+mn-lt"/>
              </a:rPr>
              <a:t> </a:t>
            </a:r>
            <a:r>
              <a:rPr lang="en-US" err="1">
                <a:solidFill>
                  <a:schemeClr val="accent3"/>
                </a:solidFill>
                <a:ea typeface="+mn-lt"/>
                <a:cs typeface="+mn-lt"/>
              </a:rPr>
              <a:t>svi</a:t>
            </a:r>
            <a:r>
              <a:rPr lang="en-US">
                <a:solidFill>
                  <a:schemeClr val="accent3"/>
                </a:solidFill>
                <a:ea typeface="+mn-lt"/>
                <a:cs typeface="+mn-lt"/>
              </a:rPr>
              <a:t> </a:t>
            </a:r>
            <a:r>
              <a:rPr lang="en-US" b="1">
                <a:solidFill>
                  <a:schemeClr val="accent3"/>
                </a:solidFill>
                <a:ea typeface="+mn-lt"/>
                <a:cs typeface="+mn-lt"/>
              </a:rPr>
              <a:t>AWS </a:t>
            </a:r>
            <a:r>
              <a:rPr lang="en-US" b="1" err="1">
                <a:solidFill>
                  <a:schemeClr val="accent3"/>
                </a:solidFill>
                <a:ea typeface="+mn-lt"/>
                <a:cs typeface="+mn-lt"/>
              </a:rPr>
              <a:t>servisi</a:t>
            </a:r>
            <a:r>
              <a:rPr lang="en-US">
                <a:solidFill>
                  <a:schemeClr val="accent3"/>
                </a:solidFill>
                <a:ea typeface="+mn-lt"/>
                <a:cs typeface="+mn-lt"/>
              </a:rPr>
              <a:t> </a:t>
            </a:r>
            <a:r>
              <a:rPr lang="en-US" err="1">
                <a:solidFill>
                  <a:schemeClr val="accent3"/>
                </a:solidFill>
                <a:ea typeface="+mn-lt"/>
                <a:cs typeface="+mn-lt"/>
              </a:rPr>
              <a:t>definisani</a:t>
            </a:r>
            <a:r>
              <a:rPr lang="en-US">
                <a:solidFill>
                  <a:schemeClr val="accent3"/>
                </a:solidFill>
                <a:ea typeface="+mn-lt"/>
                <a:cs typeface="+mn-lt"/>
              </a:rPr>
              <a:t> </a:t>
            </a:r>
            <a:r>
              <a:rPr lang="en-US" err="1">
                <a:solidFill>
                  <a:schemeClr val="accent3"/>
                </a:solidFill>
                <a:ea typeface="+mn-lt"/>
                <a:cs typeface="+mn-lt"/>
              </a:rPr>
              <a:t>kroz</a:t>
            </a:r>
            <a:r>
              <a:rPr lang="en-US">
                <a:solidFill>
                  <a:schemeClr val="accent3"/>
                </a:solidFill>
                <a:ea typeface="+mn-lt"/>
                <a:cs typeface="+mn-lt"/>
              </a:rPr>
              <a:t> </a:t>
            </a:r>
            <a:r>
              <a:rPr lang="en-US" err="1">
                <a:solidFill>
                  <a:schemeClr val="accent3"/>
                </a:solidFill>
                <a:ea typeface="+mn-lt"/>
                <a:cs typeface="+mn-lt"/>
              </a:rPr>
              <a:t>određene</a:t>
            </a:r>
            <a:r>
              <a:rPr lang="en-US">
                <a:solidFill>
                  <a:schemeClr val="accent3"/>
                </a:solidFill>
                <a:ea typeface="+mn-lt"/>
                <a:cs typeface="+mn-lt"/>
              </a:rPr>
              <a:t> </a:t>
            </a:r>
            <a:r>
              <a:rPr lang="en-US" b="1">
                <a:solidFill>
                  <a:schemeClr val="accent3"/>
                </a:solidFill>
                <a:ea typeface="+mn-lt"/>
                <a:cs typeface="+mn-lt"/>
              </a:rPr>
              <a:t>AWS </a:t>
            </a:r>
            <a:r>
              <a:rPr lang="en-US" b="1" err="1">
                <a:solidFill>
                  <a:schemeClr val="accent3"/>
                </a:solidFill>
                <a:ea typeface="+mn-lt"/>
                <a:cs typeface="+mn-lt"/>
              </a:rPr>
              <a:t>šablone</a:t>
            </a:r>
            <a:r>
              <a:rPr lang="en-US">
                <a:solidFill>
                  <a:schemeClr val="accent3"/>
                </a:solidFill>
                <a:ea typeface="+mn-lt"/>
                <a:cs typeface="+mn-lt"/>
              </a:rPr>
              <a:t> (AWS template). </a:t>
            </a:r>
            <a:endParaRPr lang="en-GB">
              <a:solidFill>
                <a:schemeClr val="accent3"/>
              </a:solidFill>
              <a:ea typeface="+mn-lt"/>
              <a:cs typeface="+mn-lt"/>
            </a:endParaRPr>
          </a:p>
          <a:p>
            <a:pPr lvl="2"/>
            <a:endParaRPr lang="en-US">
              <a:solidFill>
                <a:schemeClr val="accent3"/>
              </a:solidFill>
            </a:endParaRPr>
          </a:p>
          <a:p>
            <a:pPr lvl="2"/>
            <a:r>
              <a:rPr lang="en-US">
                <a:solidFill>
                  <a:schemeClr val="accent3"/>
                </a:solidFill>
                <a:ea typeface="+mn-lt"/>
                <a:cs typeface="+mn-lt"/>
              </a:rPr>
              <a:t>* AWS </a:t>
            </a:r>
            <a:r>
              <a:rPr lang="en-US" err="1">
                <a:solidFill>
                  <a:schemeClr val="accent3"/>
                </a:solidFill>
                <a:ea typeface="+mn-lt"/>
                <a:cs typeface="+mn-lt"/>
              </a:rPr>
              <a:t>servisi</a:t>
            </a:r>
            <a:r>
              <a:rPr lang="en-US">
                <a:solidFill>
                  <a:schemeClr val="accent3"/>
                </a:solidFill>
                <a:ea typeface="+mn-lt"/>
                <a:cs typeface="+mn-lt"/>
              </a:rPr>
              <a:t> (</a:t>
            </a:r>
            <a:r>
              <a:rPr lang="en-US" err="1">
                <a:solidFill>
                  <a:schemeClr val="accent3"/>
                </a:solidFill>
                <a:ea typeface="+mn-lt"/>
                <a:cs typeface="+mn-lt"/>
              </a:rPr>
              <a:t>preko</a:t>
            </a:r>
            <a:r>
              <a:rPr lang="en-US">
                <a:solidFill>
                  <a:schemeClr val="accent3"/>
                </a:solidFill>
                <a:ea typeface="+mn-lt"/>
                <a:cs typeface="+mn-lt"/>
              </a:rPr>
              <a:t> 200 AWS </a:t>
            </a:r>
            <a:r>
              <a:rPr lang="en-US" err="1">
                <a:solidFill>
                  <a:schemeClr val="accent3"/>
                </a:solidFill>
                <a:ea typeface="+mn-lt"/>
                <a:cs typeface="+mn-lt"/>
              </a:rPr>
              <a:t>servisa</a:t>
            </a:r>
            <a:r>
              <a:rPr lang="en-US">
                <a:solidFill>
                  <a:schemeClr val="accent3"/>
                </a:solidFill>
                <a:ea typeface="+mn-lt"/>
                <a:cs typeface="+mn-lt"/>
              </a:rPr>
              <a:t>) - </a:t>
            </a:r>
            <a:r>
              <a:rPr lang="en-US" err="1">
                <a:solidFill>
                  <a:schemeClr val="accent3"/>
                </a:solidFill>
                <a:ea typeface="+mn-lt"/>
                <a:cs typeface="+mn-lt"/>
              </a:rPr>
              <a:t>održavanje</a:t>
            </a:r>
            <a:r>
              <a:rPr lang="en-US">
                <a:solidFill>
                  <a:schemeClr val="accent3"/>
                </a:solidFill>
                <a:ea typeface="+mn-lt"/>
                <a:cs typeface="+mn-lt"/>
              </a:rPr>
              <a:t> </a:t>
            </a:r>
            <a:r>
              <a:rPr lang="en-US" err="1">
                <a:solidFill>
                  <a:schemeClr val="accent3"/>
                </a:solidFill>
                <a:ea typeface="+mn-lt"/>
                <a:cs typeface="+mn-lt"/>
              </a:rPr>
              <a:t>arhitekture</a:t>
            </a:r>
            <a:r>
              <a:rPr lang="en-US">
                <a:solidFill>
                  <a:schemeClr val="accent3"/>
                </a:solidFill>
                <a:ea typeface="+mn-lt"/>
                <a:cs typeface="+mn-lt"/>
              </a:rPr>
              <a:t>?</a:t>
            </a:r>
            <a:endParaRPr lang="en-US">
              <a:solidFill>
                <a:schemeClr val="accent3"/>
              </a:solidFill>
            </a:endParaRPr>
          </a:p>
          <a:p>
            <a:pPr lvl="2">
              <a:buClr>
                <a:srgbClr val="004F9F"/>
              </a:buClr>
            </a:pPr>
            <a:endParaRPr lang="en-US">
              <a:solidFill>
                <a:schemeClr val="accent3"/>
              </a:solidFill>
            </a:endParaRPr>
          </a:p>
          <a:p>
            <a:pPr lvl="2">
              <a:buClr>
                <a:srgbClr val="004F9F"/>
              </a:buClr>
            </a:pPr>
            <a:r>
              <a:rPr lang="en-US">
                <a:solidFill>
                  <a:schemeClr val="accent3"/>
                </a:solidFill>
              </a:rPr>
              <a:t>infrastructure as code</a:t>
            </a:r>
          </a:p>
          <a:p>
            <a:pPr marL="0" lvl="2" indent="0">
              <a:buClr>
                <a:srgbClr val="004F9F"/>
              </a:buClr>
              <a:buNone/>
            </a:pPr>
            <a:endParaRPr lang="en-US">
              <a:solidFill>
                <a:schemeClr val="accent3"/>
              </a:solidFill>
            </a:endParaRPr>
          </a:p>
          <a:p>
            <a:pPr lvl="2">
              <a:buClr>
                <a:srgbClr val="004F9F"/>
              </a:buClr>
            </a:pPr>
            <a:endParaRPr lang="en-US">
              <a:solidFill>
                <a:srgbClr val="004F9F"/>
              </a:solidFill>
            </a:endParaRPr>
          </a:p>
          <a:p>
            <a:pPr marL="0" lvl="2" indent="0">
              <a:buClr>
                <a:srgbClr val="004F9F"/>
              </a:buClr>
              <a:buNone/>
            </a:pPr>
            <a:endParaRPr lang="en-GB">
              <a:solidFill>
                <a:srgbClr val="004F9F"/>
              </a:solidFill>
            </a:endParaRPr>
          </a:p>
          <a:p>
            <a:pPr marL="0" lvl="2" indent="0">
              <a:buClr>
                <a:srgbClr val="004F9F"/>
              </a:buClr>
              <a:buNone/>
            </a:pPr>
            <a:endParaRPr lang="en-GB" sz="1800">
              <a:solidFill>
                <a:srgbClr val="004F9F"/>
              </a:solidFill>
            </a:endParaRPr>
          </a:p>
          <a:p>
            <a:pPr lvl="2">
              <a:buClr>
                <a:srgbClr val="004F9F"/>
              </a:buClr>
            </a:pPr>
            <a:endParaRPr lang="en-GB" sz="1800">
              <a:solidFill>
                <a:srgbClr val="004F9F"/>
              </a:solidFill>
            </a:endParaRPr>
          </a:p>
          <a:p>
            <a:pPr lvl="3" indent="0">
              <a:buClr>
                <a:srgbClr val="0069B4"/>
              </a:buClr>
              <a:buNone/>
            </a:pPr>
            <a:endParaRPr lang="en-GB">
              <a:solidFill>
                <a:srgbClr val="004F9F"/>
              </a:solidFill>
            </a:endParaRPr>
          </a:p>
          <a:p>
            <a:pPr lvl="2">
              <a:buClr>
                <a:srgbClr val="004F9F"/>
              </a:buClr>
            </a:pPr>
            <a:endParaRPr lang="en-GB">
              <a:solidFill>
                <a:srgbClr val="706F6F"/>
              </a:solidFill>
            </a:endParaRPr>
          </a:p>
        </p:txBody>
      </p:sp>
      <p:sp>
        <p:nvSpPr>
          <p:cNvPr id="6" name="Title 5"/>
          <p:cNvSpPr>
            <a:spLocks noGrp="1"/>
          </p:cNvSpPr>
          <p:nvPr>
            <p:ph type="title"/>
          </p:nvPr>
        </p:nvSpPr>
        <p:spPr>
          <a:xfrm>
            <a:off x="678227" y="156674"/>
            <a:ext cx="8966201" cy="562865"/>
          </a:xfrm>
        </p:spPr>
        <p:txBody>
          <a:bodyPr/>
          <a:lstStyle/>
          <a:p>
            <a:r>
              <a:rPr lang="en-GB" err="1"/>
              <a:t>Cloudformation</a:t>
            </a:r>
          </a:p>
        </p:txBody>
      </p:sp>
      <p:sp>
        <p:nvSpPr>
          <p:cNvPr id="4" name="Slide Number Placeholder 3"/>
          <p:cNvSpPr>
            <a:spLocks noGrp="1"/>
          </p:cNvSpPr>
          <p:nvPr>
            <p:ph type="sldNum" sz="quarter" idx="4"/>
          </p:nvPr>
        </p:nvSpPr>
        <p:spPr/>
        <p:txBody>
          <a:bodyPr/>
          <a:lstStyle/>
          <a:p>
            <a:fld id="{DDD2A080-DA64-4F5C-9131-47EB793B4410}" type="slidenum">
              <a:rPr lang="en-GB" noProof="0" smtClean="0"/>
              <a:pPr/>
              <a:t>8</a:t>
            </a:fld>
            <a:endParaRPr lang="en-GB" noProof="0"/>
          </a:p>
        </p:txBody>
      </p:sp>
      <p:pic>
        <p:nvPicPr>
          <p:cNvPr id="2" name="Slika 2">
            <a:extLst>
              <a:ext uri="{FF2B5EF4-FFF2-40B4-BE49-F238E27FC236}">
                <a16:creationId xmlns:a16="http://schemas.microsoft.com/office/drawing/2014/main" id="{61F6980C-062D-1F86-8E31-D1E702451CD7}"/>
              </a:ext>
            </a:extLst>
          </p:cNvPr>
          <p:cNvPicPr>
            <a:picLocks noChangeAspect="1"/>
          </p:cNvPicPr>
          <p:nvPr/>
        </p:nvPicPr>
        <p:blipFill>
          <a:blip r:embed="rId3"/>
          <a:stretch>
            <a:fillRect/>
          </a:stretch>
        </p:blipFill>
        <p:spPr>
          <a:xfrm>
            <a:off x="1619406" y="3430304"/>
            <a:ext cx="8517768" cy="2488952"/>
          </a:xfrm>
          <a:prstGeom prst="rect">
            <a:avLst/>
          </a:prstGeom>
        </p:spPr>
      </p:pic>
    </p:spTree>
    <p:extLst>
      <p:ext uri="{BB962C8B-B14F-4D97-AF65-F5344CB8AC3E}">
        <p14:creationId xmlns:p14="http://schemas.microsoft.com/office/powerpoint/2010/main" val="2695969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Čuvar mesta za tekst 1">
            <a:extLst>
              <a:ext uri="{FF2B5EF4-FFF2-40B4-BE49-F238E27FC236}">
                <a16:creationId xmlns:a16="http://schemas.microsoft.com/office/drawing/2014/main" id="{31830435-0395-D4FC-6132-D9CBCE7AA90D}"/>
              </a:ext>
            </a:extLst>
          </p:cNvPr>
          <p:cNvSpPr>
            <a:spLocks noGrp="1"/>
          </p:cNvSpPr>
          <p:nvPr>
            <p:ph type="body" sz="quarter" idx="12"/>
          </p:nvPr>
        </p:nvSpPr>
        <p:spPr>
          <a:xfrm>
            <a:off x="627064" y="1227138"/>
            <a:ext cx="11273366" cy="5046662"/>
          </a:xfrm>
        </p:spPr>
        <p:txBody>
          <a:bodyPr vert="horz" lIns="0" tIns="0" rIns="0" bIns="0" rtlCol="0" anchor="t">
            <a:noAutofit/>
          </a:bodyPr>
          <a:lstStyle/>
          <a:p>
            <a:r>
              <a:rPr lang="sr-Latn-RS" err="1"/>
              <a:t>Infrastructure</a:t>
            </a:r>
            <a:r>
              <a:rPr lang="sr-Latn-RS"/>
              <a:t> as a </a:t>
            </a:r>
            <a:r>
              <a:rPr lang="sr-Latn-RS" err="1"/>
              <a:t>code</a:t>
            </a:r>
            <a:r>
              <a:rPr lang="sr-Latn-RS"/>
              <a:t> - </a:t>
            </a:r>
            <a:r>
              <a:rPr lang="sr-Latn-RS" err="1"/>
              <a:t>IaaC</a:t>
            </a:r>
            <a:r>
              <a:rPr lang="sr-Latn-RS"/>
              <a:t>:</a:t>
            </a:r>
          </a:p>
          <a:p>
            <a:endParaRPr lang="sr-Latn-RS"/>
          </a:p>
          <a:p>
            <a:pPr marL="457200" indent="-457200">
              <a:buChar char="•"/>
            </a:pPr>
            <a:endParaRPr lang="sr-Latn-RS">
              <a:ea typeface="+mj-lt"/>
              <a:cs typeface="+mj-lt"/>
            </a:endParaRPr>
          </a:p>
          <a:p>
            <a:pPr marL="457200" indent="-457200">
              <a:buChar char="•"/>
            </a:pPr>
            <a:r>
              <a:rPr lang="sr-Latn-RS">
                <a:ea typeface="+mj-lt"/>
                <a:cs typeface="+mj-lt"/>
              </a:rPr>
              <a:t>AWS </a:t>
            </a:r>
            <a:r>
              <a:rPr lang="sr-Latn-RS" err="1">
                <a:ea typeface="+mj-lt"/>
                <a:cs typeface="+mj-lt"/>
              </a:rPr>
              <a:t>Cloudformation</a:t>
            </a:r>
            <a:r>
              <a:rPr lang="sr-Latn-RS">
                <a:ea typeface="+mj-lt"/>
                <a:cs typeface="+mj-lt"/>
              </a:rPr>
              <a:t> </a:t>
            </a:r>
            <a:r>
              <a:rPr lang="sr-Latn-RS" b="1" i="1" u="sng">
                <a:ea typeface="+mj-lt"/>
                <a:cs typeface="+mj-lt"/>
              </a:rPr>
              <a:t>(više na sledećim predavanjima)</a:t>
            </a:r>
            <a:endParaRPr lang="sr-Latn-RS">
              <a:ea typeface="+mj-lt"/>
              <a:cs typeface="+mj-lt"/>
            </a:endParaRPr>
          </a:p>
          <a:p>
            <a:pPr marL="457200" indent="-457200">
              <a:buChar char="•"/>
            </a:pPr>
            <a:endParaRPr lang="sr-Latn-RS">
              <a:ea typeface="+mj-lt"/>
              <a:cs typeface="+mj-lt"/>
            </a:endParaRPr>
          </a:p>
          <a:p>
            <a:pPr marL="457200" indent="-457200">
              <a:buChar char="•"/>
            </a:pPr>
            <a:endParaRPr lang="sr-Latn-RS">
              <a:ea typeface="+mj-lt"/>
              <a:cs typeface="+mj-lt"/>
            </a:endParaRPr>
          </a:p>
          <a:p>
            <a:pPr marL="457200" indent="-457200">
              <a:buChar char="•"/>
            </a:pPr>
            <a:r>
              <a:rPr lang="sr-Latn-RS">
                <a:ea typeface="+mj-lt"/>
                <a:cs typeface="+mj-lt"/>
              </a:rPr>
              <a:t>AWS SAM</a:t>
            </a:r>
          </a:p>
          <a:p>
            <a:pPr marL="457200" indent="-457200">
              <a:buChar char="•"/>
            </a:pPr>
            <a:endParaRPr lang="sr-Latn-RS"/>
          </a:p>
          <a:p>
            <a:pPr marL="457200" indent="-457200">
              <a:buChar char="•"/>
            </a:pPr>
            <a:endParaRPr lang="sr-Latn-RS"/>
          </a:p>
          <a:p>
            <a:pPr marL="457200" indent="-457200">
              <a:buChar char="•"/>
            </a:pPr>
            <a:r>
              <a:rPr lang="sr-Latn-RS" b="1" i="1" u="sng" err="1"/>
              <a:t>Serverless</a:t>
            </a:r>
            <a:r>
              <a:rPr lang="sr-Latn-RS" b="1" i="1" u="sng"/>
              <a:t> </a:t>
            </a:r>
            <a:r>
              <a:rPr lang="sr-Latn-RS" b="1" i="1" u="sng" err="1"/>
              <a:t>Framework</a:t>
            </a:r>
            <a:r>
              <a:rPr lang="sr-Latn-RS" b="1" i="1" u="sng"/>
              <a:t> (više na sledećim predavanjima)</a:t>
            </a:r>
          </a:p>
          <a:p>
            <a:pPr marL="457200" indent="-457200">
              <a:buFont typeface="Arial" panose="020B0604020202020204" pitchFamily="34" charset="0"/>
              <a:buChar char="•"/>
            </a:pPr>
            <a:endParaRPr lang="sr-Latn-RS" b="1" i="1" u="sng">
              <a:ea typeface="+mj-lt"/>
              <a:cs typeface="+mj-lt"/>
            </a:endParaRPr>
          </a:p>
          <a:p>
            <a:pPr marL="457200" indent="-457200">
              <a:buFont typeface="Arial" panose="020B0604020202020204" pitchFamily="34" charset="0"/>
              <a:buChar char="•"/>
            </a:pPr>
            <a:endParaRPr lang="sr-Latn-RS" b="1" i="1" u="sng">
              <a:ea typeface="+mj-lt"/>
              <a:cs typeface="+mj-lt"/>
            </a:endParaRPr>
          </a:p>
          <a:p>
            <a:pPr marL="457200" indent="-457200">
              <a:buFont typeface="Arial,Sans-Serif" panose="020B0604020202020204" pitchFamily="34" charset="0"/>
              <a:buChar char="•"/>
            </a:pPr>
            <a:r>
              <a:rPr lang="sr-Latn-RS">
                <a:ea typeface="+mj-lt"/>
                <a:cs typeface="+mj-lt"/>
              </a:rPr>
              <a:t>AWS CDK</a:t>
            </a:r>
            <a:endParaRPr lang="sr-Latn-RS"/>
          </a:p>
          <a:p>
            <a:pPr marL="457200" indent="-457200">
              <a:buChar char="•"/>
            </a:pPr>
            <a:endParaRPr lang="sr-Latn-RS"/>
          </a:p>
          <a:p>
            <a:pPr marL="457200" indent="-457200">
              <a:buChar char="•"/>
            </a:pPr>
            <a:endParaRPr lang="sr-Latn-RS"/>
          </a:p>
          <a:p>
            <a:pPr marL="457200" indent="-457200">
              <a:buChar char="•"/>
            </a:pPr>
            <a:endParaRPr lang="sr-Latn-RS"/>
          </a:p>
          <a:p>
            <a:pPr marL="457200" indent="-457200">
              <a:buChar char="•"/>
            </a:pPr>
            <a:endParaRPr lang="sr-Latn-RS"/>
          </a:p>
          <a:p>
            <a:endParaRPr lang="sr-Latn-RS"/>
          </a:p>
          <a:p>
            <a:endParaRPr lang="sr-Latn-RS"/>
          </a:p>
          <a:p>
            <a:endParaRPr lang="sr-Latn-RS"/>
          </a:p>
        </p:txBody>
      </p:sp>
      <p:sp>
        <p:nvSpPr>
          <p:cNvPr id="3" name="Naslov 2">
            <a:extLst>
              <a:ext uri="{FF2B5EF4-FFF2-40B4-BE49-F238E27FC236}">
                <a16:creationId xmlns:a16="http://schemas.microsoft.com/office/drawing/2014/main" id="{35271F60-2754-FA31-6226-64337DE202DE}"/>
              </a:ext>
            </a:extLst>
          </p:cNvPr>
          <p:cNvSpPr>
            <a:spLocks noGrp="1"/>
          </p:cNvSpPr>
          <p:nvPr>
            <p:ph type="title"/>
          </p:nvPr>
        </p:nvSpPr>
        <p:spPr>
          <a:xfrm>
            <a:off x="658813" y="124250"/>
            <a:ext cx="8966201" cy="854075"/>
          </a:xfrm>
        </p:spPr>
        <p:txBody>
          <a:bodyPr/>
          <a:lstStyle/>
          <a:p>
            <a:r>
              <a:rPr lang="sr-Latn-RS" err="1"/>
              <a:t>Instanciranje</a:t>
            </a:r>
            <a:r>
              <a:rPr lang="sr-Latn-RS"/>
              <a:t> AWS servisa</a:t>
            </a:r>
          </a:p>
        </p:txBody>
      </p:sp>
      <p:sp>
        <p:nvSpPr>
          <p:cNvPr id="4" name="Čuvar mesta za broj slajda 3">
            <a:extLst>
              <a:ext uri="{FF2B5EF4-FFF2-40B4-BE49-F238E27FC236}">
                <a16:creationId xmlns:a16="http://schemas.microsoft.com/office/drawing/2014/main" id="{5C4D7CB4-A346-822D-BE97-262D27E51F9B}"/>
              </a:ext>
            </a:extLst>
          </p:cNvPr>
          <p:cNvSpPr>
            <a:spLocks noGrp="1"/>
          </p:cNvSpPr>
          <p:nvPr>
            <p:ph type="sldNum" sz="quarter" idx="4"/>
          </p:nvPr>
        </p:nvSpPr>
        <p:spPr/>
        <p:txBody>
          <a:bodyPr/>
          <a:lstStyle/>
          <a:p>
            <a:fld id="{DDD2A080-DA64-4F5C-9131-47EB793B4410}" type="slidenum">
              <a:rPr lang="en-GB" smtClean="0"/>
              <a:pPr/>
              <a:t>9</a:t>
            </a:fld>
            <a:endParaRPr lang="en-GB"/>
          </a:p>
        </p:txBody>
      </p:sp>
    </p:spTree>
    <p:extLst>
      <p:ext uri="{BB962C8B-B14F-4D97-AF65-F5344CB8AC3E}">
        <p14:creationId xmlns:p14="http://schemas.microsoft.com/office/powerpoint/2010/main" val="8561728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14bd25e5017ceaaad3f34aedab9af557414849"/>
</p:tagLst>
</file>

<file path=ppt/theme/theme1.xml><?xml version="1.0" encoding="utf-8"?>
<a:theme xmlns:a="http://schemas.openxmlformats.org/drawingml/2006/main" name="Levi9_PP_Template_16x9_2017">
  <a:themeElements>
    <a:clrScheme name="Levi9 2017">
      <a:dk1>
        <a:srgbClr val="706F6F"/>
      </a:dk1>
      <a:lt1>
        <a:sysClr val="window" lastClr="FFFFFF"/>
      </a:lt1>
      <a:dk2>
        <a:srgbClr val="1434A0"/>
      </a:dk2>
      <a:lt2>
        <a:srgbClr val="F4F4F4"/>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Levi9">
      <a:majorFont>
        <a:latin typeface="Tw Cen MT"/>
        <a:ea typeface=""/>
        <a:cs typeface=""/>
      </a:majorFont>
      <a:minorFont>
        <a:latin typeface="Tw Cen M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Levi Nine Blue PC">
      <a:srgbClr val="1434A0"/>
    </a:custClr>
    <a:custClr name="Text Colour Grey PC">
      <a:srgbClr val="706F6F"/>
    </a:custClr>
    <a:custClr name="White">
      <a:srgbClr val="FFFFFF"/>
    </a:custClr>
    <a:custClr name="Grey 1 PC">
      <a:srgbClr val="F4F4F4"/>
    </a:custClr>
    <a:custClr name="Grey 2 PC">
      <a:srgbClr val="D4D2D2"/>
    </a:custClr>
    <a:custClr name="White">
      <a:srgbClr val="FFFFFF"/>
    </a:custClr>
    <a:custClr name="White">
      <a:srgbClr val="FFFFFF"/>
    </a:custClr>
    <a:custClr name="White">
      <a:srgbClr val="FFFFFF"/>
    </a:custClr>
    <a:custClr name="White">
      <a:srgbClr val="FFFFFF"/>
    </a:custClr>
    <a:custClr name="White">
      <a:srgbClr val="FFFFFF"/>
    </a:custClr>
    <a:custClr name="Levi Nine Blue Tint 1 SC">
      <a:srgbClr val="004F9F"/>
    </a:custClr>
    <a:custClr name="Levi Nine Blue Tint 2 SC">
      <a:srgbClr val="0069B4"/>
    </a:custClr>
    <a:custClr name="Levi Nine Blue Tint 3 SC">
      <a:srgbClr val="0080C9"/>
    </a:custClr>
    <a:custClr name="Levi Nine Blue Tint 4 SC">
      <a:srgbClr val="0095DB"/>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YELLOW TC">
      <a:srgbClr val="F6FF00"/>
    </a:custClr>
    <a:custClr name="Pale TC">
      <a:srgbClr val="FFD200"/>
    </a:custClr>
    <a:custClr name="Orange TC">
      <a:srgbClr val="FF6608"/>
    </a:custClr>
    <a:custClr name="PINK TC">
      <a:srgbClr val="FF7D77"/>
    </a:custClr>
    <a:custClr name="GREEN TC">
      <a:srgbClr val="00A13A"/>
    </a:custClr>
    <a:custClr name="TEAL TC">
      <a:srgbClr val="009892"/>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ING_PP_Template_16x9_08042015.potx" id="{6D084BF0-9966-4FDC-A0E8-0296637E5E37}" vid="{40DDC393-4B6B-4664-98B0-883141C8FD4C}"/>
    </a:ext>
  </a:extLst>
</a:theme>
</file>

<file path=ppt/theme/theme2.xml><?xml version="1.0" encoding="utf-8"?>
<a:theme xmlns:a="http://schemas.openxmlformats.org/drawingml/2006/main" name="Office Theme">
  <a:themeElements>
    <a:clrScheme name="Levi9 2017">
      <a:dk1>
        <a:srgbClr val="706F6F"/>
      </a:dk1>
      <a:lt1>
        <a:sysClr val="window" lastClr="FFFFFF"/>
      </a:lt1>
      <a:dk2>
        <a:srgbClr val="1434A0"/>
      </a:dk2>
      <a:lt2>
        <a:srgbClr val="D4D2D2"/>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Levi9">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Levi9 2017">
      <a:dk1>
        <a:srgbClr val="706F6F"/>
      </a:dk1>
      <a:lt1>
        <a:sysClr val="window" lastClr="FFFFFF"/>
      </a:lt1>
      <a:dk2>
        <a:srgbClr val="1434A0"/>
      </a:dk2>
      <a:lt2>
        <a:srgbClr val="D4D2D2"/>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Levi9">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EE9FA4B0886F9458CBF7C7E014F90F8" ma:contentTypeVersion="11" ma:contentTypeDescription="Create a new document." ma:contentTypeScope="" ma:versionID="a8ad23ea27ba24f198a126c950f45b41">
  <xsd:schema xmlns:xsd="http://www.w3.org/2001/XMLSchema" xmlns:xs="http://www.w3.org/2001/XMLSchema" xmlns:p="http://schemas.microsoft.com/office/2006/metadata/properties" xmlns:ns2="5c4f1d24-ba4b-4a71-b1c5-ab60ba43efe2" xmlns:ns3="5af9953b-479b-4cb5-a072-aeaa1aaf1ea3" targetNamespace="http://schemas.microsoft.com/office/2006/metadata/properties" ma:root="true" ma:fieldsID="3cf74c1822d38e55cfc941a8618e7e24" ns2:_="" ns3:_="">
    <xsd:import namespace="5c4f1d24-ba4b-4a71-b1c5-ab60ba43efe2"/>
    <xsd:import namespace="5af9953b-479b-4cb5-a072-aeaa1aaf1ea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4f1d24-ba4b-4a71-b1c5-ab60ba43ef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f9953b-479b-4cb5-a072-aeaa1aaf1ea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E47D7C1-C5A5-426B-88D7-230A9A77E207}">
  <ds:schemaRefs>
    <ds:schemaRef ds:uri="http://schemas.microsoft.com/sharepoint/v3/contenttype/forms"/>
  </ds:schemaRefs>
</ds:datastoreItem>
</file>

<file path=customXml/itemProps2.xml><?xml version="1.0" encoding="utf-8"?>
<ds:datastoreItem xmlns:ds="http://schemas.openxmlformats.org/officeDocument/2006/customXml" ds:itemID="{02859A2B-234A-4535-83E4-8A175AFA8ACA}">
  <ds:schemaRefs>
    <ds:schemaRef ds:uri="434af53a-1025-4c8c-9acf-b5fb1b4a7bd1"/>
    <ds:schemaRef ds:uri="88031489-7444-46d8-8f6b-40f85aac60c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4316C84-B294-4C5B-838C-E43021C8BC0C}">
  <ds:schemaRefs>
    <ds:schemaRef ds:uri="5af9953b-479b-4cb5-a072-aeaa1aaf1ea3"/>
    <ds:schemaRef ds:uri="5c4f1d24-ba4b-4a71-b1c5-ab60ba43efe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ING_PP_Template_16x9_09042015</Template>
  <Application>Microsoft Office PowerPoint</Application>
  <PresentationFormat>Widescreen</PresentationFormat>
  <Slides>40</Slides>
  <Notes>28</Notes>
  <HiddenSlides>0</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Levi9_PP_Template_16x9_2017</vt:lpstr>
      <vt:lpstr>AWS – Serverless I API Gateway</vt:lpstr>
      <vt:lpstr>Agenda</vt:lpstr>
      <vt:lpstr>serverless</vt:lpstr>
      <vt:lpstr>AWS regioni</vt:lpstr>
      <vt:lpstr>Razvojna okruženja i AWS regioni</vt:lpstr>
      <vt:lpstr>AWS serverless servisi</vt:lpstr>
      <vt:lpstr>Cloudformation  </vt:lpstr>
      <vt:lpstr>Cloudformation</vt:lpstr>
      <vt:lpstr>Instanciranje AWS servisa</vt:lpstr>
      <vt:lpstr>Cloudformation limiti</vt:lpstr>
      <vt:lpstr>POSTMAN alat – AWS_ID</vt:lpstr>
      <vt:lpstr>POSTMAN alat – AWS_ID</vt:lpstr>
      <vt:lpstr>POSTMAN ALAT// APPENDIX?</vt:lpstr>
      <vt:lpstr>POSTMAN alat / APPENDIX? </vt:lpstr>
      <vt:lpstr>Serverless – PRIMER / appendix?</vt:lpstr>
      <vt:lpstr>Serverless – PRIMER/ APPENDIX?</vt:lpstr>
      <vt:lpstr>API gateway</vt:lpstr>
      <vt:lpstr>UVOd</vt:lpstr>
      <vt:lpstr>FLOW I kLjučni elementi API gateway-A</vt:lpstr>
      <vt:lpstr>Sigurnost</vt:lpstr>
      <vt:lpstr>cognito</vt:lpstr>
      <vt:lpstr>Custom authorizer</vt:lpstr>
      <vt:lpstr>primene</vt:lpstr>
      <vt:lpstr>VALIDACIJA</vt:lpstr>
      <vt:lpstr>Integration REquest</vt:lpstr>
      <vt:lpstr>PRIMER</vt:lpstr>
      <vt:lpstr>Integracije</vt:lpstr>
      <vt:lpstr>Tipovi integracija</vt:lpstr>
      <vt:lpstr>Response flow</vt:lpstr>
      <vt:lpstr>Tipovi endpointa</vt:lpstr>
      <vt:lpstr>Ograničenja i throttling</vt:lpstr>
      <vt:lpstr>Primer arhitekture</vt:lpstr>
      <vt:lpstr>API gateway vs NODE.JS SERVER </vt:lpstr>
      <vt:lpstr>API gateway – u praksi</vt:lpstr>
      <vt:lpstr>PowerPoint Presentation</vt:lpstr>
      <vt:lpstr>Korisni materijali</vt:lpstr>
      <vt:lpstr>Serverless komande</vt:lpstr>
      <vt:lpstr>Serverless komande</vt:lpstr>
      <vt:lpstr>Serverless plugins</vt:lpstr>
      <vt:lpstr>Serverless – Cloud native apps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24 October 2017</dc:title>
  <dc:creator>CAV Multimedia</dc:creator>
  <cp:keywords>Levi 9 2017 PPT [16x9 Reference]</cp:keywords>
  <cp:revision>15</cp:revision>
  <dcterms:created xsi:type="dcterms:W3CDTF">2015-04-09T14:12:58Z</dcterms:created>
  <dcterms:modified xsi:type="dcterms:W3CDTF">2022-11-28T09:57:03Z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0x0101003EE9FA4B0886F9458CBF7C7E014F90F8</vt:lpwstr>
  </property>
</Properties>
</file>