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29"/>
  </p:notesMasterIdLst>
  <p:handoutMasterIdLst>
    <p:handoutMasterId r:id="rId30"/>
  </p:handoutMasterIdLst>
  <p:sldIdLst>
    <p:sldId id="258" r:id="rId5"/>
    <p:sldId id="302" r:id="rId6"/>
    <p:sldId id="383" r:id="rId7"/>
    <p:sldId id="366" r:id="rId8"/>
    <p:sldId id="367" r:id="rId9"/>
    <p:sldId id="368" r:id="rId10"/>
    <p:sldId id="277" r:id="rId11"/>
    <p:sldId id="257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7" r:id="rId20"/>
    <p:sldId id="378" r:id="rId21"/>
    <p:sldId id="379" r:id="rId22"/>
    <p:sldId id="381" r:id="rId23"/>
    <p:sldId id="382" r:id="rId24"/>
    <p:sldId id="376" r:id="rId25"/>
    <p:sldId id="380" r:id="rId26"/>
    <p:sldId id="265" r:id="rId27"/>
    <p:sldId id="361" r:id="rId28"/>
  </p:sldIdLst>
  <p:sldSz cx="12192000" cy="6858000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2160" userDrawn="1">
          <p15:clr>
            <a:srgbClr val="A4A3A4"/>
          </p15:clr>
        </p15:guide>
        <p15:guide id="8" pos="42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uwman, R. (Remke)" initials="RB" lastIdx="68" clrIdx="0"/>
  <p:cmAuthor id="2" name="CAV2" initials="C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4500"/>
    <a:srgbClr val="FFD203"/>
    <a:srgbClr val="E6E6E6"/>
    <a:srgbClr val="EAEAEA"/>
    <a:srgbClr val="00A13A"/>
    <a:srgbClr val="FF6608"/>
    <a:srgbClr val="706F6F"/>
    <a:srgbClr val="009892"/>
    <a:srgbClr val="FF7D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69D917-6F58-48A6-9417-80A2CF7DC4BF}" v="1" dt="2022-10-15T13:43:30.873"/>
    <p1510:client id="{EDD4BCF0-EFB2-48BA-B8A2-36CD0C74A429}" v="4" dt="2022-10-16T13:16:14.642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3" autoAdjust="0"/>
    <p:restoredTop sz="79961" autoAdjust="0"/>
  </p:normalViewPr>
  <p:slideViewPr>
    <p:cSldViewPr snapToGrid="0" showGuides="1">
      <p:cViewPr varScale="1">
        <p:scale>
          <a:sx n="103" d="100"/>
          <a:sy n="103" d="100"/>
        </p:scale>
        <p:origin x="1164" y="96"/>
      </p:cViewPr>
      <p:guideLst>
        <p:guide orient="horz" pos="2160"/>
        <p:guide pos="4226"/>
      </p:guideLst>
    </p:cSldViewPr>
  </p:slideViewPr>
  <p:outlineViewPr>
    <p:cViewPr>
      <p:scale>
        <a:sx n="33" d="100"/>
        <a:sy n="33" d="100"/>
      </p:scale>
      <p:origin x="0" y="-42581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100" d="100"/>
          <a:sy n="100" d="100"/>
        </p:scale>
        <p:origin x="3282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lagoje Stankovic" userId="ea07ed49-4126-435b-9378-bab906036226" providerId="ADAL" clId="{7369D917-6F58-48A6-9417-80A2CF7DC4BF}"/>
    <pc:docChg chg="custSel addSld delSld modSld">
      <pc:chgData name="Blagoje Stankovic" userId="ea07ed49-4126-435b-9378-bab906036226" providerId="ADAL" clId="{7369D917-6F58-48A6-9417-80A2CF7DC4BF}" dt="2022-10-15T13:54:34.259" v="327" actId="20577"/>
      <pc:docMkLst>
        <pc:docMk/>
      </pc:docMkLst>
      <pc:sldChg chg="modSp mod">
        <pc:chgData name="Blagoje Stankovic" userId="ea07ed49-4126-435b-9378-bab906036226" providerId="ADAL" clId="{7369D917-6F58-48A6-9417-80A2CF7DC4BF}" dt="2022-10-15T13:54:34.259" v="327" actId="20577"/>
        <pc:sldMkLst>
          <pc:docMk/>
          <pc:sldMk cId="2588802750" sldId="258"/>
        </pc:sldMkLst>
        <pc:spChg chg="mod">
          <ac:chgData name="Blagoje Stankovic" userId="ea07ed49-4126-435b-9378-bab906036226" providerId="ADAL" clId="{7369D917-6F58-48A6-9417-80A2CF7DC4BF}" dt="2022-10-15T13:54:34.259" v="327" actId="20577"/>
          <ac:spMkLst>
            <pc:docMk/>
            <pc:sldMk cId="2588802750" sldId="258"/>
            <ac:spMk id="9" creationId="{00000000-0000-0000-0000-000000000000}"/>
          </ac:spMkLst>
        </pc:spChg>
      </pc:sldChg>
      <pc:sldChg chg="del">
        <pc:chgData name="Blagoje Stankovic" userId="ea07ed49-4126-435b-9378-bab906036226" providerId="ADAL" clId="{7369D917-6F58-48A6-9417-80A2CF7DC4BF}" dt="2022-10-15T13:43:00.939" v="175" actId="47"/>
        <pc:sldMkLst>
          <pc:docMk/>
          <pc:sldMk cId="3776330499" sldId="262"/>
        </pc:sldMkLst>
      </pc:sldChg>
      <pc:sldChg chg="del">
        <pc:chgData name="Blagoje Stankovic" userId="ea07ed49-4126-435b-9378-bab906036226" providerId="ADAL" clId="{7369D917-6F58-48A6-9417-80A2CF7DC4BF}" dt="2022-10-15T13:43:00.939" v="175" actId="47"/>
        <pc:sldMkLst>
          <pc:docMk/>
          <pc:sldMk cId="1143377411" sldId="263"/>
        </pc:sldMkLst>
      </pc:sldChg>
      <pc:sldChg chg="del">
        <pc:chgData name="Blagoje Stankovic" userId="ea07ed49-4126-435b-9378-bab906036226" providerId="ADAL" clId="{7369D917-6F58-48A6-9417-80A2CF7DC4BF}" dt="2022-10-15T13:42:53.052" v="174" actId="47"/>
        <pc:sldMkLst>
          <pc:docMk/>
          <pc:sldMk cId="1312253759" sldId="264"/>
        </pc:sldMkLst>
      </pc:sldChg>
      <pc:sldChg chg="modSp mod">
        <pc:chgData name="Blagoje Stankovic" userId="ea07ed49-4126-435b-9378-bab906036226" providerId="ADAL" clId="{7369D917-6F58-48A6-9417-80A2CF7DC4BF}" dt="2022-10-15T13:40:37.222" v="123" actId="20577"/>
        <pc:sldMkLst>
          <pc:docMk/>
          <pc:sldMk cId="1508806405" sldId="265"/>
        </pc:sldMkLst>
        <pc:spChg chg="mod">
          <ac:chgData name="Blagoje Stankovic" userId="ea07ed49-4126-435b-9378-bab906036226" providerId="ADAL" clId="{7369D917-6F58-48A6-9417-80A2CF7DC4BF}" dt="2022-10-15T13:40:37.222" v="123" actId="20577"/>
          <ac:spMkLst>
            <pc:docMk/>
            <pc:sldMk cId="1508806405" sldId="265"/>
            <ac:spMk id="9" creationId="{1451EDF0-9B34-4221-BA58-2D54EC44BCF0}"/>
          </ac:spMkLst>
        </pc:spChg>
      </pc:sldChg>
      <pc:sldChg chg="del">
        <pc:chgData name="Blagoje Stankovic" userId="ea07ed49-4126-435b-9378-bab906036226" providerId="ADAL" clId="{7369D917-6F58-48A6-9417-80A2CF7DC4BF}" dt="2022-10-15T13:43:00.939" v="175" actId="47"/>
        <pc:sldMkLst>
          <pc:docMk/>
          <pc:sldMk cId="2928180435" sldId="266"/>
        </pc:sldMkLst>
      </pc:sldChg>
      <pc:sldChg chg="del">
        <pc:chgData name="Blagoje Stankovic" userId="ea07ed49-4126-435b-9378-bab906036226" providerId="ADAL" clId="{7369D917-6F58-48A6-9417-80A2CF7DC4BF}" dt="2022-10-15T13:43:00.939" v="175" actId="47"/>
        <pc:sldMkLst>
          <pc:docMk/>
          <pc:sldMk cId="1903795443" sldId="267"/>
        </pc:sldMkLst>
      </pc:sldChg>
      <pc:sldChg chg="del">
        <pc:chgData name="Blagoje Stankovic" userId="ea07ed49-4126-435b-9378-bab906036226" providerId="ADAL" clId="{7369D917-6F58-48A6-9417-80A2CF7DC4BF}" dt="2022-10-15T13:43:00.939" v="175" actId="47"/>
        <pc:sldMkLst>
          <pc:docMk/>
          <pc:sldMk cId="358224877" sldId="268"/>
        </pc:sldMkLst>
      </pc:sldChg>
      <pc:sldChg chg="del">
        <pc:chgData name="Blagoje Stankovic" userId="ea07ed49-4126-435b-9378-bab906036226" providerId="ADAL" clId="{7369D917-6F58-48A6-9417-80A2CF7DC4BF}" dt="2022-10-15T13:43:00.939" v="175" actId="47"/>
        <pc:sldMkLst>
          <pc:docMk/>
          <pc:sldMk cId="901310422" sldId="269"/>
        </pc:sldMkLst>
      </pc:sldChg>
      <pc:sldChg chg="del">
        <pc:chgData name="Blagoje Stankovic" userId="ea07ed49-4126-435b-9378-bab906036226" providerId="ADAL" clId="{7369D917-6F58-48A6-9417-80A2CF7DC4BF}" dt="2022-10-15T13:43:00.939" v="175" actId="47"/>
        <pc:sldMkLst>
          <pc:docMk/>
          <pc:sldMk cId="2244381231" sldId="270"/>
        </pc:sldMkLst>
      </pc:sldChg>
      <pc:sldChg chg="del">
        <pc:chgData name="Blagoje Stankovic" userId="ea07ed49-4126-435b-9378-bab906036226" providerId="ADAL" clId="{7369D917-6F58-48A6-9417-80A2CF7DC4BF}" dt="2022-10-15T13:43:00.939" v="175" actId="47"/>
        <pc:sldMkLst>
          <pc:docMk/>
          <pc:sldMk cId="2336597806" sldId="271"/>
        </pc:sldMkLst>
      </pc:sldChg>
      <pc:sldChg chg="del">
        <pc:chgData name="Blagoje Stankovic" userId="ea07ed49-4126-435b-9378-bab906036226" providerId="ADAL" clId="{7369D917-6F58-48A6-9417-80A2CF7DC4BF}" dt="2022-10-15T13:43:00.939" v="175" actId="47"/>
        <pc:sldMkLst>
          <pc:docMk/>
          <pc:sldMk cId="53947656" sldId="273"/>
        </pc:sldMkLst>
      </pc:sldChg>
      <pc:sldChg chg="del">
        <pc:chgData name="Blagoje Stankovic" userId="ea07ed49-4126-435b-9378-bab906036226" providerId="ADAL" clId="{7369D917-6F58-48A6-9417-80A2CF7DC4BF}" dt="2022-10-15T13:43:00.939" v="175" actId="47"/>
        <pc:sldMkLst>
          <pc:docMk/>
          <pc:sldMk cId="2142089466" sldId="278"/>
        </pc:sldMkLst>
      </pc:sldChg>
      <pc:sldChg chg="del">
        <pc:chgData name="Blagoje Stankovic" userId="ea07ed49-4126-435b-9378-bab906036226" providerId="ADAL" clId="{7369D917-6F58-48A6-9417-80A2CF7DC4BF}" dt="2022-10-15T13:43:00.939" v="175" actId="47"/>
        <pc:sldMkLst>
          <pc:docMk/>
          <pc:sldMk cId="1697599256" sldId="280"/>
        </pc:sldMkLst>
      </pc:sldChg>
      <pc:sldChg chg="del">
        <pc:chgData name="Blagoje Stankovic" userId="ea07ed49-4126-435b-9378-bab906036226" providerId="ADAL" clId="{7369D917-6F58-48A6-9417-80A2CF7DC4BF}" dt="2022-10-15T13:42:53.052" v="174" actId="47"/>
        <pc:sldMkLst>
          <pc:docMk/>
          <pc:sldMk cId="4103816288" sldId="281"/>
        </pc:sldMkLst>
      </pc:sldChg>
      <pc:sldChg chg="del">
        <pc:chgData name="Blagoje Stankovic" userId="ea07ed49-4126-435b-9378-bab906036226" providerId="ADAL" clId="{7369D917-6F58-48A6-9417-80A2CF7DC4BF}" dt="2022-10-15T13:43:00.939" v="175" actId="47"/>
        <pc:sldMkLst>
          <pc:docMk/>
          <pc:sldMk cId="1201526446" sldId="283"/>
        </pc:sldMkLst>
      </pc:sldChg>
      <pc:sldChg chg="del">
        <pc:chgData name="Blagoje Stankovic" userId="ea07ed49-4126-435b-9378-bab906036226" providerId="ADAL" clId="{7369D917-6F58-48A6-9417-80A2CF7DC4BF}" dt="2022-10-15T13:43:00.939" v="175" actId="47"/>
        <pc:sldMkLst>
          <pc:docMk/>
          <pc:sldMk cId="2006094770" sldId="284"/>
        </pc:sldMkLst>
      </pc:sldChg>
      <pc:sldChg chg="del">
        <pc:chgData name="Blagoje Stankovic" userId="ea07ed49-4126-435b-9378-bab906036226" providerId="ADAL" clId="{7369D917-6F58-48A6-9417-80A2CF7DC4BF}" dt="2022-10-15T13:43:00.939" v="175" actId="47"/>
        <pc:sldMkLst>
          <pc:docMk/>
          <pc:sldMk cId="140924497" sldId="287"/>
        </pc:sldMkLst>
      </pc:sldChg>
      <pc:sldChg chg="del">
        <pc:chgData name="Blagoje Stankovic" userId="ea07ed49-4126-435b-9378-bab906036226" providerId="ADAL" clId="{7369D917-6F58-48A6-9417-80A2CF7DC4BF}" dt="2022-10-15T13:43:00.939" v="175" actId="47"/>
        <pc:sldMkLst>
          <pc:docMk/>
          <pc:sldMk cId="309558911" sldId="288"/>
        </pc:sldMkLst>
      </pc:sldChg>
      <pc:sldChg chg="del">
        <pc:chgData name="Blagoje Stankovic" userId="ea07ed49-4126-435b-9378-bab906036226" providerId="ADAL" clId="{7369D917-6F58-48A6-9417-80A2CF7DC4BF}" dt="2022-10-15T13:43:00.939" v="175" actId="47"/>
        <pc:sldMkLst>
          <pc:docMk/>
          <pc:sldMk cId="1964019849" sldId="289"/>
        </pc:sldMkLst>
      </pc:sldChg>
      <pc:sldChg chg="del">
        <pc:chgData name="Blagoje Stankovic" userId="ea07ed49-4126-435b-9378-bab906036226" providerId="ADAL" clId="{7369D917-6F58-48A6-9417-80A2CF7DC4BF}" dt="2022-10-15T13:43:00.939" v="175" actId="47"/>
        <pc:sldMkLst>
          <pc:docMk/>
          <pc:sldMk cId="769277192" sldId="290"/>
        </pc:sldMkLst>
      </pc:sldChg>
      <pc:sldChg chg="del">
        <pc:chgData name="Blagoje Stankovic" userId="ea07ed49-4126-435b-9378-bab906036226" providerId="ADAL" clId="{7369D917-6F58-48A6-9417-80A2CF7DC4BF}" dt="2022-10-15T13:43:00.939" v="175" actId="47"/>
        <pc:sldMkLst>
          <pc:docMk/>
          <pc:sldMk cId="3178506014" sldId="291"/>
        </pc:sldMkLst>
      </pc:sldChg>
      <pc:sldChg chg="del">
        <pc:chgData name="Blagoje Stankovic" userId="ea07ed49-4126-435b-9378-bab906036226" providerId="ADAL" clId="{7369D917-6F58-48A6-9417-80A2CF7DC4BF}" dt="2022-10-15T13:43:00.939" v="175" actId="47"/>
        <pc:sldMkLst>
          <pc:docMk/>
          <pc:sldMk cId="499646107" sldId="292"/>
        </pc:sldMkLst>
      </pc:sldChg>
      <pc:sldChg chg="del">
        <pc:chgData name="Blagoje Stankovic" userId="ea07ed49-4126-435b-9378-bab906036226" providerId="ADAL" clId="{7369D917-6F58-48A6-9417-80A2CF7DC4BF}" dt="2022-10-15T13:42:53.052" v="174" actId="47"/>
        <pc:sldMkLst>
          <pc:docMk/>
          <pc:sldMk cId="1434503077" sldId="293"/>
        </pc:sldMkLst>
      </pc:sldChg>
      <pc:sldChg chg="del">
        <pc:chgData name="Blagoje Stankovic" userId="ea07ed49-4126-435b-9378-bab906036226" providerId="ADAL" clId="{7369D917-6F58-48A6-9417-80A2CF7DC4BF}" dt="2022-10-15T13:42:53.052" v="174" actId="47"/>
        <pc:sldMkLst>
          <pc:docMk/>
          <pc:sldMk cId="331002678" sldId="294"/>
        </pc:sldMkLst>
      </pc:sldChg>
      <pc:sldChg chg="del">
        <pc:chgData name="Blagoje Stankovic" userId="ea07ed49-4126-435b-9378-bab906036226" providerId="ADAL" clId="{7369D917-6F58-48A6-9417-80A2CF7DC4BF}" dt="2022-10-15T13:42:53.052" v="174" actId="47"/>
        <pc:sldMkLst>
          <pc:docMk/>
          <pc:sldMk cId="2952973818" sldId="295"/>
        </pc:sldMkLst>
      </pc:sldChg>
      <pc:sldChg chg="del">
        <pc:chgData name="Blagoje Stankovic" userId="ea07ed49-4126-435b-9378-bab906036226" providerId="ADAL" clId="{7369D917-6F58-48A6-9417-80A2CF7DC4BF}" dt="2022-10-15T13:43:00.939" v="175" actId="47"/>
        <pc:sldMkLst>
          <pc:docMk/>
          <pc:sldMk cId="1777065788" sldId="296"/>
        </pc:sldMkLst>
      </pc:sldChg>
      <pc:sldChg chg="del">
        <pc:chgData name="Blagoje Stankovic" userId="ea07ed49-4126-435b-9378-bab906036226" providerId="ADAL" clId="{7369D917-6F58-48A6-9417-80A2CF7DC4BF}" dt="2022-10-15T13:42:53.052" v="174" actId="47"/>
        <pc:sldMkLst>
          <pc:docMk/>
          <pc:sldMk cId="2864698986" sldId="298"/>
        </pc:sldMkLst>
      </pc:sldChg>
      <pc:sldChg chg="del">
        <pc:chgData name="Blagoje Stankovic" userId="ea07ed49-4126-435b-9378-bab906036226" providerId="ADAL" clId="{7369D917-6F58-48A6-9417-80A2CF7DC4BF}" dt="2022-10-15T13:42:53.052" v="174" actId="47"/>
        <pc:sldMkLst>
          <pc:docMk/>
          <pc:sldMk cId="3139100404" sldId="300"/>
        </pc:sldMkLst>
      </pc:sldChg>
      <pc:sldChg chg="del">
        <pc:chgData name="Blagoje Stankovic" userId="ea07ed49-4126-435b-9378-bab906036226" providerId="ADAL" clId="{7369D917-6F58-48A6-9417-80A2CF7DC4BF}" dt="2022-10-15T13:42:53.052" v="174" actId="47"/>
        <pc:sldMkLst>
          <pc:docMk/>
          <pc:sldMk cId="52282228" sldId="301"/>
        </pc:sldMkLst>
      </pc:sldChg>
      <pc:sldChg chg="del">
        <pc:chgData name="Blagoje Stankovic" userId="ea07ed49-4126-435b-9378-bab906036226" providerId="ADAL" clId="{7369D917-6F58-48A6-9417-80A2CF7DC4BF}" dt="2022-10-15T13:43:00.939" v="175" actId="47"/>
        <pc:sldMkLst>
          <pc:docMk/>
          <pc:sldMk cId="4038777596" sldId="303"/>
        </pc:sldMkLst>
      </pc:sldChg>
      <pc:sldChg chg="del">
        <pc:chgData name="Blagoje Stankovic" userId="ea07ed49-4126-435b-9378-bab906036226" providerId="ADAL" clId="{7369D917-6F58-48A6-9417-80A2CF7DC4BF}" dt="2022-10-15T13:43:00.939" v="175" actId="47"/>
        <pc:sldMkLst>
          <pc:docMk/>
          <pc:sldMk cId="48125316" sldId="304"/>
        </pc:sldMkLst>
      </pc:sldChg>
      <pc:sldChg chg="del">
        <pc:chgData name="Blagoje Stankovic" userId="ea07ed49-4126-435b-9378-bab906036226" providerId="ADAL" clId="{7369D917-6F58-48A6-9417-80A2CF7DC4BF}" dt="2022-10-15T13:43:32.636" v="177" actId="47"/>
        <pc:sldMkLst>
          <pc:docMk/>
          <pc:sldMk cId="987579744" sldId="317"/>
        </pc:sldMkLst>
      </pc:sldChg>
      <pc:sldChg chg="del">
        <pc:chgData name="Blagoje Stankovic" userId="ea07ed49-4126-435b-9378-bab906036226" providerId="ADAL" clId="{7369D917-6F58-48A6-9417-80A2CF7DC4BF}" dt="2022-10-15T13:43:00.939" v="175" actId="47"/>
        <pc:sldMkLst>
          <pc:docMk/>
          <pc:sldMk cId="200946398" sldId="321"/>
        </pc:sldMkLst>
      </pc:sldChg>
      <pc:sldChg chg="del">
        <pc:chgData name="Blagoje Stankovic" userId="ea07ed49-4126-435b-9378-bab906036226" providerId="ADAL" clId="{7369D917-6F58-48A6-9417-80A2CF7DC4BF}" dt="2022-10-15T13:43:00.939" v="175" actId="47"/>
        <pc:sldMkLst>
          <pc:docMk/>
          <pc:sldMk cId="2695088344" sldId="323"/>
        </pc:sldMkLst>
      </pc:sldChg>
      <pc:sldChg chg="del">
        <pc:chgData name="Blagoje Stankovic" userId="ea07ed49-4126-435b-9378-bab906036226" providerId="ADAL" clId="{7369D917-6F58-48A6-9417-80A2CF7DC4BF}" dt="2022-10-15T13:43:00.939" v="175" actId="47"/>
        <pc:sldMkLst>
          <pc:docMk/>
          <pc:sldMk cId="2521457692" sldId="324"/>
        </pc:sldMkLst>
      </pc:sldChg>
      <pc:sldChg chg="del">
        <pc:chgData name="Blagoje Stankovic" userId="ea07ed49-4126-435b-9378-bab906036226" providerId="ADAL" clId="{7369D917-6F58-48A6-9417-80A2CF7DC4BF}" dt="2022-10-15T13:43:00.939" v="175" actId="47"/>
        <pc:sldMkLst>
          <pc:docMk/>
          <pc:sldMk cId="1090349716" sldId="325"/>
        </pc:sldMkLst>
      </pc:sldChg>
      <pc:sldChg chg="del">
        <pc:chgData name="Blagoje Stankovic" userId="ea07ed49-4126-435b-9378-bab906036226" providerId="ADAL" clId="{7369D917-6F58-48A6-9417-80A2CF7DC4BF}" dt="2022-10-15T13:43:00.939" v="175" actId="47"/>
        <pc:sldMkLst>
          <pc:docMk/>
          <pc:sldMk cId="3821800153" sldId="326"/>
        </pc:sldMkLst>
      </pc:sldChg>
      <pc:sldChg chg="del">
        <pc:chgData name="Blagoje Stankovic" userId="ea07ed49-4126-435b-9378-bab906036226" providerId="ADAL" clId="{7369D917-6F58-48A6-9417-80A2CF7DC4BF}" dt="2022-10-15T13:43:00.939" v="175" actId="47"/>
        <pc:sldMkLst>
          <pc:docMk/>
          <pc:sldMk cId="3150763013" sldId="327"/>
        </pc:sldMkLst>
      </pc:sldChg>
      <pc:sldChg chg="del">
        <pc:chgData name="Blagoje Stankovic" userId="ea07ed49-4126-435b-9378-bab906036226" providerId="ADAL" clId="{7369D917-6F58-48A6-9417-80A2CF7DC4BF}" dt="2022-10-15T13:43:00.939" v="175" actId="47"/>
        <pc:sldMkLst>
          <pc:docMk/>
          <pc:sldMk cId="1317459955" sldId="328"/>
        </pc:sldMkLst>
      </pc:sldChg>
      <pc:sldChg chg="del">
        <pc:chgData name="Blagoje Stankovic" userId="ea07ed49-4126-435b-9378-bab906036226" providerId="ADAL" clId="{7369D917-6F58-48A6-9417-80A2CF7DC4BF}" dt="2022-10-15T13:42:53.052" v="174" actId="47"/>
        <pc:sldMkLst>
          <pc:docMk/>
          <pc:sldMk cId="99527041" sldId="330"/>
        </pc:sldMkLst>
      </pc:sldChg>
      <pc:sldChg chg="del">
        <pc:chgData name="Blagoje Stankovic" userId="ea07ed49-4126-435b-9378-bab906036226" providerId="ADAL" clId="{7369D917-6F58-48A6-9417-80A2CF7DC4BF}" dt="2022-10-15T13:43:00.939" v="175" actId="47"/>
        <pc:sldMkLst>
          <pc:docMk/>
          <pc:sldMk cId="4168441314" sldId="331"/>
        </pc:sldMkLst>
      </pc:sldChg>
      <pc:sldChg chg="del">
        <pc:chgData name="Blagoje Stankovic" userId="ea07ed49-4126-435b-9378-bab906036226" providerId="ADAL" clId="{7369D917-6F58-48A6-9417-80A2CF7DC4BF}" dt="2022-10-15T13:43:00.939" v="175" actId="47"/>
        <pc:sldMkLst>
          <pc:docMk/>
          <pc:sldMk cId="3962303954" sldId="332"/>
        </pc:sldMkLst>
      </pc:sldChg>
      <pc:sldChg chg="del">
        <pc:chgData name="Blagoje Stankovic" userId="ea07ed49-4126-435b-9378-bab906036226" providerId="ADAL" clId="{7369D917-6F58-48A6-9417-80A2CF7DC4BF}" dt="2022-10-15T13:43:00.939" v="175" actId="47"/>
        <pc:sldMkLst>
          <pc:docMk/>
          <pc:sldMk cId="170429197" sldId="333"/>
        </pc:sldMkLst>
      </pc:sldChg>
      <pc:sldChg chg="del">
        <pc:chgData name="Blagoje Stankovic" userId="ea07ed49-4126-435b-9378-bab906036226" providerId="ADAL" clId="{7369D917-6F58-48A6-9417-80A2CF7DC4BF}" dt="2022-10-15T13:43:00.939" v="175" actId="47"/>
        <pc:sldMkLst>
          <pc:docMk/>
          <pc:sldMk cId="738554776" sldId="334"/>
        </pc:sldMkLst>
      </pc:sldChg>
      <pc:sldChg chg="del">
        <pc:chgData name="Blagoje Stankovic" userId="ea07ed49-4126-435b-9378-bab906036226" providerId="ADAL" clId="{7369D917-6F58-48A6-9417-80A2CF7DC4BF}" dt="2022-10-15T13:43:00.939" v="175" actId="47"/>
        <pc:sldMkLst>
          <pc:docMk/>
          <pc:sldMk cId="2714477945" sldId="335"/>
        </pc:sldMkLst>
      </pc:sldChg>
      <pc:sldChg chg="del">
        <pc:chgData name="Blagoje Stankovic" userId="ea07ed49-4126-435b-9378-bab906036226" providerId="ADAL" clId="{7369D917-6F58-48A6-9417-80A2CF7DC4BF}" dt="2022-10-15T13:43:00.939" v="175" actId="47"/>
        <pc:sldMkLst>
          <pc:docMk/>
          <pc:sldMk cId="4143920962" sldId="336"/>
        </pc:sldMkLst>
      </pc:sldChg>
      <pc:sldChg chg="del">
        <pc:chgData name="Blagoje Stankovic" userId="ea07ed49-4126-435b-9378-bab906036226" providerId="ADAL" clId="{7369D917-6F58-48A6-9417-80A2CF7DC4BF}" dt="2022-10-15T13:42:53.052" v="174" actId="47"/>
        <pc:sldMkLst>
          <pc:docMk/>
          <pc:sldMk cId="761841620" sldId="337"/>
        </pc:sldMkLst>
      </pc:sldChg>
      <pc:sldChg chg="del">
        <pc:chgData name="Blagoje Stankovic" userId="ea07ed49-4126-435b-9378-bab906036226" providerId="ADAL" clId="{7369D917-6F58-48A6-9417-80A2CF7DC4BF}" dt="2022-10-15T13:43:00.939" v="175" actId="47"/>
        <pc:sldMkLst>
          <pc:docMk/>
          <pc:sldMk cId="2429994933" sldId="338"/>
        </pc:sldMkLst>
      </pc:sldChg>
      <pc:sldChg chg="del">
        <pc:chgData name="Blagoje Stankovic" userId="ea07ed49-4126-435b-9378-bab906036226" providerId="ADAL" clId="{7369D917-6F58-48A6-9417-80A2CF7DC4BF}" dt="2022-10-15T13:43:00.939" v="175" actId="47"/>
        <pc:sldMkLst>
          <pc:docMk/>
          <pc:sldMk cId="437237437" sldId="339"/>
        </pc:sldMkLst>
      </pc:sldChg>
      <pc:sldChg chg="del">
        <pc:chgData name="Blagoje Stankovic" userId="ea07ed49-4126-435b-9378-bab906036226" providerId="ADAL" clId="{7369D917-6F58-48A6-9417-80A2CF7DC4BF}" dt="2022-10-15T13:42:53.052" v="174" actId="47"/>
        <pc:sldMkLst>
          <pc:docMk/>
          <pc:sldMk cId="3185370148" sldId="340"/>
        </pc:sldMkLst>
      </pc:sldChg>
      <pc:sldChg chg="del">
        <pc:chgData name="Blagoje Stankovic" userId="ea07ed49-4126-435b-9378-bab906036226" providerId="ADAL" clId="{7369D917-6F58-48A6-9417-80A2CF7DC4BF}" dt="2022-10-15T13:43:00.939" v="175" actId="47"/>
        <pc:sldMkLst>
          <pc:docMk/>
          <pc:sldMk cId="267841491" sldId="341"/>
        </pc:sldMkLst>
      </pc:sldChg>
      <pc:sldChg chg="del">
        <pc:chgData name="Blagoje Stankovic" userId="ea07ed49-4126-435b-9378-bab906036226" providerId="ADAL" clId="{7369D917-6F58-48A6-9417-80A2CF7DC4BF}" dt="2022-10-15T13:42:53.052" v="174" actId="47"/>
        <pc:sldMkLst>
          <pc:docMk/>
          <pc:sldMk cId="1630818973" sldId="342"/>
        </pc:sldMkLst>
      </pc:sldChg>
      <pc:sldChg chg="del">
        <pc:chgData name="Blagoje Stankovic" userId="ea07ed49-4126-435b-9378-bab906036226" providerId="ADAL" clId="{7369D917-6F58-48A6-9417-80A2CF7DC4BF}" dt="2022-10-15T13:42:53.052" v="174" actId="47"/>
        <pc:sldMkLst>
          <pc:docMk/>
          <pc:sldMk cId="2989243933" sldId="343"/>
        </pc:sldMkLst>
      </pc:sldChg>
      <pc:sldChg chg="del">
        <pc:chgData name="Blagoje Stankovic" userId="ea07ed49-4126-435b-9378-bab906036226" providerId="ADAL" clId="{7369D917-6F58-48A6-9417-80A2CF7DC4BF}" dt="2022-10-15T13:42:53.052" v="174" actId="47"/>
        <pc:sldMkLst>
          <pc:docMk/>
          <pc:sldMk cId="3422094423" sldId="344"/>
        </pc:sldMkLst>
      </pc:sldChg>
      <pc:sldChg chg="del">
        <pc:chgData name="Blagoje Stankovic" userId="ea07ed49-4126-435b-9378-bab906036226" providerId="ADAL" clId="{7369D917-6F58-48A6-9417-80A2CF7DC4BF}" dt="2022-10-15T13:42:53.052" v="174" actId="47"/>
        <pc:sldMkLst>
          <pc:docMk/>
          <pc:sldMk cId="308984545" sldId="345"/>
        </pc:sldMkLst>
      </pc:sldChg>
      <pc:sldChg chg="del">
        <pc:chgData name="Blagoje Stankovic" userId="ea07ed49-4126-435b-9378-bab906036226" providerId="ADAL" clId="{7369D917-6F58-48A6-9417-80A2CF7DC4BF}" dt="2022-10-15T13:43:00.939" v="175" actId="47"/>
        <pc:sldMkLst>
          <pc:docMk/>
          <pc:sldMk cId="2055329360" sldId="346"/>
        </pc:sldMkLst>
      </pc:sldChg>
      <pc:sldChg chg="del">
        <pc:chgData name="Blagoje Stankovic" userId="ea07ed49-4126-435b-9378-bab906036226" providerId="ADAL" clId="{7369D917-6F58-48A6-9417-80A2CF7DC4BF}" dt="2022-10-15T13:43:00.939" v="175" actId="47"/>
        <pc:sldMkLst>
          <pc:docMk/>
          <pc:sldMk cId="2096925966" sldId="347"/>
        </pc:sldMkLst>
      </pc:sldChg>
      <pc:sldChg chg="del">
        <pc:chgData name="Blagoje Stankovic" userId="ea07ed49-4126-435b-9378-bab906036226" providerId="ADAL" clId="{7369D917-6F58-48A6-9417-80A2CF7DC4BF}" dt="2022-10-15T13:43:00.939" v="175" actId="47"/>
        <pc:sldMkLst>
          <pc:docMk/>
          <pc:sldMk cId="2804065376" sldId="348"/>
        </pc:sldMkLst>
      </pc:sldChg>
      <pc:sldChg chg="del">
        <pc:chgData name="Blagoje Stankovic" userId="ea07ed49-4126-435b-9378-bab906036226" providerId="ADAL" clId="{7369D917-6F58-48A6-9417-80A2CF7DC4BF}" dt="2022-10-15T13:43:00.939" v="175" actId="47"/>
        <pc:sldMkLst>
          <pc:docMk/>
          <pc:sldMk cId="3324823698" sldId="349"/>
        </pc:sldMkLst>
      </pc:sldChg>
      <pc:sldChg chg="del">
        <pc:chgData name="Blagoje Stankovic" userId="ea07ed49-4126-435b-9378-bab906036226" providerId="ADAL" clId="{7369D917-6F58-48A6-9417-80A2CF7DC4BF}" dt="2022-10-15T13:42:53.052" v="174" actId="47"/>
        <pc:sldMkLst>
          <pc:docMk/>
          <pc:sldMk cId="2647770673" sldId="350"/>
        </pc:sldMkLst>
      </pc:sldChg>
      <pc:sldChg chg="del">
        <pc:chgData name="Blagoje Stankovic" userId="ea07ed49-4126-435b-9378-bab906036226" providerId="ADAL" clId="{7369D917-6F58-48A6-9417-80A2CF7DC4BF}" dt="2022-10-15T13:42:53.052" v="174" actId="47"/>
        <pc:sldMkLst>
          <pc:docMk/>
          <pc:sldMk cId="3894980040" sldId="351"/>
        </pc:sldMkLst>
      </pc:sldChg>
      <pc:sldChg chg="del">
        <pc:chgData name="Blagoje Stankovic" userId="ea07ed49-4126-435b-9378-bab906036226" providerId="ADAL" clId="{7369D917-6F58-48A6-9417-80A2CF7DC4BF}" dt="2022-10-15T13:42:53.052" v="174" actId="47"/>
        <pc:sldMkLst>
          <pc:docMk/>
          <pc:sldMk cId="3775402782" sldId="352"/>
        </pc:sldMkLst>
      </pc:sldChg>
      <pc:sldChg chg="del">
        <pc:chgData name="Blagoje Stankovic" userId="ea07ed49-4126-435b-9378-bab906036226" providerId="ADAL" clId="{7369D917-6F58-48A6-9417-80A2CF7DC4BF}" dt="2022-10-15T13:42:53.052" v="174" actId="47"/>
        <pc:sldMkLst>
          <pc:docMk/>
          <pc:sldMk cId="540574503" sldId="353"/>
        </pc:sldMkLst>
      </pc:sldChg>
      <pc:sldChg chg="del">
        <pc:chgData name="Blagoje Stankovic" userId="ea07ed49-4126-435b-9378-bab906036226" providerId="ADAL" clId="{7369D917-6F58-48A6-9417-80A2CF7DC4BF}" dt="2022-10-15T13:42:53.052" v="174" actId="47"/>
        <pc:sldMkLst>
          <pc:docMk/>
          <pc:sldMk cId="2690486623" sldId="354"/>
        </pc:sldMkLst>
      </pc:sldChg>
      <pc:sldChg chg="del">
        <pc:chgData name="Blagoje Stankovic" userId="ea07ed49-4126-435b-9378-bab906036226" providerId="ADAL" clId="{7369D917-6F58-48A6-9417-80A2CF7DC4BF}" dt="2022-10-15T13:42:53.052" v="174" actId="47"/>
        <pc:sldMkLst>
          <pc:docMk/>
          <pc:sldMk cId="1278975030" sldId="355"/>
        </pc:sldMkLst>
      </pc:sldChg>
      <pc:sldChg chg="del">
        <pc:chgData name="Blagoje Stankovic" userId="ea07ed49-4126-435b-9378-bab906036226" providerId="ADAL" clId="{7369D917-6F58-48A6-9417-80A2CF7DC4BF}" dt="2022-10-15T13:42:53.052" v="174" actId="47"/>
        <pc:sldMkLst>
          <pc:docMk/>
          <pc:sldMk cId="1518385624" sldId="356"/>
        </pc:sldMkLst>
      </pc:sldChg>
      <pc:sldChg chg="del">
        <pc:chgData name="Blagoje Stankovic" userId="ea07ed49-4126-435b-9378-bab906036226" providerId="ADAL" clId="{7369D917-6F58-48A6-9417-80A2CF7DC4BF}" dt="2022-10-15T13:42:53.052" v="174" actId="47"/>
        <pc:sldMkLst>
          <pc:docMk/>
          <pc:sldMk cId="246008259" sldId="357"/>
        </pc:sldMkLst>
      </pc:sldChg>
      <pc:sldChg chg="del">
        <pc:chgData name="Blagoje Stankovic" userId="ea07ed49-4126-435b-9378-bab906036226" providerId="ADAL" clId="{7369D917-6F58-48A6-9417-80A2CF7DC4BF}" dt="2022-10-15T13:42:53.052" v="174" actId="47"/>
        <pc:sldMkLst>
          <pc:docMk/>
          <pc:sldMk cId="3046213291" sldId="358"/>
        </pc:sldMkLst>
      </pc:sldChg>
      <pc:sldChg chg="del">
        <pc:chgData name="Blagoje Stankovic" userId="ea07ed49-4126-435b-9378-bab906036226" providerId="ADAL" clId="{7369D917-6F58-48A6-9417-80A2CF7DC4BF}" dt="2022-10-15T13:42:53.052" v="174" actId="47"/>
        <pc:sldMkLst>
          <pc:docMk/>
          <pc:sldMk cId="2871902064" sldId="359"/>
        </pc:sldMkLst>
      </pc:sldChg>
      <pc:sldChg chg="del">
        <pc:chgData name="Blagoje Stankovic" userId="ea07ed49-4126-435b-9378-bab906036226" providerId="ADAL" clId="{7369D917-6F58-48A6-9417-80A2CF7DC4BF}" dt="2022-10-15T13:42:53.052" v="174" actId="47"/>
        <pc:sldMkLst>
          <pc:docMk/>
          <pc:sldMk cId="3415395437" sldId="360"/>
        </pc:sldMkLst>
      </pc:sldChg>
      <pc:sldChg chg="addSp delSp modSp mod">
        <pc:chgData name="Blagoje Stankovic" userId="ea07ed49-4126-435b-9378-bab906036226" providerId="ADAL" clId="{7369D917-6F58-48A6-9417-80A2CF7DC4BF}" dt="2022-10-15T13:42:46.189" v="173" actId="1076"/>
        <pc:sldMkLst>
          <pc:docMk/>
          <pc:sldMk cId="1636088356" sldId="361"/>
        </pc:sldMkLst>
        <pc:spChg chg="mod">
          <ac:chgData name="Blagoje Stankovic" userId="ea07ed49-4126-435b-9378-bab906036226" providerId="ADAL" clId="{7369D917-6F58-48A6-9417-80A2CF7DC4BF}" dt="2022-10-15T13:42:46.189" v="173" actId="1076"/>
          <ac:spMkLst>
            <pc:docMk/>
            <pc:sldMk cId="1636088356" sldId="361"/>
            <ac:spMk id="2" creationId="{00000000-0000-0000-0000-000000000000}"/>
          </ac:spMkLst>
        </pc:spChg>
        <pc:spChg chg="del">
          <ac:chgData name="Blagoje Stankovic" userId="ea07ed49-4126-435b-9378-bab906036226" providerId="ADAL" clId="{7369D917-6F58-48A6-9417-80A2CF7DC4BF}" dt="2022-10-15T13:41:24.251" v="145" actId="478"/>
          <ac:spMkLst>
            <pc:docMk/>
            <pc:sldMk cId="1636088356" sldId="361"/>
            <ac:spMk id="3" creationId="{00000000-0000-0000-0000-000000000000}"/>
          </ac:spMkLst>
        </pc:spChg>
        <pc:spChg chg="del">
          <ac:chgData name="Blagoje Stankovic" userId="ea07ed49-4126-435b-9378-bab906036226" providerId="ADAL" clId="{7369D917-6F58-48A6-9417-80A2CF7DC4BF}" dt="2022-10-15T13:41:26.843" v="148" actId="478"/>
          <ac:spMkLst>
            <pc:docMk/>
            <pc:sldMk cId="1636088356" sldId="361"/>
            <ac:spMk id="4" creationId="{00000000-0000-0000-0000-000000000000}"/>
          </ac:spMkLst>
        </pc:spChg>
        <pc:spChg chg="del">
          <ac:chgData name="Blagoje Stankovic" userId="ea07ed49-4126-435b-9378-bab906036226" providerId="ADAL" clId="{7369D917-6F58-48A6-9417-80A2CF7DC4BF}" dt="2022-10-15T13:41:25.356" v="146" actId="478"/>
          <ac:spMkLst>
            <pc:docMk/>
            <pc:sldMk cId="1636088356" sldId="361"/>
            <ac:spMk id="5" creationId="{00000000-0000-0000-0000-000000000000}"/>
          </ac:spMkLst>
        </pc:spChg>
        <pc:spChg chg="add del mod">
          <ac:chgData name="Blagoje Stankovic" userId="ea07ed49-4126-435b-9378-bab906036226" providerId="ADAL" clId="{7369D917-6F58-48A6-9417-80A2CF7DC4BF}" dt="2022-10-15T13:41:37.956" v="150" actId="478"/>
          <ac:spMkLst>
            <pc:docMk/>
            <pc:sldMk cId="1636088356" sldId="361"/>
            <ac:spMk id="7" creationId="{8AC492B7-EE69-4B7C-8172-47362054CB29}"/>
          </ac:spMkLst>
        </pc:spChg>
        <pc:spChg chg="add del mod">
          <ac:chgData name="Blagoje Stankovic" userId="ea07ed49-4126-435b-9378-bab906036226" providerId="ADAL" clId="{7369D917-6F58-48A6-9417-80A2CF7DC4BF}" dt="2022-10-15T13:41:26.078" v="147" actId="478"/>
          <ac:spMkLst>
            <pc:docMk/>
            <pc:sldMk cId="1636088356" sldId="361"/>
            <ac:spMk id="9" creationId="{8D940001-F0BB-4F8C-BA9E-861FD1489034}"/>
          </ac:spMkLst>
        </pc:spChg>
        <pc:spChg chg="add del mod">
          <ac:chgData name="Blagoje Stankovic" userId="ea07ed49-4126-435b-9378-bab906036226" providerId="ADAL" clId="{7369D917-6F58-48A6-9417-80A2CF7DC4BF}" dt="2022-10-15T13:41:31.414" v="149" actId="478"/>
          <ac:spMkLst>
            <pc:docMk/>
            <pc:sldMk cId="1636088356" sldId="361"/>
            <ac:spMk id="11" creationId="{1E52A284-7D44-444F-8967-F00DDB70023B}"/>
          </ac:spMkLst>
        </pc:spChg>
        <pc:spChg chg="add mod">
          <ac:chgData name="Blagoje Stankovic" userId="ea07ed49-4126-435b-9378-bab906036226" providerId="ADAL" clId="{7369D917-6F58-48A6-9417-80A2CF7DC4BF}" dt="2022-10-15T13:42:17.672" v="161" actId="207"/>
          <ac:spMkLst>
            <pc:docMk/>
            <pc:sldMk cId="1636088356" sldId="361"/>
            <ac:spMk id="12" creationId="{3D7C92A1-8DD7-46F8-9CD5-A04C83162C15}"/>
          </ac:spMkLst>
        </pc:spChg>
      </pc:sldChg>
      <pc:sldChg chg="del">
        <pc:chgData name="Blagoje Stankovic" userId="ea07ed49-4126-435b-9378-bab906036226" providerId="ADAL" clId="{7369D917-6F58-48A6-9417-80A2CF7DC4BF}" dt="2022-10-15T13:43:00.939" v="175" actId="47"/>
        <pc:sldMkLst>
          <pc:docMk/>
          <pc:sldMk cId="3935991846" sldId="362"/>
        </pc:sldMkLst>
      </pc:sldChg>
      <pc:sldChg chg="del">
        <pc:chgData name="Blagoje Stankovic" userId="ea07ed49-4126-435b-9378-bab906036226" providerId="ADAL" clId="{7369D917-6F58-48A6-9417-80A2CF7DC4BF}" dt="2022-10-15T13:43:00.939" v="175" actId="47"/>
        <pc:sldMkLst>
          <pc:docMk/>
          <pc:sldMk cId="2721680638" sldId="363"/>
        </pc:sldMkLst>
      </pc:sldChg>
      <pc:sldChg chg="del">
        <pc:chgData name="Blagoje Stankovic" userId="ea07ed49-4126-435b-9378-bab906036226" providerId="ADAL" clId="{7369D917-6F58-48A6-9417-80A2CF7DC4BF}" dt="2022-10-15T13:43:00.939" v="175" actId="47"/>
        <pc:sldMkLst>
          <pc:docMk/>
          <pc:sldMk cId="620560597" sldId="364"/>
        </pc:sldMkLst>
      </pc:sldChg>
      <pc:sldChg chg="del">
        <pc:chgData name="Blagoje Stankovic" userId="ea07ed49-4126-435b-9378-bab906036226" providerId="ADAL" clId="{7369D917-6F58-48A6-9417-80A2CF7DC4BF}" dt="2022-10-15T13:43:00.939" v="175" actId="47"/>
        <pc:sldMkLst>
          <pc:docMk/>
          <pc:sldMk cId="1639575594" sldId="365"/>
        </pc:sldMkLst>
      </pc:sldChg>
      <pc:sldChg chg="modSp mod">
        <pc:chgData name="Blagoje Stankovic" userId="ea07ed49-4126-435b-9378-bab906036226" providerId="ADAL" clId="{7369D917-6F58-48A6-9417-80A2CF7DC4BF}" dt="2022-10-15T13:47:15.540" v="260" actId="20577"/>
        <pc:sldMkLst>
          <pc:docMk/>
          <pc:sldMk cId="77013844" sldId="366"/>
        </pc:sldMkLst>
        <pc:spChg chg="mod">
          <ac:chgData name="Blagoje Stankovic" userId="ea07ed49-4126-435b-9378-bab906036226" providerId="ADAL" clId="{7369D917-6F58-48A6-9417-80A2CF7DC4BF}" dt="2022-10-15T13:47:15.540" v="260" actId="20577"/>
          <ac:spMkLst>
            <pc:docMk/>
            <pc:sldMk cId="77013844" sldId="366"/>
            <ac:spMk id="8" creationId="{6FE42B66-8360-4569-AE58-56DD8CC034D2}"/>
          </ac:spMkLst>
        </pc:spChg>
      </pc:sldChg>
      <pc:sldChg chg="modSp mod">
        <pc:chgData name="Blagoje Stankovic" userId="ea07ed49-4126-435b-9378-bab906036226" providerId="ADAL" clId="{7369D917-6F58-48A6-9417-80A2CF7DC4BF}" dt="2022-10-15T13:48:50.160" v="291" actId="20577"/>
        <pc:sldMkLst>
          <pc:docMk/>
          <pc:sldMk cId="3731559484" sldId="370"/>
        </pc:sldMkLst>
        <pc:spChg chg="mod">
          <ac:chgData name="Blagoje Stankovic" userId="ea07ed49-4126-435b-9378-bab906036226" providerId="ADAL" clId="{7369D917-6F58-48A6-9417-80A2CF7DC4BF}" dt="2022-10-15T13:48:50.160" v="291" actId="20577"/>
          <ac:spMkLst>
            <pc:docMk/>
            <pc:sldMk cId="3731559484" sldId="370"/>
            <ac:spMk id="14" creationId="{D992EC22-DB47-4944-ABD3-9E3E4B86EA83}"/>
          </ac:spMkLst>
        </pc:spChg>
      </pc:sldChg>
      <pc:sldChg chg="modSp mod">
        <pc:chgData name="Blagoje Stankovic" userId="ea07ed49-4126-435b-9378-bab906036226" providerId="ADAL" clId="{7369D917-6F58-48A6-9417-80A2CF7DC4BF}" dt="2022-10-15T13:49:37.034" v="293" actId="20577"/>
        <pc:sldMkLst>
          <pc:docMk/>
          <pc:sldMk cId="2867009976" sldId="372"/>
        </pc:sldMkLst>
        <pc:spChg chg="mod">
          <ac:chgData name="Blagoje Stankovic" userId="ea07ed49-4126-435b-9378-bab906036226" providerId="ADAL" clId="{7369D917-6F58-48A6-9417-80A2CF7DC4BF}" dt="2022-10-15T13:49:37.034" v="293" actId="20577"/>
          <ac:spMkLst>
            <pc:docMk/>
            <pc:sldMk cId="2867009976" sldId="372"/>
            <ac:spMk id="10" creationId="{D1EBB36E-1002-4A65-9153-7812B778869E}"/>
          </ac:spMkLst>
        </pc:spChg>
      </pc:sldChg>
      <pc:sldChg chg="modSp mod">
        <pc:chgData name="Blagoje Stankovic" userId="ea07ed49-4126-435b-9378-bab906036226" providerId="ADAL" clId="{7369D917-6F58-48A6-9417-80A2CF7DC4BF}" dt="2022-10-15T13:43:56.182" v="195" actId="20577"/>
        <pc:sldMkLst>
          <pc:docMk/>
          <pc:sldMk cId="2367285343" sldId="376"/>
        </pc:sldMkLst>
        <pc:spChg chg="mod">
          <ac:chgData name="Blagoje Stankovic" userId="ea07ed49-4126-435b-9378-bab906036226" providerId="ADAL" clId="{7369D917-6F58-48A6-9417-80A2CF7DC4BF}" dt="2022-10-15T13:43:56.182" v="195" actId="20577"/>
          <ac:spMkLst>
            <pc:docMk/>
            <pc:sldMk cId="2367285343" sldId="376"/>
            <ac:spMk id="5" creationId="{00000000-0000-0000-0000-000000000000}"/>
          </ac:spMkLst>
        </pc:spChg>
      </pc:sldChg>
      <pc:sldChg chg="modSp mod">
        <pc:chgData name="Blagoje Stankovic" userId="ea07ed49-4126-435b-9378-bab906036226" providerId="ADAL" clId="{7369D917-6F58-48A6-9417-80A2CF7DC4BF}" dt="2022-10-15T13:50:32.065" v="296" actId="20577"/>
        <pc:sldMkLst>
          <pc:docMk/>
          <pc:sldMk cId="223205163" sldId="377"/>
        </pc:sldMkLst>
        <pc:spChg chg="mod">
          <ac:chgData name="Blagoje Stankovic" userId="ea07ed49-4126-435b-9378-bab906036226" providerId="ADAL" clId="{7369D917-6F58-48A6-9417-80A2CF7DC4BF}" dt="2022-10-15T13:50:32.065" v="296" actId="20577"/>
          <ac:spMkLst>
            <pc:docMk/>
            <pc:sldMk cId="223205163" sldId="377"/>
            <ac:spMk id="2" creationId="{DC3A4E30-E9DE-4122-8237-BEC5236B27E7}"/>
          </ac:spMkLst>
        </pc:spChg>
      </pc:sldChg>
      <pc:sldChg chg="modSp mod">
        <pc:chgData name="Blagoje Stankovic" userId="ea07ed49-4126-435b-9378-bab906036226" providerId="ADAL" clId="{7369D917-6F58-48A6-9417-80A2CF7DC4BF}" dt="2022-10-15T13:51:54.561" v="323" actId="20577"/>
        <pc:sldMkLst>
          <pc:docMk/>
          <pc:sldMk cId="2655652484" sldId="378"/>
        </pc:sldMkLst>
        <pc:spChg chg="mod">
          <ac:chgData name="Blagoje Stankovic" userId="ea07ed49-4126-435b-9378-bab906036226" providerId="ADAL" clId="{7369D917-6F58-48A6-9417-80A2CF7DC4BF}" dt="2022-10-15T13:51:54.561" v="323" actId="20577"/>
          <ac:spMkLst>
            <pc:docMk/>
            <pc:sldMk cId="2655652484" sldId="378"/>
            <ac:spMk id="18" creationId="{BB93E265-BADA-41BA-AA40-8E330B84D7E3}"/>
          </ac:spMkLst>
        </pc:spChg>
      </pc:sldChg>
      <pc:sldChg chg="modSp mod">
        <pc:chgData name="Blagoje Stankovic" userId="ea07ed49-4126-435b-9378-bab906036226" providerId="ADAL" clId="{7369D917-6F58-48A6-9417-80A2CF7DC4BF}" dt="2022-10-15T13:53:37.454" v="325" actId="20577"/>
        <pc:sldMkLst>
          <pc:docMk/>
          <pc:sldMk cId="2302990424" sldId="380"/>
        </pc:sldMkLst>
        <pc:spChg chg="mod">
          <ac:chgData name="Blagoje Stankovic" userId="ea07ed49-4126-435b-9378-bab906036226" providerId="ADAL" clId="{7369D917-6F58-48A6-9417-80A2CF7DC4BF}" dt="2022-10-15T13:53:37.454" v="325" actId="20577"/>
          <ac:spMkLst>
            <pc:docMk/>
            <pc:sldMk cId="2302990424" sldId="380"/>
            <ac:spMk id="14" creationId="{E7A98DA5-D97D-48E1-8398-F598BE3F52C4}"/>
          </ac:spMkLst>
        </pc:spChg>
      </pc:sldChg>
      <pc:sldChg chg="delSp mod">
        <pc:chgData name="Blagoje Stankovic" userId="ea07ed49-4126-435b-9378-bab906036226" providerId="ADAL" clId="{7369D917-6F58-48A6-9417-80A2CF7DC4BF}" dt="2022-10-15T13:53:02.213" v="324" actId="478"/>
        <pc:sldMkLst>
          <pc:docMk/>
          <pc:sldMk cId="4043366941" sldId="382"/>
        </pc:sldMkLst>
        <pc:spChg chg="del">
          <ac:chgData name="Blagoje Stankovic" userId="ea07ed49-4126-435b-9378-bab906036226" providerId="ADAL" clId="{7369D917-6F58-48A6-9417-80A2CF7DC4BF}" dt="2022-10-15T13:53:02.213" v="324" actId="478"/>
          <ac:spMkLst>
            <pc:docMk/>
            <pc:sldMk cId="4043366941" sldId="382"/>
            <ac:spMk id="12" creationId="{6949FD54-B06F-4E83-B888-B73E021D4CB9}"/>
          </ac:spMkLst>
        </pc:spChg>
      </pc:sldChg>
      <pc:sldChg chg="modSp add mod">
        <pc:chgData name="Blagoje Stankovic" userId="ea07ed49-4126-435b-9378-bab906036226" providerId="ADAL" clId="{7369D917-6F58-48A6-9417-80A2CF7DC4BF}" dt="2022-10-15T13:43:41.876" v="193" actId="20577"/>
        <pc:sldMkLst>
          <pc:docMk/>
          <pc:sldMk cId="345376221" sldId="383"/>
        </pc:sldMkLst>
        <pc:spChg chg="mod">
          <ac:chgData name="Blagoje Stankovic" userId="ea07ed49-4126-435b-9378-bab906036226" providerId="ADAL" clId="{7369D917-6F58-48A6-9417-80A2CF7DC4BF}" dt="2022-10-15T13:43:41.876" v="193" actId="20577"/>
          <ac:spMkLst>
            <pc:docMk/>
            <pc:sldMk cId="345376221" sldId="383"/>
            <ac:spMk id="2" creationId="{00000000-0000-0000-0000-000000000000}"/>
          </ac:spMkLst>
        </pc:spChg>
        <pc:spChg chg="mod">
          <ac:chgData name="Blagoje Stankovic" userId="ea07ed49-4126-435b-9378-bab906036226" providerId="ADAL" clId="{7369D917-6F58-48A6-9417-80A2CF7DC4BF}" dt="2022-10-15T13:43:39.135" v="183" actId="20577"/>
          <ac:spMkLst>
            <pc:docMk/>
            <pc:sldMk cId="345376221" sldId="383"/>
            <ac:spMk id="5" creationId="{00000000-0000-0000-0000-000000000000}"/>
          </ac:spMkLst>
        </pc:spChg>
      </pc:sldChg>
    </pc:docChg>
  </pc:docChgLst>
  <pc:docChgLst>
    <pc:chgData name="Filip Jovasevic" userId="S::f.jovasevic@levi9.com::90c5ca09-abcc-4326-939f-6645ec73921c" providerId="AD" clId="Web-{EDD4BCF0-EFB2-48BA-B8A2-36CD0C74A429}"/>
    <pc:docChg chg="modSld">
      <pc:chgData name="Filip Jovasevic" userId="S::f.jovasevic@levi9.com::90c5ca09-abcc-4326-939f-6645ec73921c" providerId="AD" clId="Web-{EDD4BCF0-EFB2-48BA-B8A2-36CD0C74A429}" dt="2022-10-16T13:16:09.798" v="0" actId="20577"/>
      <pc:docMkLst>
        <pc:docMk/>
      </pc:docMkLst>
      <pc:sldChg chg="modSp">
        <pc:chgData name="Filip Jovasevic" userId="S::f.jovasevic@levi9.com::90c5ca09-abcc-4326-939f-6645ec73921c" providerId="AD" clId="Web-{EDD4BCF0-EFB2-48BA-B8A2-36CD0C74A429}" dt="2022-10-16T13:16:09.798" v="0" actId="20577"/>
        <pc:sldMkLst>
          <pc:docMk/>
          <pc:sldMk cId="2655652484" sldId="378"/>
        </pc:sldMkLst>
        <pc:spChg chg="mod">
          <ac:chgData name="Filip Jovasevic" userId="S::f.jovasevic@levi9.com::90c5ca09-abcc-4326-939f-6645ec73921c" providerId="AD" clId="Web-{EDD4BCF0-EFB2-48BA-B8A2-36CD0C74A429}" dt="2022-10-16T13:16:09.798" v="0" actId="20577"/>
          <ac:spMkLst>
            <pc:docMk/>
            <pc:sldMk cId="2655652484" sldId="378"/>
            <ac:spMk id="18" creationId="{BB93E265-BADA-41BA-AA40-8E330B84D7E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DD6AA-DA07-4B49-84C4-DD15DC5E0A8E}" type="datetimeFigureOut">
              <a:rPr lang="en-GB" smtClean="0"/>
              <a:t>16/10/2022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527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85800" y="0"/>
            <a:ext cx="4966198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78000" y="0"/>
            <a:ext cx="1080000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+mn-lt"/>
              </a:defRPr>
            </a:lvl1pPr>
          </a:lstStyle>
          <a:p>
            <a:fld id="{B6962210-35F6-42EB-A3B8-FCE6E13B30BA}" type="datetimeFigureOut">
              <a:rPr lang="en-GB" smtClean="0"/>
              <a:pPr/>
              <a:t>16/10/2022</a:t>
            </a:fld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938589"/>
            <a:ext cx="5486400" cy="474662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85799" y="8856661"/>
            <a:ext cx="4966199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78000" y="8856661"/>
            <a:ext cx="1080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latin typeface="+mn-lt"/>
              </a:defRPr>
            </a:lvl1pPr>
          </a:lstStyle>
          <a:p>
            <a:fld id="{E762DFE1-544E-4AD0-8AE2-9ADF9877B1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1041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33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74625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360363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53498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71913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376" userDrawn="1">
          <p15:clr>
            <a:srgbClr val="F26B43"/>
          </p15:clr>
        </p15:guide>
        <p15:guide id="2" orient="horz" pos="432" userDrawn="1">
          <p15:clr>
            <a:srgbClr val="F26B43"/>
          </p15:clr>
        </p15:guide>
        <p15:guide id="3" orient="horz" pos="2481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5256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0817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4058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3119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6015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2356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714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3681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10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3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presenter name</a:t>
            </a:r>
          </a:p>
        </p:txBody>
      </p:sp>
      <p:sp>
        <p:nvSpPr>
          <p:cNvPr id="103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04" name="Group 103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1" name="Group 110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12" name="Straight Connector 111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15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16" name="Group 115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17" name="Straight Connector 11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8" name="Straight Connector 117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9" name="Group 11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0390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74738" cy="4475162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5184774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3794017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3" y="1544638"/>
            <a:ext cx="5184775" cy="20458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348413" y="1544638"/>
            <a:ext cx="5185405" cy="20458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58813" y="3973926"/>
            <a:ext cx="5184775" cy="20458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348413" y="3973926"/>
            <a:ext cx="5185405" cy="20458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9524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280" userDrawn="1">
          <p15:clr>
            <a:srgbClr val="FBAE40"/>
          </p15:clr>
        </p15:guide>
        <p15:guide id="3" orient="horz" pos="2496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Conten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39877"/>
            <a:ext cx="5184775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28"/>
          </p:nvPr>
        </p:nvSpPr>
        <p:spPr>
          <a:xfrm>
            <a:off x="658813" y="3940444"/>
            <a:ext cx="5184775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9"/>
          </p:nvPr>
        </p:nvSpPr>
        <p:spPr>
          <a:xfrm>
            <a:off x="6348414" y="1539877"/>
            <a:ext cx="5173662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30"/>
          </p:nvPr>
        </p:nvSpPr>
        <p:spPr>
          <a:xfrm>
            <a:off x="6348414" y="3940444"/>
            <a:ext cx="5173662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quarter" idx="20"/>
          </p:nvPr>
        </p:nvSpPr>
        <p:spPr>
          <a:xfrm>
            <a:off x="658814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4" name="Content Placeholder 3"/>
          <p:cNvSpPr>
            <a:spLocks noGrp="1"/>
          </p:cNvSpPr>
          <p:nvPr>
            <p:ph sz="quarter" idx="21"/>
          </p:nvPr>
        </p:nvSpPr>
        <p:spPr>
          <a:xfrm>
            <a:off x="658814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2"/>
          </p:nvPr>
        </p:nvSpPr>
        <p:spPr>
          <a:xfrm>
            <a:off x="8078788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6" name="Content Placeholder 3"/>
          <p:cNvSpPr>
            <a:spLocks noGrp="1"/>
          </p:cNvSpPr>
          <p:nvPr>
            <p:ph sz="quarter" idx="23"/>
          </p:nvPr>
        </p:nvSpPr>
        <p:spPr>
          <a:xfrm>
            <a:off x="8078788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4"/>
          </p:nvPr>
        </p:nvSpPr>
        <p:spPr>
          <a:xfrm>
            <a:off x="4368801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8" name="Content Placeholder 3"/>
          <p:cNvSpPr>
            <a:spLocks noGrp="1"/>
          </p:cNvSpPr>
          <p:nvPr>
            <p:ph sz="quarter" idx="25"/>
          </p:nvPr>
        </p:nvSpPr>
        <p:spPr>
          <a:xfrm>
            <a:off x="4368801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19536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2"/>
          </p:nvPr>
        </p:nvSpPr>
        <p:spPr>
          <a:xfrm>
            <a:off x="658814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28"/>
          </p:nvPr>
        </p:nvSpPr>
        <p:spPr>
          <a:xfrm>
            <a:off x="658814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9"/>
          </p:nvPr>
        </p:nvSpPr>
        <p:spPr>
          <a:xfrm>
            <a:off x="4368801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30"/>
          </p:nvPr>
        </p:nvSpPr>
        <p:spPr>
          <a:xfrm>
            <a:off x="4368801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31"/>
          </p:nvPr>
        </p:nvSpPr>
        <p:spPr>
          <a:xfrm>
            <a:off x="8078788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9" name="Content Placeholder 3"/>
          <p:cNvSpPr>
            <a:spLocks noGrp="1"/>
          </p:cNvSpPr>
          <p:nvPr>
            <p:ph sz="quarter" idx="32"/>
          </p:nvPr>
        </p:nvSpPr>
        <p:spPr>
          <a:xfrm>
            <a:off x="8078788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7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9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0" name="Group 99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2" name="Straight Connector 101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6" name="Group 105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7" name="Straight Connector 106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9" name="Group 10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2176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102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3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4" name="Group 103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0" name="Group 10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31382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5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sp>
        <p:nvSpPr>
          <p:cNvPr id="53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1" name="Group 60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7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8" name="Rectangle 97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3" name="Group 102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7" name="Picture 106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8" name="Rectangle 107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4" name="Straight Arrow Connector 103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2326883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9" name="Group 11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0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92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93" name="Group 92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94" name="Straight Connector 93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6" name="Group 95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53" name="Group 152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54" name="Straight Connector 15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052332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9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0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2" name="Group 91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34477977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-2"/>
            <a:ext cx="5843587" cy="6858002"/>
          </a:xfrm>
          <a:custGeom>
            <a:avLst/>
            <a:gdLst>
              <a:gd name="connsiteX0" fmla="*/ 5034304 w 5843587"/>
              <a:gd name="connsiteY0" fmla="*/ 6352964 h 6858001"/>
              <a:gd name="connsiteX1" fmla="*/ 4994816 w 5843587"/>
              <a:gd name="connsiteY1" fmla="*/ 6392626 h 6858001"/>
              <a:gd name="connsiteX2" fmla="*/ 5034304 w 5843587"/>
              <a:gd name="connsiteY2" fmla="*/ 6432288 h 6858001"/>
              <a:gd name="connsiteX3" fmla="*/ 5073792 w 5843587"/>
              <a:gd name="connsiteY3" fmla="*/ 6392626 h 6858001"/>
              <a:gd name="connsiteX4" fmla="*/ 5034304 w 5843587"/>
              <a:gd name="connsiteY4" fmla="*/ 6352964 h 6858001"/>
              <a:gd name="connsiteX5" fmla="*/ 5031821 w 5843587"/>
              <a:gd name="connsiteY5" fmla="*/ 6250330 h 6858001"/>
              <a:gd name="connsiteX6" fmla="*/ 4927244 w 5843587"/>
              <a:gd name="connsiteY6" fmla="*/ 6293859 h 6858001"/>
              <a:gd name="connsiteX7" fmla="*/ 4883137 w 5843587"/>
              <a:gd name="connsiteY7" fmla="*/ 6397330 h 6858001"/>
              <a:gd name="connsiteX8" fmla="*/ 4983446 w 5843587"/>
              <a:gd name="connsiteY8" fmla="*/ 6534339 h 6858001"/>
              <a:gd name="connsiteX9" fmla="*/ 5014036 w 5843587"/>
              <a:gd name="connsiteY9" fmla="*/ 6485815 h 6858001"/>
              <a:gd name="connsiteX10" fmla="*/ 4940050 w 5843587"/>
              <a:gd name="connsiteY10" fmla="*/ 6396616 h 6858001"/>
              <a:gd name="connsiteX11" fmla="*/ 5033244 w 5843587"/>
              <a:gd name="connsiteY11" fmla="*/ 6304563 h 6858001"/>
              <a:gd name="connsiteX12" fmla="*/ 5128573 w 5843587"/>
              <a:gd name="connsiteY12" fmla="*/ 6394475 h 6858001"/>
              <a:gd name="connsiteX13" fmla="*/ 5104385 w 5843587"/>
              <a:gd name="connsiteY13" fmla="*/ 6463693 h 6858001"/>
              <a:gd name="connsiteX14" fmla="*/ 5103673 w 5843587"/>
              <a:gd name="connsiteY14" fmla="*/ 6463693 h 6858001"/>
              <a:gd name="connsiteX15" fmla="*/ 5103673 w 5843587"/>
              <a:gd name="connsiteY15" fmla="*/ 6464407 h 6858001"/>
              <a:gd name="connsiteX16" fmla="*/ 5003365 w 5843587"/>
              <a:gd name="connsiteY16" fmla="*/ 6613547 h 6858001"/>
              <a:gd name="connsiteX17" fmla="*/ 5055298 w 5843587"/>
              <a:gd name="connsiteY17" fmla="*/ 6613547 h 6858001"/>
              <a:gd name="connsiteX18" fmla="*/ 5078774 w 5843587"/>
              <a:gd name="connsiteY18" fmla="*/ 6600703 h 6858001"/>
              <a:gd name="connsiteX19" fmla="*/ 5133553 w 5843587"/>
              <a:gd name="connsiteY19" fmla="*/ 6511504 h 6858001"/>
              <a:gd name="connsiteX20" fmla="*/ 5144224 w 5843587"/>
              <a:gd name="connsiteY20" fmla="*/ 6495091 h 6858001"/>
              <a:gd name="connsiteX21" fmla="*/ 5184774 w 5843587"/>
              <a:gd name="connsiteY21" fmla="*/ 6393048 h 6858001"/>
              <a:gd name="connsiteX22" fmla="*/ 5137821 w 5843587"/>
              <a:gd name="connsiteY22" fmla="*/ 6289578 h 6858001"/>
              <a:gd name="connsiteX23" fmla="*/ 5031821 w 5843587"/>
              <a:gd name="connsiteY23" fmla="*/ 6250330 h 6858001"/>
              <a:gd name="connsiteX24" fmla="*/ 0 w 5843587"/>
              <a:gd name="connsiteY24" fmla="*/ 0 h 6858001"/>
              <a:gd name="connsiteX25" fmla="*/ 5843587 w 5843587"/>
              <a:gd name="connsiteY25" fmla="*/ 0 h 6858001"/>
              <a:gd name="connsiteX26" fmla="*/ 5843587 w 5843587"/>
              <a:gd name="connsiteY26" fmla="*/ 6858001 h 6858001"/>
              <a:gd name="connsiteX27" fmla="*/ 0 w 5843587"/>
              <a:gd name="connsiteY2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843587" h="6858001">
                <a:moveTo>
                  <a:pt x="5034304" y="6352964"/>
                </a:moveTo>
                <a:cubicBezTo>
                  <a:pt x="5012495" y="6352964"/>
                  <a:pt x="4994816" y="6370721"/>
                  <a:pt x="4994816" y="6392626"/>
                </a:cubicBezTo>
                <a:cubicBezTo>
                  <a:pt x="4994816" y="6414531"/>
                  <a:pt x="5012495" y="6432288"/>
                  <a:pt x="5034304" y="6432288"/>
                </a:cubicBezTo>
                <a:cubicBezTo>
                  <a:pt x="5056113" y="6432288"/>
                  <a:pt x="5073792" y="6414531"/>
                  <a:pt x="5073792" y="6392626"/>
                </a:cubicBezTo>
                <a:cubicBezTo>
                  <a:pt x="5073792" y="6370721"/>
                  <a:pt x="5056113" y="6352964"/>
                  <a:pt x="5034304" y="6352964"/>
                </a:cubicBezTo>
                <a:close/>
                <a:moveTo>
                  <a:pt x="5031821" y="6250330"/>
                </a:moveTo>
                <a:cubicBezTo>
                  <a:pt x="4992694" y="6250330"/>
                  <a:pt x="4954989" y="6266029"/>
                  <a:pt x="4927244" y="6293859"/>
                </a:cubicBezTo>
                <a:cubicBezTo>
                  <a:pt x="4898788" y="6321689"/>
                  <a:pt x="4883137" y="6358796"/>
                  <a:pt x="4883137" y="6397330"/>
                </a:cubicBezTo>
                <a:cubicBezTo>
                  <a:pt x="4883137" y="6461553"/>
                  <a:pt x="4922976" y="6515785"/>
                  <a:pt x="4983446" y="6534339"/>
                </a:cubicBezTo>
                <a:cubicBezTo>
                  <a:pt x="5014036" y="6485815"/>
                  <a:pt x="5014036" y="6485815"/>
                  <a:pt x="5014036" y="6485815"/>
                </a:cubicBezTo>
                <a:cubicBezTo>
                  <a:pt x="4971352" y="6477965"/>
                  <a:pt x="4940050" y="6441572"/>
                  <a:pt x="4940050" y="6396616"/>
                </a:cubicBezTo>
                <a:cubicBezTo>
                  <a:pt x="4940050" y="6345951"/>
                  <a:pt x="4981311" y="6304563"/>
                  <a:pt x="5033244" y="6304563"/>
                </a:cubicBezTo>
                <a:cubicBezTo>
                  <a:pt x="5080197" y="6304563"/>
                  <a:pt x="5128573" y="6338102"/>
                  <a:pt x="5128573" y="6394475"/>
                </a:cubicBezTo>
                <a:cubicBezTo>
                  <a:pt x="5128573" y="6420878"/>
                  <a:pt x="5115767" y="6443713"/>
                  <a:pt x="5104385" y="6463693"/>
                </a:cubicBezTo>
                <a:cubicBezTo>
                  <a:pt x="5103673" y="6463693"/>
                  <a:pt x="5103673" y="6463693"/>
                  <a:pt x="5103673" y="6463693"/>
                </a:cubicBezTo>
                <a:cubicBezTo>
                  <a:pt x="5103673" y="6464407"/>
                  <a:pt x="5103673" y="6464407"/>
                  <a:pt x="5103673" y="6464407"/>
                </a:cubicBezTo>
                <a:cubicBezTo>
                  <a:pt x="5003365" y="6613547"/>
                  <a:pt x="5003365" y="6613547"/>
                  <a:pt x="5003365" y="6613547"/>
                </a:cubicBezTo>
                <a:cubicBezTo>
                  <a:pt x="5055298" y="6613547"/>
                  <a:pt x="5055298" y="6613547"/>
                  <a:pt x="5055298" y="6613547"/>
                </a:cubicBezTo>
                <a:cubicBezTo>
                  <a:pt x="5064546" y="6613547"/>
                  <a:pt x="5073794" y="6608552"/>
                  <a:pt x="5078774" y="6600703"/>
                </a:cubicBezTo>
                <a:cubicBezTo>
                  <a:pt x="5133553" y="6511504"/>
                  <a:pt x="5133553" y="6511504"/>
                  <a:pt x="5133553" y="6511504"/>
                </a:cubicBezTo>
                <a:cubicBezTo>
                  <a:pt x="5137110" y="6505795"/>
                  <a:pt x="5140667" y="6500087"/>
                  <a:pt x="5144224" y="6495091"/>
                </a:cubicBezTo>
                <a:cubicBezTo>
                  <a:pt x="5164143" y="6462266"/>
                  <a:pt x="5184774" y="6428014"/>
                  <a:pt x="5184774" y="6393048"/>
                </a:cubicBezTo>
                <a:cubicBezTo>
                  <a:pt x="5184774" y="6340956"/>
                  <a:pt x="5159163" y="6308131"/>
                  <a:pt x="5137821" y="6289578"/>
                </a:cubicBezTo>
                <a:cubicBezTo>
                  <a:pt x="5110076" y="6264602"/>
                  <a:pt x="5070949" y="6250330"/>
                  <a:pt x="5031821" y="6250330"/>
                </a:cubicBezTo>
                <a:close/>
                <a:moveTo>
                  <a:pt x="0" y="0"/>
                </a:moveTo>
                <a:lnTo>
                  <a:pt x="5843587" y="0"/>
                </a:lnTo>
                <a:lnTo>
                  <a:pt x="5843587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5169898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35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36" name="Rectangle 3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77227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333375"/>
            <a:ext cx="5508625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1411151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-2"/>
            <a:ext cx="5843588" cy="6858002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026094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348413" y="6370641"/>
            <a:ext cx="4753927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0788292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334962" y="333375"/>
            <a:ext cx="5508626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3251922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0"/>
            <a:ext cx="2971800" cy="6858000"/>
          </a:xfrm>
          <a:custGeom>
            <a:avLst/>
            <a:gdLst>
              <a:gd name="connsiteX0" fmla="*/ 2162517 w 2971800"/>
              <a:gd name="connsiteY0" fmla="*/ 6352962 h 6857999"/>
              <a:gd name="connsiteX1" fmla="*/ 2123029 w 2971800"/>
              <a:gd name="connsiteY1" fmla="*/ 6392624 h 6857999"/>
              <a:gd name="connsiteX2" fmla="*/ 2162517 w 2971800"/>
              <a:gd name="connsiteY2" fmla="*/ 6432286 h 6857999"/>
              <a:gd name="connsiteX3" fmla="*/ 2202005 w 2971800"/>
              <a:gd name="connsiteY3" fmla="*/ 6392624 h 6857999"/>
              <a:gd name="connsiteX4" fmla="*/ 2162517 w 2971800"/>
              <a:gd name="connsiteY4" fmla="*/ 6352962 h 6857999"/>
              <a:gd name="connsiteX5" fmla="*/ 2160034 w 2971800"/>
              <a:gd name="connsiteY5" fmla="*/ 6250328 h 6857999"/>
              <a:gd name="connsiteX6" fmla="*/ 2055457 w 2971800"/>
              <a:gd name="connsiteY6" fmla="*/ 6293857 h 6857999"/>
              <a:gd name="connsiteX7" fmla="*/ 2011350 w 2971800"/>
              <a:gd name="connsiteY7" fmla="*/ 6397328 h 6857999"/>
              <a:gd name="connsiteX8" fmla="*/ 2111659 w 2971800"/>
              <a:gd name="connsiteY8" fmla="*/ 6534337 h 6857999"/>
              <a:gd name="connsiteX9" fmla="*/ 2142249 w 2971800"/>
              <a:gd name="connsiteY9" fmla="*/ 6485813 h 6857999"/>
              <a:gd name="connsiteX10" fmla="*/ 2068263 w 2971800"/>
              <a:gd name="connsiteY10" fmla="*/ 6396614 h 6857999"/>
              <a:gd name="connsiteX11" fmla="*/ 2161457 w 2971800"/>
              <a:gd name="connsiteY11" fmla="*/ 6304561 h 6857999"/>
              <a:gd name="connsiteX12" fmla="*/ 2256786 w 2971800"/>
              <a:gd name="connsiteY12" fmla="*/ 6394473 h 6857999"/>
              <a:gd name="connsiteX13" fmla="*/ 2232598 w 2971800"/>
              <a:gd name="connsiteY13" fmla="*/ 6463691 h 6857999"/>
              <a:gd name="connsiteX14" fmla="*/ 2231886 w 2971800"/>
              <a:gd name="connsiteY14" fmla="*/ 6463691 h 6857999"/>
              <a:gd name="connsiteX15" fmla="*/ 2231886 w 2971800"/>
              <a:gd name="connsiteY15" fmla="*/ 6464405 h 6857999"/>
              <a:gd name="connsiteX16" fmla="*/ 2131578 w 2971800"/>
              <a:gd name="connsiteY16" fmla="*/ 6613545 h 6857999"/>
              <a:gd name="connsiteX17" fmla="*/ 2183511 w 2971800"/>
              <a:gd name="connsiteY17" fmla="*/ 6613545 h 6857999"/>
              <a:gd name="connsiteX18" fmla="*/ 2206987 w 2971800"/>
              <a:gd name="connsiteY18" fmla="*/ 6600701 h 6857999"/>
              <a:gd name="connsiteX19" fmla="*/ 2261766 w 2971800"/>
              <a:gd name="connsiteY19" fmla="*/ 6511502 h 6857999"/>
              <a:gd name="connsiteX20" fmla="*/ 2272437 w 2971800"/>
              <a:gd name="connsiteY20" fmla="*/ 6495089 h 6857999"/>
              <a:gd name="connsiteX21" fmla="*/ 2312987 w 2971800"/>
              <a:gd name="connsiteY21" fmla="*/ 6393046 h 6857999"/>
              <a:gd name="connsiteX22" fmla="*/ 2266034 w 2971800"/>
              <a:gd name="connsiteY22" fmla="*/ 6289576 h 6857999"/>
              <a:gd name="connsiteX23" fmla="*/ 2160034 w 2971800"/>
              <a:gd name="connsiteY23" fmla="*/ 6250328 h 6857999"/>
              <a:gd name="connsiteX24" fmla="*/ 0 w 2971800"/>
              <a:gd name="connsiteY24" fmla="*/ 0 h 6857999"/>
              <a:gd name="connsiteX25" fmla="*/ 2971800 w 2971800"/>
              <a:gd name="connsiteY25" fmla="*/ 0 h 6857999"/>
              <a:gd name="connsiteX26" fmla="*/ 2971800 w 2971800"/>
              <a:gd name="connsiteY26" fmla="*/ 6857999 h 6857999"/>
              <a:gd name="connsiteX27" fmla="*/ 0 w 2971800"/>
              <a:gd name="connsiteY2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971800" h="6857999">
                <a:moveTo>
                  <a:pt x="2162517" y="6352962"/>
                </a:moveTo>
                <a:cubicBezTo>
                  <a:pt x="2140708" y="6352962"/>
                  <a:pt x="2123029" y="6370719"/>
                  <a:pt x="2123029" y="6392624"/>
                </a:cubicBezTo>
                <a:cubicBezTo>
                  <a:pt x="2123029" y="6414529"/>
                  <a:pt x="2140708" y="6432286"/>
                  <a:pt x="2162517" y="6432286"/>
                </a:cubicBezTo>
                <a:cubicBezTo>
                  <a:pt x="2184326" y="6432286"/>
                  <a:pt x="2202005" y="6414529"/>
                  <a:pt x="2202005" y="6392624"/>
                </a:cubicBezTo>
                <a:cubicBezTo>
                  <a:pt x="2202005" y="6370719"/>
                  <a:pt x="2184326" y="6352962"/>
                  <a:pt x="2162517" y="6352962"/>
                </a:cubicBezTo>
                <a:close/>
                <a:moveTo>
                  <a:pt x="2160034" y="6250328"/>
                </a:moveTo>
                <a:cubicBezTo>
                  <a:pt x="2120907" y="6250328"/>
                  <a:pt x="2083202" y="6266027"/>
                  <a:pt x="2055457" y="6293857"/>
                </a:cubicBezTo>
                <a:cubicBezTo>
                  <a:pt x="2027001" y="6321687"/>
                  <a:pt x="2011350" y="6358794"/>
                  <a:pt x="2011350" y="6397328"/>
                </a:cubicBezTo>
                <a:cubicBezTo>
                  <a:pt x="2011350" y="6461551"/>
                  <a:pt x="2051189" y="6515783"/>
                  <a:pt x="2111659" y="6534337"/>
                </a:cubicBezTo>
                <a:cubicBezTo>
                  <a:pt x="2142249" y="6485813"/>
                  <a:pt x="2142249" y="6485813"/>
                  <a:pt x="2142249" y="6485813"/>
                </a:cubicBezTo>
                <a:cubicBezTo>
                  <a:pt x="2099565" y="6477963"/>
                  <a:pt x="2068263" y="6441570"/>
                  <a:pt x="2068263" y="6396614"/>
                </a:cubicBezTo>
                <a:cubicBezTo>
                  <a:pt x="2068263" y="6345949"/>
                  <a:pt x="2109524" y="6304561"/>
                  <a:pt x="2161457" y="6304561"/>
                </a:cubicBezTo>
                <a:cubicBezTo>
                  <a:pt x="2208410" y="6304561"/>
                  <a:pt x="2256786" y="6338100"/>
                  <a:pt x="2256786" y="6394473"/>
                </a:cubicBezTo>
                <a:cubicBezTo>
                  <a:pt x="2256786" y="6420876"/>
                  <a:pt x="2243980" y="6443711"/>
                  <a:pt x="2232598" y="6463691"/>
                </a:cubicBezTo>
                <a:cubicBezTo>
                  <a:pt x="2231886" y="6463691"/>
                  <a:pt x="2231886" y="6463691"/>
                  <a:pt x="2231886" y="6463691"/>
                </a:cubicBezTo>
                <a:cubicBezTo>
                  <a:pt x="2231886" y="6464405"/>
                  <a:pt x="2231886" y="6464405"/>
                  <a:pt x="2231886" y="6464405"/>
                </a:cubicBezTo>
                <a:cubicBezTo>
                  <a:pt x="2131578" y="6613545"/>
                  <a:pt x="2131578" y="6613545"/>
                  <a:pt x="2131578" y="6613545"/>
                </a:cubicBezTo>
                <a:cubicBezTo>
                  <a:pt x="2183511" y="6613545"/>
                  <a:pt x="2183511" y="6613545"/>
                  <a:pt x="2183511" y="6613545"/>
                </a:cubicBezTo>
                <a:cubicBezTo>
                  <a:pt x="2192759" y="6613545"/>
                  <a:pt x="2202007" y="6608550"/>
                  <a:pt x="2206987" y="6600701"/>
                </a:cubicBezTo>
                <a:cubicBezTo>
                  <a:pt x="2261766" y="6511502"/>
                  <a:pt x="2261766" y="6511502"/>
                  <a:pt x="2261766" y="6511502"/>
                </a:cubicBezTo>
                <a:cubicBezTo>
                  <a:pt x="2265323" y="6505793"/>
                  <a:pt x="2268880" y="6500085"/>
                  <a:pt x="2272437" y="6495089"/>
                </a:cubicBezTo>
                <a:cubicBezTo>
                  <a:pt x="2292356" y="6462264"/>
                  <a:pt x="2312987" y="6428012"/>
                  <a:pt x="2312987" y="6393046"/>
                </a:cubicBezTo>
                <a:cubicBezTo>
                  <a:pt x="2312987" y="6340954"/>
                  <a:pt x="2287376" y="6308129"/>
                  <a:pt x="2266034" y="6289576"/>
                </a:cubicBezTo>
                <a:cubicBezTo>
                  <a:pt x="2238289" y="6264600"/>
                  <a:pt x="2199162" y="6250328"/>
                  <a:pt x="2160034" y="6250328"/>
                </a:cubicBezTo>
                <a:close/>
                <a:moveTo>
                  <a:pt x="0" y="0"/>
                </a:moveTo>
                <a:lnTo>
                  <a:pt x="2971800" y="0"/>
                </a:lnTo>
                <a:lnTo>
                  <a:pt x="29718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2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3" name="Rectangle 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4754864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333375"/>
            <a:ext cx="2636838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presentation (Footer Text)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0" y="1"/>
            <a:ext cx="2971799" cy="68580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8"/>
          </p:nvPr>
        </p:nvSpPr>
        <p:spPr>
          <a:xfrm>
            <a:off x="3251202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3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3573522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5802191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334962" y="333375"/>
            <a:ext cx="2636837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1"/>
            <a:ext cx="12192000" cy="60198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2" name="Group 91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0962445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1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bg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3" name="Group 112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160" name="Group 15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6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62" name="Rectangle 16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67" name="Group 166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71" name="Picture 170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2" name="Rectangle 171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68" name="Straight Arrow Connector 167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  <p:sp>
        <p:nvSpPr>
          <p:cNvPr id="147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48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49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50" name="Group 149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51" name="Straight Connector 150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3" name="Group 152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54" name="Straight Connector 15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6" name="Group 155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57" name="Straight Connector 15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8" name="Straight Connector 157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9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017780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Slide With Blu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3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4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57" name="Rectangle 104"/>
          <p:cNvSpPr>
            <a:spLocks noChangeArrowheads="1"/>
          </p:cNvSpPr>
          <p:nvPr userDrawn="1"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5" name="Rectangle 64"/>
          <p:cNvSpPr/>
          <p:nvPr userDrawn="1"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US" sz="1200" b="1" dirty="0">
                <a:solidFill>
                  <a:schemeClr val="tx1"/>
                </a:solidFill>
                <a:latin typeface="+mj-lt"/>
              </a:rPr>
              <a:t>INSERT IMAGE VIA</a:t>
            </a:r>
          </a:p>
          <a:p>
            <a:pPr algn="l"/>
            <a:r>
              <a:rPr lang="en-US" sz="1100" b="0" dirty="0">
                <a:solidFill>
                  <a:schemeClr val="tx1"/>
                </a:solidFill>
              </a:rPr>
              <a:t>Go to TAB </a:t>
            </a:r>
            <a:r>
              <a:rPr lang="en-US" sz="1100" b="1" dirty="0">
                <a:solidFill>
                  <a:schemeClr val="tx1"/>
                </a:solidFill>
              </a:rPr>
              <a:t>“Design” </a:t>
            </a:r>
            <a:r>
              <a:rPr lang="en-US" sz="1100" b="0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 dirty="0">
                <a:solidFill>
                  <a:schemeClr val="tx1"/>
                </a:solidFill>
              </a:rPr>
              <a:t>Click </a:t>
            </a:r>
            <a:r>
              <a:rPr lang="en-US" sz="1100" b="1" dirty="0">
                <a:solidFill>
                  <a:schemeClr val="tx1"/>
                </a:solidFill>
              </a:rPr>
              <a:t>Format Background </a:t>
            </a:r>
            <a:r>
              <a:rPr lang="en-US" sz="1100" b="0" dirty="0">
                <a:solidFill>
                  <a:schemeClr val="tx1"/>
                </a:solidFill>
              </a:rPr>
              <a:t>&gt; </a:t>
            </a:r>
            <a:br>
              <a:rPr lang="en-US" sz="1100" b="0" dirty="0">
                <a:solidFill>
                  <a:schemeClr val="tx1"/>
                </a:solidFill>
              </a:rPr>
            </a:br>
            <a:r>
              <a:rPr lang="en-US" sz="1100" b="0" dirty="0">
                <a:solidFill>
                  <a:schemeClr val="tx1"/>
                </a:solidFill>
              </a:rPr>
              <a:t>Now click </a:t>
            </a:r>
            <a:r>
              <a:rPr lang="en-US" sz="1100" b="1" dirty="0">
                <a:solidFill>
                  <a:schemeClr val="tx1"/>
                </a:solidFill>
              </a:rPr>
              <a:t>Picture</a:t>
            </a:r>
            <a:r>
              <a:rPr lang="en-US" sz="1100" b="1" baseline="0" dirty="0">
                <a:solidFill>
                  <a:schemeClr val="tx1"/>
                </a:solidFill>
              </a:rPr>
              <a:t> or texture fill </a:t>
            </a:r>
            <a:r>
              <a:rPr lang="en-US" sz="1100" b="0" baseline="0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 i="0" baseline="0" dirty="0">
                <a:solidFill>
                  <a:schemeClr val="tx1"/>
                </a:solidFill>
              </a:rPr>
              <a:t>Click </a:t>
            </a:r>
            <a:r>
              <a:rPr lang="en-US" sz="1100" b="1" i="0" baseline="0" dirty="0">
                <a:solidFill>
                  <a:schemeClr val="tx1"/>
                </a:solidFill>
              </a:rPr>
              <a:t>“File” </a:t>
            </a:r>
            <a:r>
              <a:rPr lang="en-US" sz="1100" b="0" i="0" baseline="0" dirty="0">
                <a:solidFill>
                  <a:schemeClr val="tx1"/>
                </a:solidFill>
              </a:rPr>
              <a:t>to browse to </a:t>
            </a:r>
            <a:r>
              <a:rPr lang="en-US" sz="1100" b="0" baseline="0" dirty="0">
                <a:solidFill>
                  <a:schemeClr val="tx1"/>
                </a:solidFill>
              </a:rPr>
              <a:t>your image</a:t>
            </a:r>
          </a:p>
          <a:p>
            <a:pPr algn="l"/>
            <a:r>
              <a:rPr lang="en-US" sz="1100" b="0" baseline="0" dirty="0">
                <a:solidFill>
                  <a:schemeClr val="tx1"/>
                </a:solidFill>
              </a:rPr>
              <a:t>Make sure </a:t>
            </a:r>
            <a:r>
              <a:rPr lang="en-US" sz="1100" b="1" i="0" baseline="0" dirty="0">
                <a:solidFill>
                  <a:schemeClr val="tx1"/>
                </a:solidFill>
              </a:rPr>
              <a:t>“Tile picture as texture”  </a:t>
            </a:r>
            <a:r>
              <a:rPr lang="en-US" sz="1100" b="0" baseline="0" dirty="0">
                <a:solidFill>
                  <a:schemeClr val="tx1"/>
                </a:solidFill>
              </a:rPr>
              <a:t>is ticked</a:t>
            </a:r>
            <a:endParaRPr lang="en-US" sz="1100" b="0" dirty="0">
              <a:solidFill>
                <a:schemeClr val="tx1"/>
              </a:solidFill>
            </a:endParaRPr>
          </a:p>
        </p:txBody>
      </p:sp>
      <p:cxnSp>
        <p:nvCxnSpPr>
          <p:cNvPr id="69" name="Straight Connector 68"/>
          <p:cNvCxnSpPr/>
          <p:nvPr userDrawn="1"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10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111" name="Group 110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112" name="Straight Connector 111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4" name="Group 113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5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8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6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8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0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2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4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35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7" name="Rectangle 136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37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0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5" name="Rectangle 144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6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7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6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7" name="Group 66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8" name="Straight Connector 67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0" name="Straight Connector 69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752785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Slide With Whit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  <a:solidFill>
            <a:schemeClr val="bg1"/>
          </a:solidFill>
        </p:grpSpPr>
        <p:sp>
          <p:nvSpPr>
            <p:cNvPr id="47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4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51" name="Rectangle 104"/>
          <p:cNvSpPr>
            <a:spLocks noChangeArrowheads="1"/>
          </p:cNvSpPr>
          <p:nvPr userDrawn="1"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4" name="Straight Connector 53"/>
            <p:cNvCxnSpPr/>
            <p:nvPr userDrawn="1"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7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98" name="Group 97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99" name="Straight Connector 98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2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5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6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7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2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3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5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6" name="Rectangle 125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7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9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3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59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250690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4" y="1544638"/>
            <a:ext cx="10863260" cy="4475162"/>
          </a:xfrm>
        </p:spPr>
        <p:txBody>
          <a:bodyPr/>
          <a:lstStyle>
            <a:lvl1pPr>
              <a:lnSpc>
                <a:spcPct val="80000"/>
              </a:lnSpc>
              <a:defRPr sz="1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Edit Disclaimer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7376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with 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534250"/>
            <a:ext cx="12192000" cy="448554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1534250"/>
            <a:ext cx="12192000" cy="448555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40886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Video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 userDrawn="1"/>
        </p:nvSpPr>
        <p:spPr>
          <a:xfrm>
            <a:off x="0" y="-17600"/>
            <a:ext cx="12192000" cy="603739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-8800"/>
            <a:ext cx="12192000" cy="602860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5285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 userDrawn="1"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4477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with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 userDrawn="1"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21634606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blu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09" name="Group 10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1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chemeClr val="accent4"/>
                </a:solidFill>
              </a:rPr>
              <a:t>?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9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Questions</a:t>
            </a:r>
          </a:p>
        </p:txBody>
      </p:sp>
      <p:sp>
        <p:nvSpPr>
          <p:cNvPr id="93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5" name="Group 94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6" name="Straight Connector 95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3" name="Group 102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4" name="Straight Connector 103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0008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6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3" name="Group 112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60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61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62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63" name="Group 162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64" name="Straight Connector 163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5" name="Straight Connector 164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6" name="Group 165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67" name="Straight Connector 16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8" name="Straight Connector 167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9" name="Group 168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70" name="Straight Connector 169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1" name="Straight Connector 17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72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02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03" name="Rectangle 10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8" name="Group 107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12" name="Picture 11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6" name="Rectangle 17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9" name="Straight Arrow Connector 10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609050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grey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10" name="Group 10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5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rgbClr val="D4D2D2"/>
                </a:solidFill>
              </a:rPr>
              <a:t>?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14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26743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blu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61" name="Group 60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97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chemeClr val="accent4"/>
                </a:solidFill>
              </a:rPr>
              <a:t>?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98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9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0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101" name="Group 100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3" name="Straight Connector 102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4" name="Group 103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8" name="Group 107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22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23" name="Rectangle 1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8" name="Group 127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32" name="Picture 13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33" name="Rectangle 132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29" name="Straight Arrow Connector 12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42395326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gre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57" name="Group 56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rgbClr val="D4D2D2"/>
                </a:solidFill>
              </a:rPr>
              <a:t>?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10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4" name="Group 10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18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19" name="Rectangle 118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4" name="Group 123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28" name="Picture 127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29" name="Rectangle 128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25" name="Straight Arrow Connector 124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10497113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5" name="Group 94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6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9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6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7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8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9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0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1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3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6" name="Rectangle 115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8" name="Rectangle 117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5" name="Rectangle 124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END title</a:t>
            </a:r>
          </a:p>
        </p:txBody>
      </p:sp>
      <p:sp>
        <p:nvSpPr>
          <p:cNvPr id="81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82" name="Rectangle 104"/>
          <p:cNvSpPr>
            <a:spLocks noChangeArrowheads="1"/>
          </p:cNvSpPr>
          <p:nvPr userDrawn="1"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83" name="Rectangle 104"/>
          <p:cNvSpPr>
            <a:spLocks noChangeArrowheads="1"/>
          </p:cNvSpPr>
          <p:nvPr userDrawn="1"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84" name="Group 83"/>
          <p:cNvGrpSpPr/>
          <p:nvPr userDrawn="1"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87" name="Straight Connector 86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8" name="Straight Connector 87"/>
            <p:cNvCxnSpPr/>
            <p:nvPr userDrawn="1"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89" name="Group 88"/>
          <p:cNvGrpSpPr/>
          <p:nvPr userDrawn="1"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90" name="Straight Connector 89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1" name="Straight Connector 9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Address</a:t>
            </a:r>
          </a:p>
        </p:txBody>
      </p:sp>
      <p:sp>
        <p:nvSpPr>
          <p:cNvPr id="137" name="Rectangle 104"/>
          <p:cNvSpPr>
            <a:spLocks noChangeArrowheads="1"/>
          </p:cNvSpPr>
          <p:nvPr userDrawn="1"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38" name="Group 137"/>
          <p:cNvGrpSpPr/>
          <p:nvPr userDrawn="1"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39" name="Straight Connector 138"/>
            <p:cNvCxnSpPr/>
            <p:nvPr userDrawn="1"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0" name="Straight Connector 139"/>
            <p:cNvCxnSpPr/>
            <p:nvPr userDrawn="1"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47" name="Straight Connector 146"/>
          <p:cNvCxnSpPr/>
          <p:nvPr userDrawn="1"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48" name="Rectangle 104"/>
          <p:cNvSpPr>
            <a:spLocks noChangeArrowheads="1"/>
          </p:cNvSpPr>
          <p:nvPr userDrawn="1"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49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Location</a:t>
            </a:r>
          </a:p>
        </p:txBody>
      </p:sp>
      <p:sp>
        <p:nvSpPr>
          <p:cNvPr id="168" name="Freeform 137"/>
          <p:cNvSpPr>
            <a:spLocks noEditPoints="1"/>
          </p:cNvSpPr>
          <p:nvPr userDrawn="1"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169" name="Freeform 160"/>
          <p:cNvSpPr>
            <a:spLocks/>
          </p:cNvSpPr>
          <p:nvPr userDrawn="1"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70" name="Freeform 153"/>
          <p:cNvSpPr>
            <a:spLocks noEditPoints="1"/>
          </p:cNvSpPr>
          <p:nvPr userDrawn="1"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171" name="Group 170"/>
          <p:cNvGrpSpPr/>
          <p:nvPr userDrawn="1"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bg2"/>
          </a:solidFill>
        </p:grpSpPr>
        <p:sp>
          <p:nvSpPr>
            <p:cNvPr id="17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73" name="Freeform 159"/>
            <p:cNvSpPr>
              <a:spLocks/>
            </p:cNvSpPr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9963065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END title</a:t>
            </a: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9" name="Group 9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9" name="Rectangle 12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9" name="Freeform 137"/>
          <p:cNvSpPr>
            <a:spLocks noEditPoints="1"/>
          </p:cNvSpPr>
          <p:nvPr userDrawn="1"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90" name="Freeform 160"/>
          <p:cNvSpPr>
            <a:spLocks/>
          </p:cNvSpPr>
          <p:nvPr userDrawn="1"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98" name="Freeform 153"/>
          <p:cNvSpPr>
            <a:spLocks noEditPoints="1"/>
          </p:cNvSpPr>
          <p:nvPr userDrawn="1"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141" name="Group 140"/>
          <p:cNvGrpSpPr/>
          <p:nvPr userDrawn="1"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tx2"/>
          </a:solidFill>
        </p:grpSpPr>
        <p:sp>
          <p:nvSpPr>
            <p:cNvPr id="14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43" name="Freeform 159"/>
            <p:cNvSpPr>
              <a:spLocks/>
            </p:cNvSpPr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1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145" name="Rectangle 104"/>
          <p:cNvSpPr>
            <a:spLocks noChangeArrowheads="1"/>
          </p:cNvSpPr>
          <p:nvPr userDrawn="1"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46" name="Rectangle 104"/>
          <p:cNvSpPr>
            <a:spLocks noChangeArrowheads="1"/>
          </p:cNvSpPr>
          <p:nvPr userDrawn="1"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147" name="Group 146"/>
          <p:cNvGrpSpPr/>
          <p:nvPr userDrawn="1"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148" name="Straight Connector 147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9" name="Straight Connector 148"/>
            <p:cNvCxnSpPr/>
            <p:nvPr userDrawn="1"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0" name="Group 149"/>
          <p:cNvGrpSpPr/>
          <p:nvPr userDrawn="1"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151" name="Straight Connector 150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3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Address</a:t>
            </a:r>
          </a:p>
        </p:txBody>
      </p:sp>
      <p:sp>
        <p:nvSpPr>
          <p:cNvPr id="154" name="Rectangle 104"/>
          <p:cNvSpPr>
            <a:spLocks noChangeArrowheads="1"/>
          </p:cNvSpPr>
          <p:nvPr userDrawn="1"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55" name="Group 154"/>
          <p:cNvGrpSpPr/>
          <p:nvPr userDrawn="1"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56" name="Straight Connector 155"/>
            <p:cNvCxnSpPr/>
            <p:nvPr userDrawn="1"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7" name="Straight Connector 156"/>
            <p:cNvCxnSpPr/>
            <p:nvPr userDrawn="1"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58" name="Straight Connector 157"/>
          <p:cNvCxnSpPr/>
          <p:nvPr userDrawn="1"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59" name="Rectangle 104"/>
          <p:cNvSpPr>
            <a:spLocks noChangeArrowheads="1"/>
          </p:cNvSpPr>
          <p:nvPr userDrawn="1"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60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239078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5" name="Rectangle 104"/>
          <p:cNvSpPr>
            <a:spLocks noChangeArrowheads="1"/>
          </p:cNvSpPr>
          <p:nvPr userDrawn="1"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BLUE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0" name="Group 79"/>
          <p:cNvGrpSpPr/>
          <p:nvPr userDrawn="1"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1" name="Straight Connector 80"/>
            <p:cNvCxnSpPr/>
            <p:nvPr userDrawn="1"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2" name="Straight Connector 81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95" name="Group 94"/>
          <p:cNvGrpSpPr/>
          <p:nvPr userDrawn="1"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96" name="Straight Connector 95"/>
            <p:cNvCxnSpPr/>
            <p:nvPr userDrawn="1"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8" name="Group 9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1" name="Rectangle 12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3" name="Rectangle 12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8" name="Rectangle 12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194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76" name="Rectangle 104"/>
          <p:cNvSpPr>
            <a:spLocks noChangeArrowheads="1"/>
          </p:cNvSpPr>
          <p:nvPr userDrawn="1"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77" name="Group 76"/>
          <p:cNvGrpSpPr/>
          <p:nvPr userDrawn="1"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78" name="Straight Connector 77"/>
            <p:cNvCxnSpPr/>
            <p:nvPr userDrawn="1"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9" name="Straight Connector 78"/>
            <p:cNvCxnSpPr/>
            <p:nvPr userDrawn="1"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86" name="Rectangle 104"/>
          <p:cNvSpPr>
            <a:spLocks noChangeArrowheads="1"/>
          </p:cNvSpPr>
          <p:nvPr userDrawn="1"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GREY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7" name="Group 86"/>
          <p:cNvGrpSpPr/>
          <p:nvPr userDrawn="1"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8" name="Straight Connector 87"/>
            <p:cNvCxnSpPr/>
            <p:nvPr userDrawn="1"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9" name="Straight Connector 88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0" name="Group 8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9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9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9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1" name="Rectangle 11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3" name="Rectangle 11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5" name="Rectangle 11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38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 userDrawn="1"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 userDrawn="1"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 userDrawn="1"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 userDrawn="1"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4" name="Group 9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1241448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 userDrawn="1"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 userDrawn="1"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 userDrawn="1"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 userDrawn="1"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4" name="Group 9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5388660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966200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96620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777056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6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jpe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019799"/>
            <a:ext cx="12187070" cy="84296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515833"/>
            <a:ext cx="10863261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8813" y="1544638"/>
            <a:ext cx="10863261" cy="44751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Sixth Level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7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58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59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8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8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0" name="Rectangle 10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2" name="Rectangle 11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4" name="Rectangle 11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1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35" name="Footer Placeholder 34"/>
          <p:cNvSpPr>
            <a:spLocks noGrp="1"/>
          </p:cNvSpPr>
          <p:nvPr userDrawn="1"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sp>
        <p:nvSpPr>
          <p:cNvPr id="55" name="Rectangle 104"/>
          <p:cNvSpPr>
            <a:spLocks noChangeArrowheads="1"/>
          </p:cNvSpPr>
          <p:nvPr userDrawn="1"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6" name="Rectangle 65"/>
          <p:cNvSpPr/>
          <p:nvPr userDrawn="1"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GB" sz="1200" b="1" noProof="0" dirty="0">
                <a:solidFill>
                  <a:schemeClr val="tx1"/>
                </a:solidFill>
                <a:latin typeface="+mj-lt"/>
              </a:rPr>
              <a:t>TEXT LEVELS AND BULLETS</a:t>
            </a:r>
          </a:p>
          <a:p>
            <a:pPr algn="l"/>
            <a:r>
              <a:rPr lang="en-GB" sz="1000" b="0" noProof="0" dirty="0">
                <a:solidFill>
                  <a:schemeClr val="tx1"/>
                </a:solidFill>
              </a:rPr>
              <a:t>Only use the </a:t>
            </a:r>
            <a:r>
              <a:rPr lang="en-GB" sz="1000" b="0" u="sng" noProof="0" dirty="0">
                <a:solidFill>
                  <a:schemeClr val="tx1"/>
                </a:solidFill>
              </a:rPr>
              <a:t>List Level buttons</a:t>
            </a:r>
            <a:r>
              <a:rPr lang="en-GB" sz="1000" b="0" noProof="0" dirty="0">
                <a:solidFill>
                  <a:schemeClr val="tx1"/>
                </a:solidFill>
              </a:rPr>
              <a:t> to apply the</a:t>
            </a:r>
            <a:r>
              <a:rPr lang="en-GB" sz="1000" b="0" baseline="0" noProof="0" dirty="0">
                <a:solidFill>
                  <a:schemeClr val="tx1"/>
                </a:solidFill>
              </a:rPr>
              <a:t> </a:t>
            </a:r>
            <a:r>
              <a:rPr lang="en-GB" sz="1000" b="0" i="0" u="none" baseline="0" noProof="0" dirty="0">
                <a:solidFill>
                  <a:schemeClr val="tx1"/>
                </a:solidFill>
              </a:rPr>
              <a:t>correct text levels and Levi Nine coloured bullets. </a:t>
            </a:r>
          </a:p>
          <a:p>
            <a:pPr algn="l"/>
            <a:r>
              <a:rPr lang="en-GB" sz="1000" b="0" i="0" u="none" baseline="0" noProof="0" dirty="0">
                <a:solidFill>
                  <a:schemeClr val="tx1"/>
                </a:solidFill>
              </a:rPr>
              <a:t>Select your text and click on </a:t>
            </a:r>
            <a:r>
              <a:rPr lang="en-GB" sz="1000" b="1" i="0" u="none" baseline="0" noProof="0" dirty="0">
                <a:solidFill>
                  <a:schemeClr val="tx1"/>
                </a:solidFill>
              </a:rPr>
              <a:t>“Increase- or Decrease List Level”</a:t>
            </a: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900" b="0" i="0" u="none" baseline="0" noProof="0" dirty="0">
              <a:solidFill>
                <a:schemeClr val="tx1"/>
              </a:solidFill>
            </a:endParaRPr>
          </a:p>
          <a:p>
            <a:pPr algn="l"/>
            <a:r>
              <a:rPr lang="en-GB" sz="1200" b="1" kern="1200" noProof="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LIST LEVELS</a:t>
            </a:r>
          </a:p>
          <a:p>
            <a:pPr algn="l"/>
            <a:r>
              <a:rPr lang="en-GB" sz="2800" b="0" kern="1200" baseline="0" noProof="0" dirty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rPr>
              <a:t>Text Level 1</a:t>
            </a:r>
          </a:p>
          <a:p>
            <a:pPr algn="l"/>
            <a:r>
              <a:rPr lang="en-GB" sz="20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2</a:t>
            </a:r>
          </a:p>
          <a:p>
            <a:pPr marL="180975" lvl="2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3</a:t>
            </a:r>
          </a:p>
          <a:p>
            <a:pPr marL="361950" lvl="3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4</a:t>
            </a:r>
          </a:p>
          <a:p>
            <a:pPr marL="542925" lvl="4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5</a:t>
            </a:r>
          </a:p>
          <a:p>
            <a:pPr marL="714375" lvl="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 Level 6</a:t>
            </a:r>
          </a:p>
        </p:txBody>
      </p:sp>
      <p:grpSp>
        <p:nvGrpSpPr>
          <p:cNvPr id="67" name="Group 66"/>
          <p:cNvGrpSpPr/>
          <p:nvPr userDrawn="1"/>
        </p:nvGrpSpPr>
        <p:grpSpPr bwMode="gray">
          <a:xfrm>
            <a:off x="-2924343" y="2561529"/>
            <a:ext cx="1594078" cy="949180"/>
            <a:chOff x="-1573454" y="1531453"/>
            <a:chExt cx="1335187" cy="795026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4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-1573454" y="1531453"/>
              <a:ext cx="1335187" cy="795026"/>
            </a:xfrm>
            <a:custGeom>
              <a:avLst/>
              <a:gdLst>
                <a:gd name="connsiteX0" fmla="*/ 0 w 2840306"/>
                <a:gd name="connsiteY0" fmla="*/ 0 h 1691236"/>
                <a:gd name="connsiteX1" fmla="*/ 2840306 w 2840306"/>
                <a:gd name="connsiteY1" fmla="*/ 0 h 1691236"/>
                <a:gd name="connsiteX2" fmla="*/ 2840306 w 2840306"/>
                <a:gd name="connsiteY2" fmla="*/ 1691236 h 1691236"/>
                <a:gd name="connsiteX3" fmla="*/ 0 w 2840306"/>
                <a:gd name="connsiteY3" fmla="*/ 1691236 h 169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0306" h="1691236">
                  <a:moveTo>
                    <a:pt x="0" y="0"/>
                  </a:moveTo>
                  <a:lnTo>
                    <a:pt x="2840306" y="0"/>
                  </a:lnTo>
                  <a:lnTo>
                    <a:pt x="2840306" y="1691236"/>
                  </a:lnTo>
                  <a:lnTo>
                    <a:pt x="0" y="1691236"/>
                  </a:lnTo>
                  <a:close/>
                </a:path>
              </a:pathLst>
            </a:custGeom>
          </p:spPr>
        </p:pic>
        <p:sp>
          <p:nvSpPr>
            <p:cNvPr id="69" name="Multiply 30"/>
            <p:cNvSpPr/>
            <p:nvPr/>
          </p:nvSpPr>
          <p:spPr bwMode="gray">
            <a:xfrm>
              <a:off x="-1571627" y="1551174"/>
              <a:ext cx="245272" cy="245272"/>
            </a:xfrm>
            <a:prstGeom prst="mathMultiply">
              <a:avLst>
                <a:gd name="adj1" fmla="val 831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GB" dirty="0" err="1"/>
            </a:p>
          </p:txBody>
        </p:sp>
      </p:grpSp>
      <p:grpSp>
        <p:nvGrpSpPr>
          <p:cNvPr id="82" name="Group 81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83" name="Straight Connector 8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0" name="Straight Connector 89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92" name="Straight Connector 91"/>
          <p:cNvCxnSpPr/>
          <p:nvPr userDrawn="1"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93" name="Group 92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94" name="Straight Connector 93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63" r:id="rId2"/>
    <p:sldLayoutId id="2147483745" r:id="rId3"/>
    <p:sldLayoutId id="2147483764" r:id="rId4"/>
    <p:sldLayoutId id="2147483751" r:id="rId5"/>
    <p:sldLayoutId id="2147483765" r:id="rId6"/>
    <p:sldLayoutId id="2147483752" r:id="rId7"/>
    <p:sldLayoutId id="2147483766" r:id="rId8"/>
    <p:sldLayoutId id="2147483747" r:id="rId9"/>
    <p:sldLayoutId id="2147483685" r:id="rId10"/>
    <p:sldLayoutId id="2147483748" r:id="rId11"/>
    <p:sldLayoutId id="2147483696" r:id="rId12"/>
    <p:sldLayoutId id="2147483750" r:id="rId13"/>
    <p:sldLayoutId id="2147483731" r:id="rId14"/>
    <p:sldLayoutId id="2147483749" r:id="rId15"/>
    <p:sldLayoutId id="2147483697" r:id="rId16"/>
    <p:sldLayoutId id="2147483774" r:id="rId17"/>
    <p:sldLayoutId id="2147483775" r:id="rId18"/>
    <p:sldLayoutId id="2147483776" r:id="rId19"/>
    <p:sldLayoutId id="2147483777" r:id="rId20"/>
    <p:sldLayoutId id="2147483756" r:id="rId21"/>
    <p:sldLayoutId id="2147483778" r:id="rId22"/>
    <p:sldLayoutId id="2147483757" r:id="rId23"/>
    <p:sldLayoutId id="2147483779" r:id="rId24"/>
    <p:sldLayoutId id="2147483780" r:id="rId25"/>
    <p:sldLayoutId id="2147483700" r:id="rId26"/>
    <p:sldLayoutId id="2147483781" r:id="rId27"/>
    <p:sldLayoutId id="2147483743" r:id="rId28"/>
    <p:sldLayoutId id="2147483758" r:id="rId29"/>
    <p:sldLayoutId id="2147483759" r:id="rId30"/>
    <p:sldLayoutId id="2147483782" r:id="rId31"/>
    <p:sldLayoutId id="2147483702" r:id="rId32"/>
    <p:sldLayoutId id="2147483706" r:id="rId33"/>
    <p:sldLayoutId id="2147483721" r:id="rId34"/>
    <p:sldLayoutId id="2147483787" r:id="rId35"/>
    <p:sldLayoutId id="2147483790" r:id="rId36"/>
    <p:sldLayoutId id="2147483788" r:id="rId37"/>
    <p:sldLayoutId id="2147483789" r:id="rId38"/>
    <p:sldLayoutId id="2147483783" r:id="rId39"/>
    <p:sldLayoutId id="2147483784" r:id="rId40"/>
    <p:sldLayoutId id="2147483785" r:id="rId41"/>
    <p:sldLayoutId id="2147483786" r:id="rId42"/>
    <p:sldLayoutId id="2147483761" r:id="rId43"/>
    <p:sldLayoutId id="2147483762" r:id="rId44"/>
  </p:sldLayoutIdLst>
  <p:hf hdr="0" dt="0"/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4000" b="1" kern="1200" cap="all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800" b="0" kern="1200" baseline="0">
          <a:solidFill>
            <a:schemeClr val="tx2"/>
          </a:solidFill>
          <a:latin typeface="+mj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18097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361950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4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54292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5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714375" indent="-171450" algn="l" defTabSz="914400" rtl="0" eaLnBrk="1" latinLnBrk="0" hangingPunct="1">
        <a:lnSpc>
          <a:spcPts val="2400"/>
        </a:lnSpc>
        <a:spcBef>
          <a:spcPts val="0"/>
        </a:spcBef>
        <a:buClr>
          <a:schemeClr val="accent6"/>
        </a:buClr>
        <a:buSzPct val="80000"/>
        <a:buFont typeface="Franklin Gothic Book" panose="020B05030201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orient="horz" pos="2376" userDrawn="1">
          <p15:clr>
            <a:srgbClr val="F26B43"/>
          </p15:clr>
        </p15:guide>
        <p15:guide id="23" pos="3840" userDrawn="1">
          <p15:clr>
            <a:srgbClr val="F26B43"/>
          </p15:clr>
        </p15:guide>
        <p15:guide id="24" orient="horz" pos="4005" userDrawn="1">
          <p15:clr>
            <a:srgbClr val="F26B43"/>
          </p15:clr>
        </p15:guide>
        <p15:guide id="25" pos="211" userDrawn="1">
          <p15:clr>
            <a:srgbClr val="F26B43"/>
          </p15:clr>
        </p15:guide>
        <p15:guide id="26" pos="414" userDrawn="1">
          <p15:clr>
            <a:srgbClr val="F26B43"/>
          </p15:clr>
        </p15:guide>
        <p15:guide id="27" orient="horz" pos="380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free/free-tier-faqs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aws.amazon.com/pricing/?aws-products-pricing.sort-by=item.additionalFields.productNameLowercase&amp;aws-products-pricing.sort-order=asc&amp;awsf.Free%20Tier%20Type=*all&amp;awsf.tech-category=*all" TargetMode="External"/><Relationship Id="rId4" Type="http://schemas.openxmlformats.org/officeDocument/2006/relationships/hyperlink" Target="https://aws.amazon.com/free/?all-free-tier.sort-by=item.additionalFields.SortRank&amp;all-free-tier.sort-order=asc&amp;awsf.Free%20Tier%20Types=*all&amp;awsf.Free%20Tier%20Categories=*al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owutrade.in/2022/04/01/aws-sign-up-guide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aws.amazon.com/billing/signup?nc2=h_ct&amp;src=header_signup&amp;redirect_url=https%3A%2F%2Faws.amazon.com%2Fregistration-confirmation#/start/emai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AWS – IAM</a:t>
            </a:r>
            <a:r>
              <a:rPr lang="sr-Latn-RS" dirty="0"/>
              <a:t> Servis</a:t>
            </a:r>
            <a:endParaRPr lang="nl-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sr-Latn-RS" dirty="0"/>
              <a:t>Beograd 18.10.2022</a:t>
            </a:r>
            <a:endParaRPr lang="nl-NL" dirty="0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Filip </a:t>
            </a:r>
            <a:r>
              <a:rPr lang="en-GB" dirty="0" err="1"/>
              <a:t>Jova</a:t>
            </a:r>
            <a:r>
              <a:rPr lang="sr-Latn-RS" dirty="0"/>
              <a:t>šević, </a:t>
            </a:r>
            <a:r>
              <a:rPr lang="en-GB" dirty="0"/>
              <a:t>Blagoje </a:t>
            </a:r>
            <a:r>
              <a:rPr lang="en-GB" dirty="0" err="1"/>
              <a:t>Stankovi</a:t>
            </a:r>
            <a:r>
              <a:rPr lang="sr-Latn-RS" dirty="0"/>
              <a:t>ć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802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Kreiranje</a:t>
            </a:r>
            <a:r>
              <a:rPr lang="en-GB" dirty="0"/>
              <a:t> </a:t>
            </a:r>
            <a:r>
              <a:rPr lang="en-GB" dirty="0" err="1"/>
              <a:t>Naloga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10</a:t>
            </a:fld>
            <a:endParaRPr lang="en-GB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CFC43E-7914-4C67-B130-B9C7620E0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547" y="1113012"/>
            <a:ext cx="2581698" cy="44387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D82596D-3240-4090-9635-CF97EC836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542" y="1967087"/>
            <a:ext cx="3681005" cy="24919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992EC22-DB47-4944-ABD3-9E3E4B86EA83}"/>
              </a:ext>
            </a:extLst>
          </p:cNvPr>
          <p:cNvSpPr txBox="1"/>
          <p:nvPr/>
        </p:nvSpPr>
        <p:spPr>
          <a:xfrm>
            <a:off x="673690" y="1369908"/>
            <a:ext cx="5600435" cy="50359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sr-Latn-RS" sz="1400" dirty="0"/>
              <a:t>Potrebno je koristiti validnu karticu, uz mogućcnost postavljanja billing alarma</a:t>
            </a:r>
          </a:p>
          <a:p>
            <a:r>
              <a:rPr lang="sr-Latn-RS" sz="1400" dirty="0"/>
              <a:t>koji će nas upozoriti ukoliko se približimo budžetu koji smo uneli.</a:t>
            </a:r>
            <a:endParaRPr lang="en-US" sz="1400" dirty="0" err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D77C03-49FC-4553-AEBC-037FB223AB72}"/>
              </a:ext>
            </a:extLst>
          </p:cNvPr>
          <p:cNvSpPr/>
          <p:nvPr/>
        </p:nvSpPr>
        <p:spPr>
          <a:xfrm>
            <a:off x="7193280" y="4293326"/>
            <a:ext cx="1288869" cy="4180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559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Kreiranje</a:t>
            </a:r>
            <a:r>
              <a:rPr lang="en-GB" dirty="0"/>
              <a:t> </a:t>
            </a:r>
            <a:r>
              <a:rPr lang="en-GB" dirty="0" err="1"/>
              <a:t>Naloga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11</a:t>
            </a:fld>
            <a:endParaRPr lang="en-GB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F7A7F0-D494-4130-BA92-A15E8F940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27" y="1803690"/>
            <a:ext cx="2494042" cy="41331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21B025-8A86-4410-9D68-FA536DA6BB0C}"/>
              </a:ext>
            </a:extLst>
          </p:cNvPr>
          <p:cNvSpPr txBox="1"/>
          <p:nvPr/>
        </p:nvSpPr>
        <p:spPr>
          <a:xfrm>
            <a:off x="853440" y="1515543"/>
            <a:ext cx="1757075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sr-Latn-RS" sz="1400" dirty="0"/>
              <a:t>Unos mobilnog telefona</a:t>
            </a:r>
            <a:endParaRPr lang="en-US" sz="1400" dirty="0" err="1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CEA95A-E8A5-4D40-BD84-DE0F6366A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900" y="1864650"/>
            <a:ext cx="3139025" cy="32509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F33D14-B920-4BFF-A828-EA8EAE2DE2E4}"/>
              </a:ext>
            </a:extLst>
          </p:cNvPr>
          <p:cNvSpPr txBox="1"/>
          <p:nvPr/>
        </p:nvSpPr>
        <p:spPr>
          <a:xfrm>
            <a:off x="5483606" y="1524502"/>
            <a:ext cx="1789611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sr-Latn-RS" sz="1400" dirty="0"/>
              <a:t>Unos dobijenog koda </a:t>
            </a:r>
            <a:endParaRPr lang="en-US" sz="1400" dirty="0" err="1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FF5B71-4F11-4CA4-A989-F1F6B8DC5A54}"/>
              </a:ext>
            </a:extLst>
          </p:cNvPr>
          <p:cNvCxnSpPr>
            <a:stCxn id="7" idx="3"/>
            <a:endCxn id="13" idx="1"/>
          </p:cNvCxnSpPr>
          <p:nvPr/>
        </p:nvCxnSpPr>
        <p:spPr>
          <a:xfrm flipV="1">
            <a:off x="2610515" y="1659616"/>
            <a:ext cx="2797508" cy="1"/>
          </a:xfrm>
          <a:prstGeom prst="straightConnector1">
            <a:avLst/>
          </a:prstGeom>
          <a:ln>
            <a:solidFill>
              <a:srgbClr val="A8A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78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Kreiranje</a:t>
            </a:r>
            <a:r>
              <a:rPr lang="en-GB" dirty="0"/>
              <a:t> </a:t>
            </a:r>
            <a:r>
              <a:rPr lang="en-GB" dirty="0" err="1"/>
              <a:t>Naloga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12</a:t>
            </a:fld>
            <a:endParaRPr lang="en-GB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FCCF91-A13D-4878-916A-B9CCD9005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13" y="1369908"/>
            <a:ext cx="6133873" cy="48281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D3ADA3-7E87-4837-B3DD-63AD039F82B2}"/>
              </a:ext>
            </a:extLst>
          </p:cNvPr>
          <p:cNvSpPr txBox="1"/>
          <p:nvPr/>
        </p:nvSpPr>
        <p:spPr>
          <a:xfrm>
            <a:off x="6627221" y="2891243"/>
            <a:ext cx="3216897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400" dirty="0"/>
              <a:t>Vi</a:t>
            </a:r>
            <a:r>
              <a:rPr lang="sr-Latn-RS" sz="1400" dirty="0"/>
              <a:t>še o free tier usluzi možete pročitati </a:t>
            </a:r>
            <a:r>
              <a:rPr lang="sr-Latn-RS" sz="1400" dirty="0">
                <a:hlinkClick r:id="rId3"/>
              </a:rPr>
              <a:t>ovde</a:t>
            </a:r>
            <a:r>
              <a:rPr lang="sr-Latn-RS" sz="1400" dirty="0"/>
              <a:t>.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BB36E-1002-4A65-9153-7812B778869E}"/>
              </a:ext>
            </a:extLst>
          </p:cNvPr>
          <p:cNvSpPr txBox="1"/>
          <p:nvPr/>
        </p:nvSpPr>
        <p:spPr>
          <a:xfrm>
            <a:off x="6688183" y="3509554"/>
            <a:ext cx="4208322" cy="50359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sr-Latn-RS" sz="1400" dirty="0"/>
              <a:t>Informacije o svim servisima i njihovim probnim periodima,</a:t>
            </a:r>
          </a:p>
          <a:p>
            <a:r>
              <a:rPr lang="sr-Latn-RS" sz="1400" dirty="0"/>
              <a:t>možete videti </a:t>
            </a:r>
            <a:r>
              <a:rPr lang="sr-Latn-RS" sz="1400" dirty="0">
                <a:hlinkClick r:id="rId4"/>
              </a:rPr>
              <a:t>ovde</a:t>
            </a:r>
            <a:endParaRPr lang="sr-Latn-R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B2CDF1-4070-4873-9DE7-79B41669C3D4}"/>
              </a:ext>
            </a:extLst>
          </p:cNvPr>
          <p:cNvSpPr txBox="1"/>
          <p:nvPr/>
        </p:nvSpPr>
        <p:spPr>
          <a:xfrm>
            <a:off x="6688183" y="4423954"/>
            <a:ext cx="4806307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sr-Latn-RS" sz="1400" dirty="0"/>
              <a:t>Standardne cene usluga korišćenja AWS servisa možete naći </a:t>
            </a:r>
            <a:r>
              <a:rPr lang="sr-Latn-RS" sz="1400" dirty="0">
                <a:hlinkClick r:id="rId5"/>
              </a:rPr>
              <a:t>ovde</a:t>
            </a:r>
            <a:endParaRPr lang="en-US" sz="1400" dirty="0" err="1"/>
          </a:p>
        </p:txBody>
      </p:sp>
    </p:spTree>
    <p:extLst>
      <p:ext uri="{BB962C8B-B14F-4D97-AF65-F5344CB8AC3E}">
        <p14:creationId xmlns:p14="http://schemas.microsoft.com/office/powerpoint/2010/main" val="2867009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Kreiranje</a:t>
            </a:r>
            <a:r>
              <a:rPr lang="en-GB" dirty="0"/>
              <a:t> </a:t>
            </a:r>
            <a:r>
              <a:rPr lang="en-GB" dirty="0" err="1"/>
              <a:t>Naloga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13</a:t>
            </a:fld>
            <a:endParaRPr lang="en-GB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F3AC84-048A-4DFF-BB52-6F0919ECD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317" y="1078564"/>
            <a:ext cx="6485365" cy="41609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4AA75C-C0CD-4DEA-85E4-8EC1046F3F01}"/>
              </a:ext>
            </a:extLst>
          </p:cNvPr>
          <p:cNvSpPr txBox="1"/>
          <p:nvPr/>
        </p:nvSpPr>
        <p:spPr>
          <a:xfrm>
            <a:off x="888274" y="5756366"/>
            <a:ext cx="5051695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400" dirty="0" err="1"/>
              <a:t>Klikom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dugme</a:t>
            </a:r>
            <a:r>
              <a:rPr lang="en-US" sz="1400" dirty="0"/>
              <a:t>, </a:t>
            </a:r>
            <a:r>
              <a:rPr lang="en-US" sz="1400" dirty="0" err="1"/>
              <a:t>otvara</a:t>
            </a:r>
            <a:r>
              <a:rPr lang="en-US" sz="1400" dirty="0"/>
              <a:t> </a:t>
            </a:r>
            <a:r>
              <a:rPr lang="en-US" sz="1400" dirty="0" err="1"/>
              <a:t>nam</a:t>
            </a:r>
            <a:r>
              <a:rPr lang="en-US" sz="1400" dirty="0"/>
              <a:t> se </a:t>
            </a:r>
            <a:r>
              <a:rPr lang="en-US" sz="1400" dirty="0" err="1"/>
              <a:t>aws</a:t>
            </a:r>
            <a:r>
              <a:rPr lang="en-US" sz="1400" dirty="0"/>
              <a:t> </a:t>
            </a:r>
            <a:r>
              <a:rPr lang="en-US" sz="1400" dirty="0" err="1"/>
              <a:t>konzola</a:t>
            </a:r>
            <a:r>
              <a:rPr lang="en-US" sz="1400" dirty="0"/>
              <a:t> </a:t>
            </a:r>
            <a:r>
              <a:rPr lang="en-US" sz="1400" dirty="0" err="1"/>
              <a:t>kao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slede</a:t>
            </a:r>
            <a:r>
              <a:rPr lang="sr-Latn-RS" sz="1400" dirty="0"/>
              <a:t>ćem slajdu.</a:t>
            </a:r>
            <a:endParaRPr lang="en-US" sz="1400" dirty="0" err="1"/>
          </a:p>
        </p:txBody>
      </p:sp>
    </p:spTree>
    <p:extLst>
      <p:ext uri="{BB962C8B-B14F-4D97-AF65-F5344CB8AC3E}">
        <p14:creationId xmlns:p14="http://schemas.microsoft.com/office/powerpoint/2010/main" val="745034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Kreiranje</a:t>
            </a:r>
            <a:r>
              <a:rPr lang="en-GB" dirty="0"/>
              <a:t> </a:t>
            </a:r>
            <a:r>
              <a:rPr lang="en-GB" dirty="0" err="1"/>
              <a:t>Naloga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14</a:t>
            </a:fld>
            <a:endParaRPr lang="en-GB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3C3952-820D-431B-A49D-CDFABDDC3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13" y="1213151"/>
            <a:ext cx="7933508" cy="4661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A34640-E480-4CE7-9891-D20C61BB0E54}"/>
              </a:ext>
            </a:extLst>
          </p:cNvPr>
          <p:cNvSpPr txBox="1"/>
          <p:nvPr/>
        </p:nvSpPr>
        <p:spPr>
          <a:xfrm>
            <a:off x="8786949" y="1225834"/>
            <a:ext cx="3222171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sr-Latn-RS" sz="1400" dirty="0"/>
              <a:t>Čestitamo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uspe</a:t>
            </a:r>
            <a:r>
              <a:rPr lang="sr-Latn-RS" sz="1400" dirty="0"/>
              <a:t>šno kreiranom nalogu </a:t>
            </a:r>
            <a:r>
              <a:rPr lang="en-US" sz="1400" dirty="0">
                <a:sym typeface="Wingdings" panose="05000000000000000000" pitchFamily="2" charset="2"/>
              </a:rPr>
              <a:t>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9D83C9-451B-42F8-BAE0-14F4CCC7A971}"/>
              </a:ext>
            </a:extLst>
          </p:cNvPr>
          <p:cNvSpPr txBox="1"/>
          <p:nvPr/>
        </p:nvSpPr>
        <p:spPr>
          <a:xfrm>
            <a:off x="8857584" y="1576319"/>
            <a:ext cx="3080899" cy="50359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sr-Latn-RS" sz="1400" dirty="0"/>
              <a:t>Ceo postupak kreiranja naloga je takodje</a:t>
            </a:r>
          </a:p>
          <a:p>
            <a:r>
              <a:rPr lang="sr-Latn-RS" sz="1400" dirty="0"/>
              <a:t>dostupan na </a:t>
            </a:r>
            <a:r>
              <a:rPr lang="sr-Latn-RS" sz="1400" dirty="0">
                <a:hlinkClick r:id="rId3"/>
              </a:rPr>
              <a:t>ovom</a:t>
            </a:r>
            <a:r>
              <a:rPr lang="sr-Latn-RS" sz="1400" dirty="0"/>
              <a:t> linku</a:t>
            </a:r>
            <a:endParaRPr lang="en-US" sz="1400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321F21-9704-48D5-923A-EC3CABECE5F0}"/>
              </a:ext>
            </a:extLst>
          </p:cNvPr>
          <p:cNvSpPr txBox="1"/>
          <p:nvPr/>
        </p:nvSpPr>
        <p:spPr>
          <a:xfrm>
            <a:off x="8857584" y="2142247"/>
            <a:ext cx="3345779" cy="93447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sr-Latn-RS" sz="1400" dirty="0"/>
              <a:t>Sem trenutog </a:t>
            </a:r>
            <a:r>
              <a:rPr lang="en-US" sz="1400" dirty="0"/>
              <a:t>(</a:t>
            </a:r>
            <a:r>
              <a:rPr lang="en-US" sz="1400" dirty="0" err="1"/>
              <a:t>konzolnog</a:t>
            </a:r>
            <a:r>
              <a:rPr lang="en-US" sz="1400" dirty="0"/>
              <a:t>) </a:t>
            </a:r>
            <a:r>
              <a:rPr lang="en-US" sz="1400" dirty="0" err="1"/>
              <a:t>pristupa</a:t>
            </a:r>
            <a:r>
              <a:rPr lang="en-US" sz="1400" dirty="0"/>
              <a:t>, </a:t>
            </a:r>
            <a:r>
              <a:rPr lang="en-US" sz="1400" dirty="0" err="1"/>
              <a:t>kori</a:t>
            </a:r>
            <a:r>
              <a:rPr lang="sr-Latn-RS" sz="1400" dirty="0"/>
              <a:t>šćenje </a:t>
            </a:r>
          </a:p>
          <a:p>
            <a:r>
              <a:rPr lang="sr-Latn-RS" sz="1400" dirty="0"/>
              <a:t>AWS-a moguće je i kroz:</a:t>
            </a:r>
          </a:p>
          <a:p>
            <a:pPr marL="342900" indent="-342900">
              <a:buAutoNum type="arabicPeriod"/>
            </a:pPr>
            <a:r>
              <a:rPr lang="sr-Latn-RS" sz="1400" dirty="0"/>
              <a:t>Terminal (CLI)</a:t>
            </a:r>
          </a:p>
          <a:p>
            <a:pPr marL="342900" indent="-342900">
              <a:buAutoNum type="arabicPeriod"/>
            </a:pPr>
            <a:r>
              <a:rPr lang="sr-Latn-RS" sz="1400" dirty="0"/>
              <a:t>Kod (SDK)</a:t>
            </a:r>
          </a:p>
        </p:txBody>
      </p:sp>
    </p:spTree>
    <p:extLst>
      <p:ext uri="{BB962C8B-B14F-4D97-AF65-F5344CB8AC3E}">
        <p14:creationId xmlns:p14="http://schemas.microsoft.com/office/powerpoint/2010/main" val="1696379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IAM Servis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sr-Latn-RS" dirty="0"/>
              <a:t>03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11" name="Picture Placeholder 10" descr="A picture containing text, toy, vector graphics&#10;&#10;Description automatically generated">
            <a:extLst>
              <a:ext uri="{FF2B5EF4-FFF2-40B4-BE49-F238E27FC236}">
                <a16:creationId xmlns:a16="http://schemas.microsoft.com/office/drawing/2014/main" id="{15A7B5B7-37C9-42BA-82E6-61794CFDD96A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/>
          <a:srcRect l="30766" r="307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28302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IAM </a:t>
            </a:r>
            <a:r>
              <a:rPr lang="en-GB" dirty="0" err="1"/>
              <a:t>korisnici</a:t>
            </a:r>
            <a:r>
              <a:rPr lang="en-GB" dirty="0"/>
              <a:t> I </a:t>
            </a:r>
            <a:r>
              <a:rPr lang="en-GB" dirty="0" err="1"/>
              <a:t>grupe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16</a:t>
            </a:fld>
            <a:endParaRPr lang="en-GB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A4E30-E9DE-4122-8237-BEC5236B27E7}"/>
              </a:ext>
            </a:extLst>
          </p:cNvPr>
          <p:cNvSpPr txBox="1"/>
          <p:nvPr/>
        </p:nvSpPr>
        <p:spPr>
          <a:xfrm>
            <a:off x="658813" y="1611086"/>
            <a:ext cx="7863618" cy="93447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IAM (Identity Access Management) je </a:t>
            </a:r>
            <a:r>
              <a:rPr lang="en-US" sz="1400" dirty="0" err="1"/>
              <a:t>globalni</a:t>
            </a:r>
            <a:r>
              <a:rPr lang="en-US" sz="1400" dirty="0"/>
              <a:t> </a:t>
            </a:r>
            <a:r>
              <a:rPr lang="en-US" sz="1400" dirty="0" err="1"/>
              <a:t>servis</a:t>
            </a:r>
            <a:r>
              <a:rPr lang="sr-Latn-RS" sz="1400" dirty="0"/>
              <a:t>.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Root </a:t>
            </a:r>
            <a:r>
              <a:rPr lang="en-US" sz="1400" dirty="0" err="1"/>
              <a:t>nalog</a:t>
            </a:r>
            <a:r>
              <a:rPr lang="en-US" sz="1400" dirty="0"/>
              <a:t> se </a:t>
            </a:r>
            <a:r>
              <a:rPr lang="en-US" sz="1400" dirty="0" err="1"/>
              <a:t>koristi</a:t>
            </a:r>
            <a:r>
              <a:rPr lang="en-US" sz="1400" dirty="0"/>
              <a:t> za </a:t>
            </a:r>
            <a:r>
              <a:rPr lang="en-US" sz="1400" dirty="0" err="1"/>
              <a:t>kreiranje</a:t>
            </a:r>
            <a:r>
              <a:rPr lang="en-US" sz="1400" dirty="0"/>
              <a:t> </a:t>
            </a:r>
            <a:r>
              <a:rPr lang="en-US" sz="1400" dirty="0" err="1"/>
              <a:t>korisnika</a:t>
            </a:r>
            <a:r>
              <a:rPr lang="sr-Latn-RS" sz="1400" dirty="0"/>
              <a:t> i grupa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ne bi </a:t>
            </a:r>
            <a:r>
              <a:rPr lang="en-US" sz="1400" dirty="0" err="1"/>
              <a:t>trebalo</a:t>
            </a:r>
            <a:r>
              <a:rPr lang="en-US" sz="1400" dirty="0"/>
              <a:t> da se </a:t>
            </a:r>
            <a:r>
              <a:rPr lang="en-US" sz="1400" dirty="0" err="1"/>
              <a:t>koristi</a:t>
            </a:r>
            <a:r>
              <a:rPr lang="en-US" sz="1400" dirty="0"/>
              <a:t> za </a:t>
            </a:r>
            <a:r>
              <a:rPr lang="en-US" sz="1400" dirty="0" err="1"/>
              <a:t>bilo</a:t>
            </a:r>
            <a:r>
              <a:rPr lang="en-US" sz="1400" dirty="0"/>
              <a:t> </a:t>
            </a:r>
            <a:r>
              <a:rPr lang="en-US" sz="1400" dirty="0" err="1"/>
              <a:t>koje</a:t>
            </a:r>
            <a:r>
              <a:rPr lang="en-US" sz="1400" dirty="0"/>
              <a:t> </a:t>
            </a:r>
            <a:r>
              <a:rPr lang="en-US" sz="1400" dirty="0" err="1"/>
              <a:t>druge</a:t>
            </a:r>
            <a:r>
              <a:rPr lang="en-US" sz="1400" dirty="0"/>
              <a:t> </a:t>
            </a:r>
            <a:r>
              <a:rPr lang="en-US" sz="1400" dirty="0" err="1"/>
              <a:t>akcije</a:t>
            </a:r>
            <a:r>
              <a:rPr lang="en-US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/>
              <a:t>Grupe</a:t>
            </a:r>
            <a:r>
              <a:rPr lang="en-US" sz="1400" dirty="0"/>
              <a:t> </a:t>
            </a:r>
            <a:r>
              <a:rPr lang="en-US" sz="1400" dirty="0" err="1"/>
              <a:t>mogu</a:t>
            </a:r>
            <a:r>
              <a:rPr lang="en-US" sz="1400" dirty="0"/>
              <a:t> </a:t>
            </a:r>
            <a:r>
              <a:rPr lang="en-US" sz="1400" dirty="0" err="1"/>
              <a:t>sadr</a:t>
            </a:r>
            <a:r>
              <a:rPr lang="sr-Latn-RS" sz="1400" dirty="0"/>
              <a:t>ž</a:t>
            </a:r>
            <a:r>
              <a:rPr lang="en-US" sz="1400" dirty="0" err="1"/>
              <a:t>ati</a:t>
            </a:r>
            <a:r>
              <a:rPr lang="en-US" sz="1400" dirty="0"/>
              <a:t> </a:t>
            </a:r>
            <a:r>
              <a:rPr lang="sr-Latn-RS" sz="1400" dirty="0"/>
              <a:t>samo korisnike, a korisnici mogu biti u više grupa.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sz="1400" dirty="0"/>
              <a:t>Korisnici mogu biti i bez grupe (nije česta praksa).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2745E6-6D20-43C0-9226-4D0E33413CD9}"/>
              </a:ext>
            </a:extLst>
          </p:cNvPr>
          <p:cNvSpPr/>
          <p:nvPr/>
        </p:nvSpPr>
        <p:spPr>
          <a:xfrm>
            <a:off x="1375954" y="4981303"/>
            <a:ext cx="2002972" cy="1295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600" dirty="0" err="1">
              <a:solidFill>
                <a:schemeClr val="tx1"/>
              </a:solidFill>
            </a:endParaRP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051EC604-74C9-4621-9FE4-C9F188635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923" y="2866314"/>
            <a:ext cx="9532153" cy="23806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4C8BE13-8892-4FF7-8CD7-7E4F37ED9DF1}"/>
              </a:ext>
            </a:extLst>
          </p:cNvPr>
          <p:cNvSpPr/>
          <p:nvPr/>
        </p:nvSpPr>
        <p:spPr>
          <a:xfrm>
            <a:off x="1222310" y="5046072"/>
            <a:ext cx="2002972" cy="20084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83438C-AA20-46D6-AE00-1108CF6A016F}"/>
              </a:ext>
            </a:extLst>
          </p:cNvPr>
          <p:cNvSpPr txBox="1"/>
          <p:nvPr/>
        </p:nvSpPr>
        <p:spPr>
          <a:xfrm>
            <a:off x="10039738" y="6178141"/>
            <a:ext cx="55360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sr-Latn-RS" sz="1000" dirty="0"/>
              <a:t>Hands-on</a:t>
            </a:r>
            <a:endParaRPr lang="en-US" sz="1400" dirty="0" err="1"/>
          </a:p>
        </p:txBody>
      </p:sp>
    </p:spTree>
    <p:extLst>
      <p:ext uri="{BB962C8B-B14F-4D97-AF65-F5344CB8AC3E}">
        <p14:creationId xmlns:p14="http://schemas.microsoft.com/office/powerpoint/2010/main" val="223205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07603" y="480629"/>
            <a:ext cx="8966201" cy="854075"/>
          </a:xfrm>
        </p:spPr>
        <p:txBody>
          <a:bodyPr/>
          <a:lstStyle/>
          <a:p>
            <a:r>
              <a:rPr lang="en-GB" dirty="0"/>
              <a:t>IAM </a:t>
            </a:r>
            <a:r>
              <a:rPr lang="sr-Latn-RS" dirty="0"/>
              <a:t>Permisije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17</a:t>
            </a:fld>
            <a:endParaRPr lang="en-GB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2745E6-6D20-43C0-9226-4D0E33413CD9}"/>
              </a:ext>
            </a:extLst>
          </p:cNvPr>
          <p:cNvSpPr/>
          <p:nvPr/>
        </p:nvSpPr>
        <p:spPr>
          <a:xfrm>
            <a:off x="1375954" y="4981303"/>
            <a:ext cx="2002972" cy="1295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C8BE13-8892-4FF7-8CD7-7E4F37ED9DF1}"/>
              </a:ext>
            </a:extLst>
          </p:cNvPr>
          <p:cNvSpPr/>
          <p:nvPr/>
        </p:nvSpPr>
        <p:spPr>
          <a:xfrm>
            <a:off x="1222310" y="5046072"/>
            <a:ext cx="2002972" cy="20084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5AD691-D2DB-44F3-B57E-9B2E10AD4749}"/>
              </a:ext>
            </a:extLst>
          </p:cNvPr>
          <p:cNvSpPr txBox="1"/>
          <p:nvPr/>
        </p:nvSpPr>
        <p:spPr>
          <a:xfrm>
            <a:off x="707603" y="1334704"/>
            <a:ext cx="6235352" cy="71903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sr-Latn-RS" sz="1400" dirty="0"/>
              <a:t>Korisnicima i grupam</a:t>
            </a:r>
            <a:r>
              <a:rPr lang="en-US" sz="1400" dirty="0"/>
              <a:t>a</a:t>
            </a:r>
            <a:r>
              <a:rPr lang="sr-Latn-RS" sz="1400" dirty="0"/>
              <a:t> se može dodati poseban JSON dokument koji se naziva </a:t>
            </a:r>
            <a:r>
              <a:rPr lang="sr-Latn-RS" sz="1400" b="1" dirty="0"/>
              <a:t>polisa</a:t>
            </a:r>
            <a:r>
              <a:rPr lang="sr-Latn-RS" sz="1400" dirty="0"/>
              <a:t>.</a:t>
            </a:r>
          </a:p>
          <a:p>
            <a:r>
              <a:rPr lang="en-US" sz="1400" dirty="0" err="1"/>
              <a:t>Polisa</a:t>
            </a:r>
            <a:r>
              <a:rPr lang="en-US" sz="1400" dirty="0"/>
              <a:t> </a:t>
            </a:r>
            <a:r>
              <a:rPr lang="en-US" sz="1400" dirty="0" err="1"/>
              <a:t>defini</a:t>
            </a:r>
            <a:r>
              <a:rPr lang="sr-Latn-RS" sz="1400" dirty="0"/>
              <a:t>še permisije koje dodajemo korisniku ili grupi.</a:t>
            </a:r>
            <a:br>
              <a:rPr lang="sr-Latn-RS" sz="1400" dirty="0"/>
            </a:br>
            <a:r>
              <a:rPr lang="sr-Latn-RS" sz="1400" dirty="0"/>
              <a:t>Na AWS-u treba se voditi idejom </a:t>
            </a:r>
            <a:r>
              <a:rPr lang="sr-Latn-RS" sz="1400" b="1" dirty="0"/>
              <a:t>najnižih privilegija</a:t>
            </a:r>
            <a:r>
              <a:rPr lang="sr-Latn-RS" sz="1400" dirty="0"/>
              <a:t>. 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743CA4-AC7E-4341-8D11-81E99E5C5C9B}"/>
              </a:ext>
            </a:extLst>
          </p:cNvPr>
          <p:cNvSpPr/>
          <p:nvPr/>
        </p:nvSpPr>
        <p:spPr>
          <a:xfrm>
            <a:off x="4236098" y="2248678"/>
            <a:ext cx="643812" cy="69046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93E265-BADA-41BA-AA40-8E330B84D7E3}"/>
              </a:ext>
            </a:extLst>
          </p:cNvPr>
          <p:cNvSpPr txBox="1"/>
          <p:nvPr/>
        </p:nvSpPr>
        <p:spPr>
          <a:xfrm>
            <a:off x="6096000" y="2554548"/>
            <a:ext cx="4932944" cy="2873470"/>
          </a:xfrm>
          <a:prstGeom prst="rect">
            <a:avLst/>
          </a:prstGeom>
          <a:noFill/>
        </p:spPr>
        <p:txBody>
          <a:bodyPr wrap="none" lIns="36000" tIns="36000" rIns="36000" bIns="360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Version – </a:t>
            </a:r>
            <a:r>
              <a:rPr lang="en-US" sz="1400" dirty="0" err="1"/>
              <a:t>Verzija</a:t>
            </a:r>
            <a:r>
              <a:rPr lang="en-US" sz="1400" dirty="0"/>
              <a:t> ‘policy’ </a:t>
            </a:r>
            <a:r>
              <a:rPr lang="en-US" sz="1400" dirty="0" err="1"/>
              <a:t>jezika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Id – (</a:t>
            </a:r>
            <a:r>
              <a:rPr lang="en-US" sz="1400" dirty="0" err="1"/>
              <a:t>opciono</a:t>
            </a:r>
            <a:r>
              <a:rPr lang="en-US" sz="1400" dirty="0"/>
              <a:t>) je </a:t>
            </a:r>
            <a:r>
              <a:rPr lang="en-US" sz="1400" dirty="0" err="1"/>
              <a:t>identifikator</a:t>
            </a:r>
            <a:r>
              <a:rPr lang="en-US" sz="1400" dirty="0"/>
              <a:t> </a:t>
            </a:r>
            <a:r>
              <a:rPr lang="en-US" sz="1400" dirty="0" err="1"/>
              <a:t>polise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Statement: je </a:t>
            </a:r>
            <a:r>
              <a:rPr lang="en-US" sz="1400" dirty="0" err="1"/>
              <a:t>lista</a:t>
            </a:r>
            <a:r>
              <a:rPr lang="en-US" sz="1400" dirty="0"/>
              <a:t> </a:t>
            </a:r>
            <a:r>
              <a:rPr lang="en-US" sz="1400" dirty="0" err="1"/>
              <a:t>naredbi</a:t>
            </a:r>
            <a:r>
              <a:rPr lang="en-US" sz="1400" dirty="0"/>
              <a:t>.</a:t>
            </a:r>
            <a:endParaRPr lang="sr-Latn-R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Sid: - (</a:t>
            </a:r>
            <a:r>
              <a:rPr lang="en-US" sz="1400" dirty="0" err="1"/>
              <a:t>opciono</a:t>
            </a:r>
            <a:r>
              <a:rPr lang="en-US" sz="1400" dirty="0"/>
              <a:t>) </a:t>
            </a:r>
            <a:r>
              <a:rPr lang="en-US" sz="1400" dirty="0" err="1"/>
              <a:t>identifikator</a:t>
            </a:r>
            <a:r>
              <a:rPr lang="en-US" sz="1400" dirty="0"/>
              <a:t> </a:t>
            </a:r>
            <a:r>
              <a:rPr lang="en-US" sz="1400" dirty="0" err="1"/>
              <a:t>naredbe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Effect: da li ova </a:t>
            </a:r>
            <a:r>
              <a:rPr lang="en-US" sz="1400" dirty="0" err="1"/>
              <a:t>naredba</a:t>
            </a:r>
            <a:r>
              <a:rPr lang="en-US" sz="1400" dirty="0"/>
              <a:t> </a:t>
            </a:r>
            <a:r>
              <a:rPr lang="en-US" sz="1400" dirty="0" err="1"/>
              <a:t>dozvoljava</a:t>
            </a:r>
            <a:r>
              <a:rPr lang="en-US" sz="1400" dirty="0"/>
              <a:t> </a:t>
            </a:r>
          </a:p>
          <a:p>
            <a:pPr lvl="2"/>
            <a:r>
              <a:rPr lang="en-US" sz="1400" dirty="0" err="1"/>
              <a:t>ili</a:t>
            </a:r>
            <a:r>
              <a:rPr lang="en-US" sz="1400" dirty="0"/>
              <a:t> </a:t>
            </a:r>
            <a:r>
              <a:rPr lang="en-US" sz="1400" dirty="0" err="1"/>
              <a:t>zabranjuje</a:t>
            </a:r>
            <a:r>
              <a:rPr lang="en-US" sz="1400" dirty="0"/>
              <a:t> </a:t>
            </a:r>
            <a:r>
              <a:rPr lang="sr-Latn-RS" sz="1400" dirty="0"/>
              <a:t>definisanu akciju</a:t>
            </a:r>
            <a:r>
              <a:rPr lang="en-US" sz="1400" dirty="0"/>
              <a:t> (Allow/Deny)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Principal: </a:t>
            </a:r>
            <a:r>
              <a:rPr lang="en-US" sz="1400" dirty="0" err="1"/>
              <a:t>Defini</a:t>
            </a:r>
            <a:r>
              <a:rPr lang="sr-Latn-RS" sz="1400" dirty="0"/>
              <a:t>še listu na koga se odnosi ova naredba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1400" dirty="0"/>
              <a:t>Action: Lista akcija koje polisa dozvoljava/ne dozvoljava.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1400" dirty="0"/>
              <a:t>Resource: Lista resursa nad kojima su akcije primenjene. 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Condition: </a:t>
            </a:r>
            <a:r>
              <a:rPr lang="en-US" sz="1400" dirty="0" err="1"/>
              <a:t>Uslovi</a:t>
            </a:r>
            <a:r>
              <a:rPr lang="en-US" sz="1400" dirty="0"/>
              <a:t> </a:t>
            </a:r>
            <a:r>
              <a:rPr lang="en-US" sz="1400" dirty="0" err="1"/>
              <a:t>va</a:t>
            </a:r>
            <a:r>
              <a:rPr lang="sr-Latn-RS" sz="1400" dirty="0"/>
              <a:t>ženja polise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lvl="1"/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B678721-505F-4069-9724-62CC9D559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03" y="2609331"/>
            <a:ext cx="5031847" cy="291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52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07603" y="480629"/>
            <a:ext cx="8966201" cy="854075"/>
          </a:xfrm>
        </p:spPr>
        <p:txBody>
          <a:bodyPr/>
          <a:lstStyle/>
          <a:p>
            <a:r>
              <a:rPr lang="sr-Latn-RS" dirty="0"/>
              <a:t>Nasleđivanje polisa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18</a:t>
            </a:fld>
            <a:endParaRPr lang="en-GB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2745E6-6D20-43C0-9226-4D0E33413CD9}"/>
              </a:ext>
            </a:extLst>
          </p:cNvPr>
          <p:cNvSpPr/>
          <p:nvPr/>
        </p:nvSpPr>
        <p:spPr>
          <a:xfrm>
            <a:off x="1375954" y="4981303"/>
            <a:ext cx="2002972" cy="1295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C8BE13-8892-4FF7-8CD7-7E4F37ED9DF1}"/>
              </a:ext>
            </a:extLst>
          </p:cNvPr>
          <p:cNvSpPr/>
          <p:nvPr/>
        </p:nvSpPr>
        <p:spPr>
          <a:xfrm>
            <a:off x="1222310" y="5046072"/>
            <a:ext cx="2002972" cy="20084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743CA4-AC7E-4341-8D11-81E99E5C5C9B}"/>
              </a:ext>
            </a:extLst>
          </p:cNvPr>
          <p:cNvSpPr/>
          <p:nvPr/>
        </p:nvSpPr>
        <p:spPr>
          <a:xfrm>
            <a:off x="4236098" y="2248678"/>
            <a:ext cx="643812" cy="69046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600" dirty="0" err="1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1A4B46-130E-46DC-8A38-C4359F759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951" y="1811928"/>
            <a:ext cx="7885747" cy="33964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49FD54-B06F-4E83-B888-B73E021D4CB9}"/>
              </a:ext>
            </a:extLst>
          </p:cNvPr>
          <p:cNvSpPr txBox="1"/>
          <p:nvPr/>
        </p:nvSpPr>
        <p:spPr>
          <a:xfrm>
            <a:off x="10039738" y="6178141"/>
            <a:ext cx="55360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sr-Latn-RS" sz="1000" dirty="0"/>
              <a:t>Hands-on</a:t>
            </a:r>
            <a:endParaRPr lang="en-US" sz="1400" dirty="0" err="1"/>
          </a:p>
        </p:txBody>
      </p:sp>
    </p:spTree>
    <p:extLst>
      <p:ext uri="{BB962C8B-B14F-4D97-AF65-F5344CB8AC3E}">
        <p14:creationId xmlns:p14="http://schemas.microsoft.com/office/powerpoint/2010/main" val="641747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07603" y="480629"/>
            <a:ext cx="8966201" cy="854075"/>
          </a:xfrm>
        </p:spPr>
        <p:txBody>
          <a:bodyPr/>
          <a:lstStyle/>
          <a:p>
            <a:r>
              <a:rPr lang="en-US" dirty="0"/>
              <a:t>IAM </a:t>
            </a:r>
            <a:r>
              <a:rPr lang="en-US" dirty="0" err="1"/>
              <a:t>uloge</a:t>
            </a:r>
            <a:r>
              <a:rPr lang="en-US" dirty="0"/>
              <a:t> za </a:t>
            </a:r>
            <a:r>
              <a:rPr lang="en-US" dirty="0" err="1"/>
              <a:t>servise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19</a:t>
            </a:fld>
            <a:endParaRPr lang="en-GB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2745E6-6D20-43C0-9226-4D0E33413CD9}"/>
              </a:ext>
            </a:extLst>
          </p:cNvPr>
          <p:cNvSpPr/>
          <p:nvPr/>
        </p:nvSpPr>
        <p:spPr>
          <a:xfrm>
            <a:off x="1375954" y="4981303"/>
            <a:ext cx="2002972" cy="1295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C8BE13-8892-4FF7-8CD7-7E4F37ED9DF1}"/>
              </a:ext>
            </a:extLst>
          </p:cNvPr>
          <p:cNvSpPr/>
          <p:nvPr/>
        </p:nvSpPr>
        <p:spPr>
          <a:xfrm>
            <a:off x="1222310" y="5046072"/>
            <a:ext cx="2002972" cy="20084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743CA4-AC7E-4341-8D11-81E99E5C5C9B}"/>
              </a:ext>
            </a:extLst>
          </p:cNvPr>
          <p:cNvSpPr/>
          <p:nvPr/>
        </p:nvSpPr>
        <p:spPr>
          <a:xfrm>
            <a:off x="4236098" y="2248678"/>
            <a:ext cx="643812" cy="69046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49FD54-B06F-4E83-B888-B73E021D4CB9}"/>
              </a:ext>
            </a:extLst>
          </p:cNvPr>
          <p:cNvSpPr txBox="1"/>
          <p:nvPr/>
        </p:nvSpPr>
        <p:spPr>
          <a:xfrm>
            <a:off x="10039738" y="6178141"/>
            <a:ext cx="55360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sr-Latn-RS" sz="1000" dirty="0"/>
              <a:t>Hands-on</a:t>
            </a:r>
            <a:endParaRPr lang="en-US" sz="1400" dirty="0" err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43821-CCAD-4EBE-B530-8E4F05714AC1}"/>
              </a:ext>
            </a:extLst>
          </p:cNvPr>
          <p:cNvSpPr txBox="1"/>
          <p:nvPr/>
        </p:nvSpPr>
        <p:spPr>
          <a:xfrm>
            <a:off x="707603" y="1288101"/>
            <a:ext cx="7410802" cy="50359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400" dirty="0" err="1"/>
              <a:t>Nekim</a:t>
            </a:r>
            <a:r>
              <a:rPr lang="en-US" sz="1400" dirty="0"/>
              <a:t> AWS </a:t>
            </a:r>
            <a:r>
              <a:rPr lang="en-US" sz="1400" dirty="0" err="1"/>
              <a:t>servisima</a:t>
            </a:r>
            <a:r>
              <a:rPr lang="en-US" sz="1400" dirty="0"/>
              <a:t> je </a:t>
            </a:r>
            <a:r>
              <a:rPr lang="en-US" sz="1400" dirty="0" err="1"/>
              <a:t>potrebna</a:t>
            </a:r>
            <a:r>
              <a:rPr lang="en-US" sz="1400" dirty="0"/>
              <a:t> </a:t>
            </a:r>
            <a:r>
              <a:rPr lang="en-US" sz="1400" dirty="0" err="1"/>
              <a:t>eksplicitna</a:t>
            </a:r>
            <a:r>
              <a:rPr lang="en-US" sz="1400" dirty="0"/>
              <a:t> IAM </a:t>
            </a:r>
            <a:r>
              <a:rPr lang="en-US" sz="1400" dirty="0" err="1"/>
              <a:t>dozvola</a:t>
            </a:r>
            <a:r>
              <a:rPr lang="en-US" sz="1400" dirty="0"/>
              <a:t> da bi </a:t>
            </a:r>
            <a:r>
              <a:rPr lang="en-US" sz="1400" dirty="0" err="1"/>
              <a:t>mogli</a:t>
            </a:r>
            <a:r>
              <a:rPr lang="en-US" sz="1400" dirty="0"/>
              <a:t> da </a:t>
            </a:r>
            <a:r>
              <a:rPr lang="en-US" sz="1400" dirty="0" err="1"/>
              <a:t>izvr</a:t>
            </a:r>
            <a:r>
              <a:rPr lang="sr-Latn-RS" sz="1400" dirty="0"/>
              <a:t>šavaju određene akcije.</a:t>
            </a:r>
          </a:p>
          <a:p>
            <a:r>
              <a:rPr lang="sr-Latn-RS" sz="1400" dirty="0"/>
              <a:t>EC2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7CF0B3-1225-472F-B0BE-6A14ADD9F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772" y="1891038"/>
            <a:ext cx="3884645" cy="417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7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01</a:t>
            </a:r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 dirty="0"/>
              <a:t>Uvod u </a:t>
            </a:r>
            <a:r>
              <a:rPr lang="en-US" dirty="0"/>
              <a:t>AWS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/>
              <a:t>02</a:t>
            </a:r>
            <a:endParaRPr lang="nl-N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err="1"/>
              <a:t>Kreiranje</a:t>
            </a:r>
            <a:r>
              <a:rPr lang="en-GB" dirty="0"/>
              <a:t> </a:t>
            </a:r>
            <a:r>
              <a:rPr lang="en-GB" dirty="0" err="1"/>
              <a:t>naloga</a:t>
            </a:r>
            <a:endParaRPr lang="nl-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/>
              <a:t>03</a:t>
            </a:r>
            <a:endParaRPr lang="nl-NL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b="0" kern="1200" baseline="0" dirty="0">
                <a:solidFill>
                  <a:srgbClr val="1434A0"/>
                </a:solidFill>
                <a:effectLst/>
                <a:latin typeface="Tw Cen MT" panose="020B0602020104020603" pitchFamily="34" charset="0"/>
                <a:ea typeface="+mn-ea"/>
                <a:cs typeface="ING Me"/>
              </a:rPr>
              <a:t>IAM </a:t>
            </a:r>
            <a:r>
              <a:rPr lang="en-GB" b="0" kern="1200" baseline="0" dirty="0" err="1">
                <a:solidFill>
                  <a:srgbClr val="1434A0"/>
                </a:solidFill>
                <a:effectLst/>
                <a:latin typeface="Tw Cen MT" panose="020B0602020104020603" pitchFamily="34" charset="0"/>
                <a:ea typeface="+mn-ea"/>
                <a:cs typeface="ING Me"/>
              </a:rPr>
              <a:t>servis</a:t>
            </a:r>
            <a:endParaRPr lang="en-US" dirty="0">
              <a:effectLst/>
            </a:endParaRPr>
          </a:p>
          <a:p>
            <a:endParaRPr lang="nl-NL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/>
              <a:t>04</a:t>
            </a:r>
            <a:endParaRPr lang="nl-NL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1234280" y="5326187"/>
            <a:ext cx="4671219" cy="665958"/>
          </a:xfrm>
        </p:spPr>
        <p:txBody>
          <a:bodyPr/>
          <a:lstStyle/>
          <a:p>
            <a:r>
              <a:rPr lang="en-GB" dirty="0"/>
              <a:t>MFA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setovanje</a:t>
            </a:r>
            <a:r>
              <a:rPr lang="en-GB" dirty="0"/>
              <a:t> </a:t>
            </a:r>
            <a:r>
              <a:rPr lang="en-GB" dirty="0" err="1"/>
              <a:t>alarma</a:t>
            </a:r>
            <a:r>
              <a:rPr lang="en-GB" dirty="0"/>
              <a:t> </a:t>
            </a:r>
            <a:r>
              <a:rPr lang="en-GB" dirty="0" err="1"/>
              <a:t>upozorenja</a:t>
            </a:r>
            <a:endParaRPr lang="nl-NL" dirty="0"/>
          </a:p>
          <a:p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880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20</a:t>
            </a:fld>
            <a:endParaRPr lang="en-GB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2745E6-6D20-43C0-9226-4D0E33413CD9}"/>
              </a:ext>
            </a:extLst>
          </p:cNvPr>
          <p:cNvSpPr/>
          <p:nvPr/>
        </p:nvSpPr>
        <p:spPr>
          <a:xfrm>
            <a:off x="1375954" y="4981303"/>
            <a:ext cx="2002972" cy="1295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C8BE13-8892-4FF7-8CD7-7E4F37ED9DF1}"/>
              </a:ext>
            </a:extLst>
          </p:cNvPr>
          <p:cNvSpPr/>
          <p:nvPr/>
        </p:nvSpPr>
        <p:spPr>
          <a:xfrm>
            <a:off x="1222310" y="5046072"/>
            <a:ext cx="2002972" cy="20084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743CA4-AC7E-4341-8D11-81E99E5C5C9B}"/>
              </a:ext>
            </a:extLst>
          </p:cNvPr>
          <p:cNvSpPr/>
          <p:nvPr/>
        </p:nvSpPr>
        <p:spPr>
          <a:xfrm>
            <a:off x="4236098" y="2248678"/>
            <a:ext cx="643812" cy="69046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46627C-6DE3-4EED-A854-3EB0D720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IAM prakse	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DB5477-1A08-4E69-ADAC-75201C7E39DF}"/>
              </a:ext>
            </a:extLst>
          </p:cNvPr>
          <p:cNvSpPr txBox="1"/>
          <p:nvPr/>
        </p:nvSpPr>
        <p:spPr>
          <a:xfrm>
            <a:off x="658813" y="1530220"/>
            <a:ext cx="8776496" cy="339669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342900" indent="-342900">
              <a:buAutoNum type="arabicPeriod"/>
            </a:pPr>
            <a:r>
              <a:rPr lang="sr-Latn-RS" sz="2400" dirty="0"/>
              <a:t>Koristiti root nalog samo za podešavanje AWS naloga.</a:t>
            </a:r>
          </a:p>
          <a:p>
            <a:pPr marL="342900" indent="-342900">
              <a:buAutoNum type="arabicPeriod"/>
            </a:pPr>
            <a:r>
              <a:rPr lang="sr-Latn-RS" sz="2400" dirty="0"/>
              <a:t>Jedan korisnik </a:t>
            </a:r>
            <a:r>
              <a:rPr lang="en-US" sz="2400" dirty="0"/>
              <a:t>=</a:t>
            </a:r>
            <a:r>
              <a:rPr lang="sr-Latn-RS" sz="2400" dirty="0"/>
              <a:t> jedan AWS korisnik</a:t>
            </a:r>
          </a:p>
          <a:p>
            <a:pPr marL="342900" indent="-342900">
              <a:buAutoNum type="arabicPeriod"/>
            </a:pPr>
            <a:r>
              <a:rPr lang="sr-Latn-RS" sz="2400" dirty="0"/>
              <a:t>Dodati korisnik u grupe i dodati permisije tim grupama</a:t>
            </a:r>
          </a:p>
          <a:p>
            <a:pPr marL="342900" indent="-342900">
              <a:buAutoNum type="arabicPeriod"/>
            </a:pPr>
            <a:r>
              <a:rPr lang="sr-Latn-RS" sz="2400" dirty="0"/>
              <a:t>Kreirati jaku polisu za šifru</a:t>
            </a:r>
          </a:p>
          <a:p>
            <a:pPr marL="342900" indent="-342900">
              <a:buAutoNum type="arabicPeriod"/>
            </a:pPr>
            <a:r>
              <a:rPr lang="sr-Latn-RS" sz="2400" dirty="0"/>
              <a:t>Koristiti MFA</a:t>
            </a:r>
          </a:p>
          <a:p>
            <a:pPr marL="342900" indent="-342900">
              <a:buAutoNum type="arabicPeriod"/>
            </a:pPr>
            <a:r>
              <a:rPr lang="sr-Latn-RS" sz="2400" dirty="0"/>
              <a:t>Kreirati i koristiti uloge koje daju određene permisije AWS servisima</a:t>
            </a:r>
          </a:p>
          <a:p>
            <a:pPr marL="342900" indent="-342900">
              <a:buAutoNum type="arabicPeriod"/>
            </a:pPr>
            <a:r>
              <a:rPr lang="sr-Latn-RS" sz="2400" dirty="0"/>
              <a:t>U slučaju SDK-a koristiti access_key</a:t>
            </a:r>
          </a:p>
          <a:p>
            <a:pPr marL="342900" indent="-342900">
              <a:buAutoNum type="arabicPeriod"/>
            </a:pPr>
            <a:r>
              <a:rPr lang="sr-Latn-RS" sz="2400" dirty="0"/>
              <a:t>Pregled permisija raditi kroz IAM Credentials Report</a:t>
            </a:r>
          </a:p>
          <a:p>
            <a:pPr marL="342900" indent="-342900">
              <a:buAutoNum type="arabicPeriod"/>
            </a:pPr>
            <a:r>
              <a:rPr lang="sr-Latn-RS" sz="2400" dirty="0"/>
              <a:t>Nikad ne deliti IAM korisnika i pristupne ključeve (šifra, access_key)</a:t>
            </a:r>
          </a:p>
        </p:txBody>
      </p:sp>
    </p:spTree>
    <p:extLst>
      <p:ext uri="{BB962C8B-B14F-4D97-AF65-F5344CB8AC3E}">
        <p14:creationId xmlns:p14="http://schemas.microsoft.com/office/powerpoint/2010/main" val="4043366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MFA i alarmi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sr-Latn-RS" dirty="0"/>
              <a:t>04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21</a:t>
            </a:fld>
            <a:endParaRPr lang="en-GB" dirty="0"/>
          </a:p>
        </p:txBody>
      </p:sp>
      <p:pic>
        <p:nvPicPr>
          <p:cNvPr id="11" name="Picture Placeholder 10" descr="A picture containing text, toy, vector graphics&#10;&#10;Description automatically generated">
            <a:extLst>
              <a:ext uri="{FF2B5EF4-FFF2-40B4-BE49-F238E27FC236}">
                <a16:creationId xmlns:a16="http://schemas.microsoft.com/office/drawing/2014/main" id="{15A7B5B7-37C9-42BA-82E6-61794CFDD96A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/>
          <a:srcRect l="30766" r="307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67285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07603" y="480629"/>
            <a:ext cx="8966201" cy="854075"/>
          </a:xfrm>
        </p:spPr>
        <p:txBody>
          <a:bodyPr/>
          <a:lstStyle/>
          <a:p>
            <a:r>
              <a:rPr lang="sr-Latn-RS" dirty="0"/>
              <a:t>MFA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22</a:t>
            </a:fld>
            <a:endParaRPr lang="en-GB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2745E6-6D20-43C0-9226-4D0E33413CD9}"/>
              </a:ext>
            </a:extLst>
          </p:cNvPr>
          <p:cNvSpPr/>
          <p:nvPr/>
        </p:nvSpPr>
        <p:spPr>
          <a:xfrm>
            <a:off x="1375954" y="4981303"/>
            <a:ext cx="2002972" cy="1295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C8BE13-8892-4FF7-8CD7-7E4F37ED9DF1}"/>
              </a:ext>
            </a:extLst>
          </p:cNvPr>
          <p:cNvSpPr/>
          <p:nvPr/>
        </p:nvSpPr>
        <p:spPr>
          <a:xfrm>
            <a:off x="1222310" y="5046072"/>
            <a:ext cx="2002972" cy="20084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743CA4-AC7E-4341-8D11-81E99E5C5C9B}"/>
              </a:ext>
            </a:extLst>
          </p:cNvPr>
          <p:cNvSpPr/>
          <p:nvPr/>
        </p:nvSpPr>
        <p:spPr>
          <a:xfrm>
            <a:off x="4236098" y="2248678"/>
            <a:ext cx="643812" cy="69046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E6E34-3FB3-40AC-B9A7-8D7B511DFF82}"/>
              </a:ext>
            </a:extLst>
          </p:cNvPr>
          <p:cNvSpPr txBox="1"/>
          <p:nvPr/>
        </p:nvSpPr>
        <p:spPr>
          <a:xfrm>
            <a:off x="623627" y="1436914"/>
            <a:ext cx="4573524" cy="50359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sr-Latn-RS" sz="1400" dirty="0"/>
              <a:t>Ideja je </a:t>
            </a:r>
            <a:r>
              <a:rPr lang="en-US" sz="1400" dirty="0" err="1"/>
              <a:t>dodatno</a:t>
            </a:r>
            <a:r>
              <a:rPr lang="en-US" sz="1400" dirty="0"/>
              <a:t> za</a:t>
            </a:r>
            <a:r>
              <a:rPr lang="sr-Latn-RS" sz="1400" dirty="0"/>
              <a:t>štititi nalog i korisnike.</a:t>
            </a:r>
          </a:p>
          <a:p>
            <a:r>
              <a:rPr lang="sr-Latn-RS" sz="1400" dirty="0"/>
              <a:t>MFA </a:t>
            </a:r>
            <a:r>
              <a:rPr lang="en-US" sz="1400" dirty="0"/>
              <a:t>=</a:t>
            </a:r>
            <a:r>
              <a:rPr lang="sr-Latn-RS" sz="1400" dirty="0"/>
              <a:t> šifra korisnika + sigurnosni uređaj</a:t>
            </a:r>
            <a:endParaRPr lang="en-US" sz="1400" dirty="0" err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42CBD2-0066-42C2-B59D-E62DBDAFE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954" y="2326466"/>
            <a:ext cx="9363075" cy="10572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A98DA5-D97D-48E1-8398-F598BE3F52C4}"/>
              </a:ext>
            </a:extLst>
          </p:cNvPr>
          <p:cNvSpPr txBox="1"/>
          <p:nvPr/>
        </p:nvSpPr>
        <p:spPr>
          <a:xfrm>
            <a:off x="623627" y="3646548"/>
            <a:ext cx="9780006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400" dirty="0" err="1"/>
              <a:t>Glavni</a:t>
            </a:r>
            <a:r>
              <a:rPr lang="en-US" sz="1400" dirty="0"/>
              <a:t> benefit MFA je da </a:t>
            </a:r>
            <a:r>
              <a:rPr lang="sr-Latn-RS" sz="1400" dirty="0"/>
              <a:t>i</a:t>
            </a:r>
            <a:r>
              <a:rPr lang="en-US" sz="1400" dirty="0"/>
              <a:t> u </a:t>
            </a:r>
            <a:r>
              <a:rPr lang="en-US" sz="1400" dirty="0" err="1"/>
              <a:t>slu</a:t>
            </a:r>
            <a:r>
              <a:rPr lang="sr-Latn-RS" sz="1400" dirty="0"/>
              <a:t>čaju kompromitovanja šifre, nalog ostaje bezbedan.</a:t>
            </a:r>
            <a:endParaRPr lang="en-US" sz="1400" dirty="0" err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641944-C64E-4C14-959A-2AE49673BD2D}"/>
              </a:ext>
            </a:extLst>
          </p:cNvPr>
          <p:cNvSpPr txBox="1"/>
          <p:nvPr/>
        </p:nvSpPr>
        <p:spPr>
          <a:xfrm>
            <a:off x="623627" y="4079414"/>
            <a:ext cx="9780006" cy="71903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sr-Latn-RS" sz="1400" dirty="0"/>
              <a:t>Opcije za korišćenje MFA:</a:t>
            </a:r>
          </a:p>
          <a:p>
            <a:pPr marL="342900" indent="-342900">
              <a:buAutoNum type="arabicPeriod"/>
            </a:pPr>
            <a:r>
              <a:rPr lang="sr-Latn-RS" sz="1400" dirty="0"/>
              <a:t>Virtuelni uređaj (Google Auth, Authy...)</a:t>
            </a:r>
          </a:p>
          <a:p>
            <a:pPr marL="342900" indent="-342900">
              <a:buAutoNum type="arabicPeriod"/>
            </a:pPr>
            <a:r>
              <a:rPr lang="sr-Latn-RS" sz="1400" dirty="0"/>
              <a:t>U2F sigurnosni hardverski ključ (Yu</a:t>
            </a:r>
            <a:r>
              <a:rPr lang="en-US" sz="1400" dirty="0" err="1"/>
              <a:t>biKey</a:t>
            </a:r>
            <a:r>
              <a:rPr lang="en-US" sz="1400" dirty="0"/>
              <a:t>, Gemalto, </a:t>
            </a:r>
            <a:r>
              <a:rPr lang="en-US" sz="1400" dirty="0" err="1"/>
              <a:t>SurePassID</a:t>
            </a:r>
            <a:r>
              <a:rPr lang="en-US" sz="1400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FF2C81-AEA5-4AFE-B26C-B512BF4BC715}"/>
              </a:ext>
            </a:extLst>
          </p:cNvPr>
          <p:cNvSpPr txBox="1"/>
          <p:nvPr/>
        </p:nvSpPr>
        <p:spPr>
          <a:xfrm>
            <a:off x="10039738" y="6178141"/>
            <a:ext cx="55360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sr-Latn-RS" sz="1000" dirty="0"/>
              <a:t>Hands-on</a:t>
            </a:r>
            <a:endParaRPr lang="en-US" sz="1400" dirty="0" err="1"/>
          </a:p>
        </p:txBody>
      </p:sp>
    </p:spTree>
    <p:extLst>
      <p:ext uri="{BB962C8B-B14F-4D97-AF65-F5344CB8AC3E}">
        <p14:creationId xmlns:p14="http://schemas.microsoft.com/office/powerpoint/2010/main" val="2302990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23</a:t>
            </a:fld>
            <a:endParaRPr lang="en-GB" noProof="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Alarmi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</p:spPr>
        <p:txBody>
          <a:bodyPr/>
          <a:lstStyle/>
          <a:p>
            <a:r>
              <a:rPr lang="en-US"/>
              <a:t>Title of this presentation (Footer Text)</a:t>
            </a:r>
            <a:endParaRPr lang="nl-NL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451EDF0-9B34-4221-BA58-2D54EC44BC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10863260" cy="4475162"/>
          </a:xfrm>
        </p:spPr>
        <p:txBody>
          <a:bodyPr/>
          <a:lstStyle/>
          <a:p>
            <a:r>
              <a:rPr lang="sr-Latn-RS" sz="2400" dirty="0"/>
              <a:t>Kako bismo izbegli nepredviđene troškove, AWS nudi mogućnost dodavanja </a:t>
            </a:r>
            <a:r>
              <a:rPr lang="sr-Latn-RS" sz="2400" b="1" dirty="0"/>
              <a:t>alarma.</a:t>
            </a:r>
          </a:p>
          <a:p>
            <a:r>
              <a:rPr lang="sr-Latn-RS" sz="2400" dirty="0"/>
              <a:t>Alarm je notifikacija u vidu e-maila.</a:t>
            </a:r>
          </a:p>
          <a:p>
            <a:endParaRPr lang="sr-Latn-RS" sz="2400" dirty="0"/>
          </a:p>
          <a:p>
            <a:r>
              <a:rPr lang="sr-Latn-RS" sz="2400" b="1" dirty="0"/>
              <a:t>Billing </a:t>
            </a:r>
            <a:r>
              <a:rPr lang="sr-Latn-RS" sz="2400" dirty="0"/>
              <a:t>servis nudi opciju postavljanja praga (procenat potrošenih sredstava) i pravila kada želimo da budemo obavešteni kada je taj prag prekoračen.</a:t>
            </a:r>
            <a:endParaRPr lang="sr-Latn-R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467584-5780-4E6B-A24A-3CA7893F63A6}"/>
              </a:ext>
            </a:extLst>
          </p:cNvPr>
          <p:cNvSpPr txBox="1"/>
          <p:nvPr/>
        </p:nvSpPr>
        <p:spPr>
          <a:xfrm>
            <a:off x="10039738" y="6178141"/>
            <a:ext cx="55360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sr-Latn-RS" sz="1000" dirty="0"/>
              <a:t>Hands-on</a:t>
            </a:r>
            <a:endParaRPr lang="en-US" sz="1400" dirty="0" err="1"/>
          </a:p>
        </p:txBody>
      </p:sp>
    </p:spTree>
    <p:extLst>
      <p:ext uri="{BB962C8B-B14F-4D97-AF65-F5344CB8AC3E}">
        <p14:creationId xmlns:p14="http://schemas.microsoft.com/office/powerpoint/2010/main" val="1508806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537" y="2340284"/>
            <a:ext cx="4970463" cy="1840326"/>
          </a:xfrm>
        </p:spPr>
        <p:txBody>
          <a:bodyPr/>
          <a:lstStyle/>
          <a:p>
            <a:pPr>
              <a:lnSpc>
                <a:spcPts val="5700"/>
              </a:lnSpc>
              <a:spcAft>
                <a:spcPts val="2400"/>
              </a:spcAft>
            </a:pPr>
            <a:r>
              <a:rPr lang="sr-Latn-RS" dirty="0"/>
              <a:t>Hvala na pažnji </a:t>
            </a:r>
            <a:endParaRPr lang="nl-N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7C92A1-8DD7-46F8-9CD5-A04C83162C15}"/>
              </a:ext>
            </a:extLst>
          </p:cNvPr>
          <p:cNvSpPr/>
          <p:nvPr/>
        </p:nvSpPr>
        <p:spPr>
          <a:xfrm>
            <a:off x="546845" y="5924939"/>
            <a:ext cx="1505890" cy="46653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088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Uvod u AWS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sr-Latn-RS" dirty="0"/>
              <a:t>01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11" name="Picture Placeholder 10" descr="A picture containing text, toy, vector graphics&#10;&#10;Description automatically generated">
            <a:extLst>
              <a:ext uri="{FF2B5EF4-FFF2-40B4-BE49-F238E27FC236}">
                <a16:creationId xmlns:a16="http://schemas.microsoft.com/office/drawing/2014/main" id="{15A7B5B7-37C9-42BA-82E6-61794CFDD96A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/>
          <a:srcRect l="30766" r="307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5376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06DEDA-0E88-485D-9C70-020F7A76D8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Nastao</a:t>
            </a:r>
            <a:r>
              <a:rPr lang="en-US" dirty="0"/>
              <a:t> 2002. a </a:t>
            </a:r>
            <a:r>
              <a:rPr lang="en-US" dirty="0" err="1"/>
              <a:t>zvani</a:t>
            </a:r>
            <a:r>
              <a:rPr lang="sr-Latn-RS" dirty="0"/>
              <a:t>čno izašao na tržište 2006. godine.</a:t>
            </a:r>
          </a:p>
          <a:p>
            <a:pPr marL="514350" indent="-514350">
              <a:buFont typeface="+mj-lt"/>
              <a:buAutoNum type="arabicPeriod"/>
            </a:pPr>
            <a:endParaRPr lang="sr-Latn-RS" dirty="0"/>
          </a:p>
          <a:p>
            <a:pPr marL="514350" indent="-514350">
              <a:buFont typeface="+mj-lt"/>
              <a:buAutoNum type="arabicPeriod"/>
            </a:pPr>
            <a:endParaRPr lang="sr-Latn-RS" dirty="0"/>
          </a:p>
          <a:p>
            <a:endParaRPr lang="sr-Latn-RS" dirty="0"/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598D926-D2E0-4B60-B7B0-DB29D149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Uvod u </a:t>
            </a:r>
            <a:r>
              <a:rPr lang="en-US" dirty="0"/>
              <a:t>AWS</a:t>
            </a:r>
            <a:endParaRPr lang="nl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E42B66-8360-4569-AE58-56DD8CC034D2}"/>
              </a:ext>
            </a:extLst>
          </p:cNvPr>
          <p:cNvSpPr txBox="1"/>
          <p:nvPr/>
        </p:nvSpPr>
        <p:spPr>
          <a:xfrm>
            <a:off x="650104" y="2159726"/>
            <a:ext cx="7614329" cy="244258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sr-Latn-RS" sz="2000" dirty="0">
                <a:solidFill>
                  <a:schemeClr val="accent3"/>
                </a:solidFill>
              </a:rPr>
              <a:t>Neke prednosti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sz="2000" dirty="0">
                <a:solidFill>
                  <a:schemeClr val="accent3"/>
                </a:solidFill>
              </a:rPr>
              <a:t>Lak za korišćenje</a:t>
            </a:r>
            <a:endParaRPr lang="en-US" sz="2000" dirty="0">
              <a:solidFill>
                <a:schemeClr val="accent3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accent3"/>
                </a:solidFill>
              </a:rPr>
              <a:t>Ni</a:t>
            </a:r>
            <a:r>
              <a:rPr lang="sr-Latn-RS" sz="2000" dirty="0">
                <a:solidFill>
                  <a:schemeClr val="accent3"/>
                </a:solidFill>
              </a:rPr>
              <a:t>ži troškovi održavanja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sz="2000" dirty="0">
                <a:solidFill>
                  <a:schemeClr val="accent3"/>
                </a:solidFill>
              </a:rPr>
              <a:t>Laka skalabilnost</a:t>
            </a:r>
            <a:endParaRPr lang="en-US" sz="2000" dirty="0">
              <a:solidFill>
                <a:schemeClr val="accent3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>
                <a:solidFill>
                  <a:schemeClr val="accent3"/>
                </a:solidFill>
              </a:rPr>
              <a:t>Fleksibilnost</a:t>
            </a:r>
            <a:endParaRPr lang="sr-Latn-RS" sz="2000" dirty="0">
              <a:solidFill>
                <a:schemeClr val="accent3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sr-Latn-RS" sz="2000" dirty="0">
                <a:solidFill>
                  <a:schemeClr val="accent3"/>
                </a:solidFill>
              </a:rPr>
              <a:t>Pouzdanost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sz="2000" dirty="0">
                <a:solidFill>
                  <a:schemeClr val="accent3"/>
                </a:solidFill>
              </a:rPr>
              <a:t>Sigurnost</a:t>
            </a:r>
            <a:endParaRPr lang="en-US" sz="2000" dirty="0">
              <a:solidFill>
                <a:schemeClr val="accent3"/>
              </a:solidFill>
            </a:endParaRPr>
          </a:p>
          <a:p>
            <a:endParaRPr lang="en-US" sz="1400" dirty="0" err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13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">
            <a:extLst>
              <a:ext uri="{FF2B5EF4-FFF2-40B4-BE49-F238E27FC236}">
                <a16:creationId xmlns:a16="http://schemas.microsoft.com/office/drawing/2014/main" id="{65450A59-C30B-EB44-E8DF-B6E5E5F6B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sr-Latn-RS" dirty="0"/>
              <a:t>Uvod u </a:t>
            </a:r>
            <a:r>
              <a:rPr lang="en-US" dirty="0"/>
              <a:t>AWS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FD2CC-7195-421B-9EA7-A5616655A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1371" y="6372229"/>
            <a:ext cx="272256" cy="18811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2A080-DA64-4F5C-9131-47EB793B4410}" type="slidenum">
              <a:rPr lang="en-GB" smtClean="0"/>
              <a:pPr>
                <a:spcAft>
                  <a:spcPts val="600"/>
                </a:spcAft>
              </a:pPr>
              <a:t>5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EEE3AB-D833-43F4-9389-51361EA9DD94}"/>
              </a:ext>
            </a:extLst>
          </p:cNvPr>
          <p:cNvSpPr txBox="1"/>
          <p:nvPr/>
        </p:nvSpPr>
        <p:spPr>
          <a:xfrm>
            <a:off x="727709" y="4925541"/>
            <a:ext cx="8049124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400" dirty="0"/>
              <a:t>AWS </a:t>
            </a:r>
            <a:r>
              <a:rPr lang="sr-Latn-RS" sz="1400" dirty="0"/>
              <a:t>nudi</a:t>
            </a:r>
            <a:r>
              <a:rPr lang="en-US" sz="1400" dirty="0"/>
              <a:t> </a:t>
            </a:r>
            <a:r>
              <a:rPr lang="en-US" sz="1400" dirty="0" err="1"/>
              <a:t>odredjene</a:t>
            </a:r>
            <a:r>
              <a:rPr lang="en-US" sz="1400" dirty="0"/>
              <a:t> </a:t>
            </a:r>
            <a:r>
              <a:rPr lang="en-US" sz="1400" dirty="0" err="1"/>
              <a:t>regione</a:t>
            </a:r>
            <a:r>
              <a:rPr lang="en-US" sz="1400" dirty="0"/>
              <a:t> u </a:t>
            </a:r>
            <a:r>
              <a:rPr lang="en-US" sz="1400" dirty="0" err="1"/>
              <a:t>kojima</a:t>
            </a:r>
            <a:r>
              <a:rPr lang="sr-Latn-RS" sz="1400" dirty="0"/>
              <a:t> </a:t>
            </a:r>
            <a:r>
              <a:rPr lang="en-US" sz="1400" dirty="0" err="1"/>
              <a:t>mo</a:t>
            </a:r>
            <a:r>
              <a:rPr lang="sr-Latn-RS" sz="1400" dirty="0"/>
              <a:t>žemo hostovati aplikaciju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541A8E-E092-4FD7-B826-F08916AC7B29}"/>
              </a:ext>
            </a:extLst>
          </p:cNvPr>
          <p:cNvSpPr txBox="1"/>
          <p:nvPr/>
        </p:nvSpPr>
        <p:spPr>
          <a:xfrm>
            <a:off x="8160248" y="1262063"/>
            <a:ext cx="3048000" cy="114992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sr-Latn-RS" sz="1400" dirty="0"/>
              <a:t>Odabir regiona zavisi od</a:t>
            </a:r>
            <a:r>
              <a:rPr lang="en-US" sz="1400" dirty="0"/>
              <a:t>:</a:t>
            </a:r>
            <a:br>
              <a:rPr lang="en-US" sz="1400" dirty="0"/>
            </a:br>
            <a:r>
              <a:rPr lang="en-US" sz="1400" dirty="0"/>
              <a:t>1. </a:t>
            </a:r>
            <a:r>
              <a:rPr lang="en-US" sz="1400" dirty="0" err="1"/>
              <a:t>Pravnih</a:t>
            </a:r>
            <a:r>
              <a:rPr lang="en-US" sz="1400" dirty="0"/>
              <a:t> </a:t>
            </a:r>
            <a:r>
              <a:rPr lang="en-US" sz="1400" dirty="0" err="1"/>
              <a:t>akta</a:t>
            </a:r>
            <a:r>
              <a:rPr lang="en-US" sz="1400" dirty="0"/>
              <a:t> </a:t>
            </a:r>
            <a:r>
              <a:rPr lang="en-US" sz="1400" dirty="0" err="1"/>
              <a:t>odredjene</a:t>
            </a:r>
            <a:r>
              <a:rPr lang="en-US" sz="1400" dirty="0"/>
              <a:t> </a:t>
            </a:r>
            <a:r>
              <a:rPr lang="en-US" sz="1400" dirty="0" err="1"/>
              <a:t>dr</a:t>
            </a:r>
            <a:r>
              <a:rPr lang="sr-Latn-RS" sz="1400" dirty="0"/>
              <a:t>žave</a:t>
            </a:r>
          </a:p>
          <a:p>
            <a:r>
              <a:rPr lang="sr-Latn-RS" sz="1400" dirty="0"/>
              <a:t>2. Kašnjenje (fizička distanca)</a:t>
            </a:r>
          </a:p>
          <a:p>
            <a:r>
              <a:rPr lang="sr-Latn-RS" sz="1400" dirty="0"/>
              <a:t>3. Dostupnost servisa</a:t>
            </a:r>
          </a:p>
          <a:p>
            <a:r>
              <a:rPr lang="sr-Latn-RS" sz="1400" dirty="0"/>
              <a:t>4. Cena</a:t>
            </a:r>
            <a:endParaRPr lang="en-US" sz="1400" dirty="0" err="1"/>
          </a:p>
        </p:txBody>
      </p:sp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519CDF56-276C-48D1-81CF-49C741DB0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09" y="1262063"/>
            <a:ext cx="7118714" cy="348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29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">
            <a:extLst>
              <a:ext uri="{FF2B5EF4-FFF2-40B4-BE49-F238E27FC236}">
                <a16:creationId xmlns:a16="http://schemas.microsoft.com/office/drawing/2014/main" id="{65450A59-C30B-EB44-E8DF-B6E5E5F6B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sr-Latn-RS" dirty="0"/>
              <a:t>Uvod u </a:t>
            </a:r>
            <a:r>
              <a:rPr lang="en-US" dirty="0"/>
              <a:t>AWS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FD2CC-7195-421B-9EA7-A5616655A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1371" y="6372229"/>
            <a:ext cx="272256" cy="18811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2A080-DA64-4F5C-9131-47EB793B4410}" type="slidenum">
              <a:rPr lang="en-GB" smtClean="0"/>
              <a:pPr>
                <a:spcAft>
                  <a:spcPts val="600"/>
                </a:spcAft>
              </a:pPr>
              <a:t>6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382986-B95D-41D8-A2BB-D3DAA42004A0}"/>
              </a:ext>
            </a:extLst>
          </p:cNvPr>
          <p:cNvSpPr txBox="1"/>
          <p:nvPr/>
        </p:nvSpPr>
        <p:spPr>
          <a:xfrm>
            <a:off x="623627" y="1541935"/>
            <a:ext cx="6493885" cy="99603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2000" dirty="0" err="1">
                <a:solidFill>
                  <a:schemeClr val="accent3"/>
                </a:solidFill>
              </a:rPr>
              <a:t>Svaki</a:t>
            </a:r>
            <a:r>
              <a:rPr lang="en-US" sz="2000" dirty="0">
                <a:solidFill>
                  <a:schemeClr val="accent3"/>
                </a:solidFill>
              </a:rPr>
              <a:t> hosting server se </a:t>
            </a:r>
            <a:r>
              <a:rPr lang="en-US" sz="2000" dirty="0" err="1">
                <a:solidFill>
                  <a:schemeClr val="accent3"/>
                </a:solidFill>
              </a:rPr>
              <a:t>nalazi</a:t>
            </a:r>
            <a:r>
              <a:rPr lang="en-US" sz="2000" dirty="0">
                <a:solidFill>
                  <a:schemeClr val="accent3"/>
                </a:solidFill>
              </a:rPr>
              <a:t> u</a:t>
            </a:r>
            <a:r>
              <a:rPr lang="en-US" sz="2000" b="1" dirty="0">
                <a:solidFill>
                  <a:schemeClr val="accent3"/>
                </a:solidFill>
              </a:rPr>
              <a:t> data </a:t>
            </a:r>
            <a:r>
              <a:rPr lang="en-US" sz="2000" b="1" dirty="0" err="1">
                <a:solidFill>
                  <a:schemeClr val="accent3"/>
                </a:solidFill>
              </a:rPr>
              <a:t>centru</a:t>
            </a:r>
            <a:r>
              <a:rPr lang="en-US" sz="2000" dirty="0">
                <a:solidFill>
                  <a:schemeClr val="accent3"/>
                </a:solidFill>
              </a:rPr>
              <a:t>.</a:t>
            </a:r>
          </a:p>
          <a:p>
            <a:r>
              <a:rPr lang="en-US" sz="2000" b="1" dirty="0">
                <a:solidFill>
                  <a:schemeClr val="accent3"/>
                </a:solidFill>
              </a:rPr>
              <a:t>Availability zona </a:t>
            </a:r>
            <a:r>
              <a:rPr lang="en-US" sz="2000" dirty="0">
                <a:solidFill>
                  <a:schemeClr val="accent3"/>
                </a:solidFill>
              </a:rPr>
              <a:t>– </a:t>
            </a:r>
            <a:r>
              <a:rPr lang="en-US" sz="2000" dirty="0" err="1">
                <a:solidFill>
                  <a:schemeClr val="accent3"/>
                </a:solidFill>
              </a:rPr>
              <a:t>skup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 err="1">
                <a:solidFill>
                  <a:schemeClr val="accent3"/>
                </a:solidFill>
              </a:rPr>
              <a:t>medjusobno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 err="1">
                <a:solidFill>
                  <a:schemeClr val="accent3"/>
                </a:solidFill>
              </a:rPr>
              <a:t>povezanih</a:t>
            </a:r>
            <a:r>
              <a:rPr lang="en-US" sz="2000" dirty="0">
                <a:solidFill>
                  <a:schemeClr val="accent3"/>
                </a:solidFill>
              </a:rPr>
              <a:t> data </a:t>
            </a:r>
            <a:r>
              <a:rPr lang="en-US" sz="2000" dirty="0" err="1">
                <a:solidFill>
                  <a:schemeClr val="accent3"/>
                </a:solidFill>
              </a:rPr>
              <a:t>centara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</a:p>
          <a:p>
            <a:r>
              <a:rPr lang="en-US" sz="2000" b="1" dirty="0">
                <a:solidFill>
                  <a:schemeClr val="accent3"/>
                </a:solidFill>
              </a:rPr>
              <a:t>Region</a:t>
            </a:r>
            <a:r>
              <a:rPr lang="en-US" sz="2000" dirty="0">
                <a:solidFill>
                  <a:schemeClr val="accent3"/>
                </a:solidFill>
              </a:rPr>
              <a:t> je </a:t>
            </a:r>
            <a:r>
              <a:rPr lang="en-US" sz="2000" dirty="0" err="1">
                <a:solidFill>
                  <a:schemeClr val="accent3"/>
                </a:solidFill>
              </a:rPr>
              <a:t>skup</a:t>
            </a:r>
            <a:r>
              <a:rPr lang="en-US" sz="2000" dirty="0">
                <a:solidFill>
                  <a:schemeClr val="accent3"/>
                </a:solidFill>
              </a:rPr>
              <a:t> availability zona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A5802D-3519-4960-83C5-79460A5CA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963" y="855000"/>
            <a:ext cx="2539305" cy="55156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3F943E-B2F8-4C95-8C5F-7EB0F3FEDA9B}"/>
              </a:ext>
            </a:extLst>
          </p:cNvPr>
          <p:cNvSpPr txBox="1"/>
          <p:nvPr/>
        </p:nvSpPr>
        <p:spPr>
          <a:xfrm>
            <a:off x="7384869" y="592979"/>
            <a:ext cx="994430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400" dirty="0"/>
              <a:t>Lista </a:t>
            </a:r>
            <a:r>
              <a:rPr lang="en-US" sz="1400" dirty="0" err="1"/>
              <a:t>regiona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0F1908-9224-4495-B271-7572DFA1F243}"/>
              </a:ext>
            </a:extLst>
          </p:cNvPr>
          <p:cNvSpPr txBox="1"/>
          <p:nvPr/>
        </p:nvSpPr>
        <p:spPr>
          <a:xfrm>
            <a:off x="658813" y="2897303"/>
            <a:ext cx="1709433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400" dirty="0"/>
              <a:t>Primer Sydney </a:t>
            </a:r>
            <a:r>
              <a:rPr lang="en-US" sz="1400" dirty="0" err="1"/>
              <a:t>regiona</a:t>
            </a:r>
            <a:endParaRPr lang="en-US" sz="14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D7B7AB7-26A5-434B-9425-BE95F360B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27" y="3185450"/>
            <a:ext cx="3573904" cy="3240852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F81FDE-4719-448D-8471-CA073D0FEAC4}"/>
              </a:ext>
            </a:extLst>
          </p:cNvPr>
          <p:cNvCxnSpPr>
            <a:cxnSpLocks/>
          </p:cNvCxnSpPr>
          <p:nvPr/>
        </p:nvCxnSpPr>
        <p:spPr>
          <a:xfrm flipH="1">
            <a:off x="3666309" y="3509554"/>
            <a:ext cx="3866605" cy="121920"/>
          </a:xfrm>
          <a:prstGeom prst="straightConnector1">
            <a:avLst/>
          </a:prstGeom>
          <a:ln>
            <a:solidFill>
              <a:srgbClr val="A8A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Kreiranje</a:t>
            </a:r>
            <a:r>
              <a:rPr lang="en-GB" dirty="0"/>
              <a:t> </a:t>
            </a:r>
            <a:r>
              <a:rPr lang="en-GB" dirty="0" err="1"/>
              <a:t>Naloga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02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11" name="Picture Placeholder 10" descr="A picture containing text, toy, vector graphics&#10;&#10;Description automatically generated">
            <a:extLst>
              <a:ext uri="{FF2B5EF4-FFF2-40B4-BE49-F238E27FC236}">
                <a16:creationId xmlns:a16="http://schemas.microsoft.com/office/drawing/2014/main" id="{15A7B5B7-37C9-42BA-82E6-61794CFDD96A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/>
          <a:srcRect l="30766" r="307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33522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Kreiranje</a:t>
            </a:r>
            <a:r>
              <a:rPr lang="en-GB" dirty="0"/>
              <a:t> </a:t>
            </a:r>
            <a:r>
              <a:rPr lang="en-GB" dirty="0" err="1"/>
              <a:t>Naloga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8</a:t>
            </a:fld>
            <a:endParaRPr lang="en-GB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18FF22-E486-478D-9C2C-84AB97A32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839" y="1216306"/>
            <a:ext cx="6897742" cy="50364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625D57-A396-4FF0-9D52-D5DE62DD0ADA}"/>
              </a:ext>
            </a:extLst>
          </p:cNvPr>
          <p:cNvSpPr txBox="1"/>
          <p:nvPr/>
        </p:nvSpPr>
        <p:spPr>
          <a:xfrm>
            <a:off x="658813" y="1489165"/>
            <a:ext cx="2223420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400" dirty="0" err="1"/>
              <a:t>Nalog</a:t>
            </a:r>
            <a:r>
              <a:rPr lang="en-US" sz="1400" dirty="0"/>
              <a:t> </a:t>
            </a:r>
            <a:r>
              <a:rPr lang="en-US" sz="1400" dirty="0" err="1"/>
              <a:t>kreiramo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>
                <a:hlinkClick r:id="rId3"/>
              </a:rPr>
              <a:t>ovom</a:t>
            </a:r>
            <a:r>
              <a:rPr lang="en-US" sz="1400" dirty="0"/>
              <a:t> </a:t>
            </a:r>
            <a:r>
              <a:rPr lang="en-US" sz="1400" dirty="0" err="1"/>
              <a:t>linku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0E49C1-C541-4296-BE93-30DF76F70CF1}"/>
              </a:ext>
            </a:extLst>
          </p:cNvPr>
          <p:cNvSpPr txBox="1"/>
          <p:nvPr/>
        </p:nvSpPr>
        <p:spPr>
          <a:xfrm>
            <a:off x="673690" y="1828036"/>
            <a:ext cx="3382392" cy="50359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400" dirty="0" err="1"/>
              <a:t>Nakon</a:t>
            </a:r>
            <a:r>
              <a:rPr lang="en-US" sz="1400" dirty="0"/>
              <a:t> </a:t>
            </a:r>
            <a:r>
              <a:rPr lang="en-US" sz="1400" dirty="0" err="1"/>
              <a:t>klika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b="1" dirty="0"/>
              <a:t>Verify email address</a:t>
            </a:r>
          </a:p>
          <a:p>
            <a:r>
              <a:rPr lang="sr-Latn-RS" sz="1400" dirty="0"/>
              <a:t>d</a:t>
            </a:r>
            <a:r>
              <a:rPr lang="en-US" sz="1400" dirty="0"/>
              <a:t>obi</a:t>
            </a:r>
            <a:r>
              <a:rPr lang="sr-Latn-RS" sz="1400" dirty="0"/>
              <a:t>ćete code na email koji treba da unesete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51567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Kreiranje</a:t>
            </a:r>
            <a:r>
              <a:rPr lang="en-GB" dirty="0"/>
              <a:t> </a:t>
            </a:r>
            <a:r>
              <a:rPr lang="en-GB" dirty="0" err="1"/>
              <a:t>Naloga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9</a:t>
            </a:fld>
            <a:endParaRPr lang="en-GB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F08376-798F-400F-9091-654A67026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27" y="2127553"/>
            <a:ext cx="2891685" cy="36984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E87035-F4F1-4759-A0C8-5988121F39EB}"/>
              </a:ext>
            </a:extLst>
          </p:cNvPr>
          <p:cNvSpPr txBox="1"/>
          <p:nvPr/>
        </p:nvSpPr>
        <p:spPr>
          <a:xfrm>
            <a:off x="1509713" y="1839406"/>
            <a:ext cx="824384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sr-Latn-RS" sz="1400" dirty="0"/>
              <a:t>Unos koda</a:t>
            </a:r>
            <a:endParaRPr lang="en-US" sz="1400" dirty="0" err="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B14F6F-2493-45AA-8A63-18AC1796B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1398" y="2127553"/>
            <a:ext cx="2910280" cy="36984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14595D-AFF5-4AB9-BD50-E0EC14A3CBCD}"/>
              </a:ext>
            </a:extLst>
          </p:cNvPr>
          <p:cNvSpPr txBox="1"/>
          <p:nvPr/>
        </p:nvSpPr>
        <p:spPr>
          <a:xfrm>
            <a:off x="5306616" y="1839406"/>
            <a:ext cx="1099844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sr-Latn-RS" sz="1400" dirty="0"/>
              <a:t>Unos root šifre</a:t>
            </a:r>
            <a:endParaRPr lang="en-US" sz="1400" dirty="0" err="1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21B8E7-4967-480C-B767-0A6CEF813D71}"/>
              </a:ext>
            </a:extLst>
          </p:cNvPr>
          <p:cNvCxnSpPr/>
          <p:nvPr/>
        </p:nvCxnSpPr>
        <p:spPr>
          <a:xfrm>
            <a:off x="2577737" y="1983479"/>
            <a:ext cx="2473234" cy="0"/>
          </a:xfrm>
          <a:prstGeom prst="straightConnector1">
            <a:avLst/>
          </a:prstGeom>
          <a:ln>
            <a:solidFill>
              <a:srgbClr val="A8A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F8B4C0F-4BB0-4E6A-B5DF-2F0B155B61EA}"/>
              </a:ext>
            </a:extLst>
          </p:cNvPr>
          <p:cNvGrpSpPr/>
          <p:nvPr/>
        </p:nvGrpSpPr>
        <p:grpSpPr>
          <a:xfrm>
            <a:off x="8906543" y="804912"/>
            <a:ext cx="2618157" cy="5395591"/>
            <a:chOff x="7311678" y="515833"/>
            <a:chExt cx="2618157" cy="539559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3013B31-6F4C-4895-87CC-E7952ACE4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11678" y="515833"/>
              <a:ext cx="2618157" cy="338100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4E7D168-1C72-4F35-AFAA-37A95316D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30623" y="2206333"/>
              <a:ext cx="2380267" cy="3705091"/>
            </a:xfrm>
            <a:prstGeom prst="rect">
              <a:avLst/>
            </a:prstGeom>
          </p:spPr>
        </p:pic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95C105-E0F3-4172-8D5B-379BABFEE8EF}"/>
              </a:ext>
            </a:extLst>
          </p:cNvPr>
          <p:cNvCxnSpPr>
            <a:cxnSpLocks/>
          </p:cNvCxnSpPr>
          <p:nvPr/>
        </p:nvCxnSpPr>
        <p:spPr>
          <a:xfrm>
            <a:off x="6548846" y="1983479"/>
            <a:ext cx="2330848" cy="2279"/>
          </a:xfrm>
          <a:prstGeom prst="straightConnector1">
            <a:avLst/>
          </a:prstGeom>
          <a:ln>
            <a:solidFill>
              <a:srgbClr val="A8A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324f63f4c78bde871e2d87b1fb16017e4933c2"/>
</p:tagLst>
</file>

<file path=ppt/theme/theme1.xml><?xml version="1.0" encoding="utf-8"?>
<a:theme xmlns:a="http://schemas.openxmlformats.org/drawingml/2006/main" name="Levi9_PP_Template_16x9_2017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F4F4F4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accent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dirty="0" err="1" smtClean="0"/>
        </a:defPPr>
      </a:lstStyle>
    </a:txDef>
  </a:objectDefaults>
  <a:extraClrSchemeLst/>
  <a:custClrLst>
    <a:custClr name="Levi Nine Blue PC">
      <a:srgbClr val="1434A0"/>
    </a:custClr>
    <a:custClr name="Text Colour Grey PC">
      <a:srgbClr val="706F6F"/>
    </a:custClr>
    <a:custClr name="White">
      <a:srgbClr val="FFFFFF"/>
    </a:custClr>
    <a:custClr name="Grey 1 PC">
      <a:srgbClr val="F4F4F4"/>
    </a:custClr>
    <a:custClr name="Grey 2 PC">
      <a:srgbClr val="D4D2D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Levi Nine Blue Tint 1 SC">
      <a:srgbClr val="004F9F"/>
    </a:custClr>
    <a:custClr name="Levi Nine Blue Tint 2 SC">
      <a:srgbClr val="0069B4"/>
    </a:custClr>
    <a:custClr name="Levi Nine Blue Tint 3 SC">
      <a:srgbClr val="0080C9"/>
    </a:custClr>
    <a:custClr name="Levi Nine Blue Tint 4 SC">
      <a:srgbClr val="0095DB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YELLOW TC">
      <a:srgbClr val="F6FF00"/>
    </a:custClr>
    <a:custClr name="Pale TC">
      <a:srgbClr val="FFD200"/>
    </a:custClr>
    <a:custClr name="Orange TC">
      <a:srgbClr val="FF6608"/>
    </a:custClr>
    <a:custClr name="PINK TC">
      <a:srgbClr val="FF7D77"/>
    </a:custClr>
    <a:custClr name="GREEN TC">
      <a:srgbClr val="00A13A"/>
    </a:custClr>
    <a:custClr name="TEAL TC">
      <a:srgbClr val="00989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Levi 9_2017_PPT [16x9 Reference] 20170614.potx" id="{AD4E6C48-9686-406B-A617-6E8FE8518958}" vid="{D35E2A69-8CDE-4DAC-AC20-67534287BF67}"/>
    </a:ext>
  </a:extLst>
</a:theme>
</file>

<file path=ppt/theme/theme2.xml><?xml version="1.0" encoding="utf-8"?>
<a:theme xmlns:a="http://schemas.openxmlformats.org/drawingml/2006/main" name="Office Theme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D4D2D2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D4D2D2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A3C37BA214DC4380A459D38977814C" ma:contentTypeVersion="37" ma:contentTypeDescription="Create a new document." ma:contentTypeScope="" ma:versionID="4d660b23f29aed9ef6ca398dee18f17e">
  <xsd:schema xmlns:xsd="http://www.w3.org/2001/XMLSchema" xmlns:xs="http://www.w3.org/2001/XMLSchema" xmlns:p="http://schemas.microsoft.com/office/2006/metadata/properties" xmlns:ns2="7f5bb83c-ac7c-44d6-9b4d-4f214e7b220c" xmlns:ns3="8c60a7be-dd0b-42f4-b07d-b842c813a214" targetNamespace="http://schemas.microsoft.com/office/2006/metadata/properties" ma:root="true" ma:fieldsID="80ee7a1aa680763850a5487b6bfebd92" ns2:_="" ns3:_="">
    <xsd:import namespace="7f5bb83c-ac7c-44d6-9b4d-4f214e7b220c"/>
    <xsd:import namespace="8c60a7be-dd0b-42f4-b07d-b842c813a2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5bb83c-ac7c-44d6-9b4d-4f214e7b220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  <xsd:element name="TaxCatchAll" ma:index="27" nillable="true" ma:displayName="Taxonomy Catch All Column" ma:hidden="true" ma:list="{2488ff09-724c-43d9-addb-d7de58f5d88f}" ma:internalName="TaxCatchAll" ma:showField="CatchAllData" ma:web="7f5bb83c-ac7c-44d6-9b4d-4f214e7b22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60a7be-dd0b-42f4-b07d-b842c813a2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d38ff460-ddca-4848-84cc-b22d57d4d83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f5bb83c-ac7c-44d6-9b4d-4f214e7b220c" xsi:nil="true"/>
    <lcf76f155ced4ddcb4097134ff3c332f xmlns="8c60a7be-dd0b-42f4-b07d-b842c813a214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2628F8-E7C6-4A25-8CFC-33C3A991E7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5bb83c-ac7c-44d6-9b4d-4f214e7b220c"/>
    <ds:schemaRef ds:uri="8c60a7be-dd0b-42f4-b07d-b842c813a2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83FE637-87BA-4D19-A008-9CC966029ADC}">
  <ds:schemaRefs>
    <ds:schemaRef ds:uri="http://schemas.microsoft.com/office/2006/metadata/properties"/>
    <ds:schemaRef ds:uri="http://schemas.microsoft.com/office/infopath/2007/PartnerControls"/>
    <ds:schemaRef ds:uri="7f5bb83c-ac7c-44d6-9b4d-4f214e7b220c"/>
    <ds:schemaRef ds:uri="8c60a7be-dd0b-42f4-b07d-b842c813a214"/>
  </ds:schemaRefs>
</ds:datastoreItem>
</file>

<file path=customXml/itemProps3.xml><?xml version="1.0" encoding="utf-8"?>
<ds:datastoreItem xmlns:ds="http://schemas.openxmlformats.org/officeDocument/2006/customXml" ds:itemID="{897F9D6E-035B-494C-88E8-45A8427C6D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Levi 9_2017_PPT [16x9 Template] 20170614</Template>
  <TotalTime>242</TotalTime>
  <Words>727</Words>
  <Application>Microsoft Office PowerPoint</Application>
  <PresentationFormat>Widescreen</PresentationFormat>
  <Paragraphs>152</Paragraphs>
  <Slides>24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Levi9_PP_Template_16x9_2017</vt:lpstr>
      <vt:lpstr>AWS – IAM Servis</vt:lpstr>
      <vt:lpstr>Agenda</vt:lpstr>
      <vt:lpstr>Uvod u AWS</vt:lpstr>
      <vt:lpstr>Uvod u AWS</vt:lpstr>
      <vt:lpstr>Uvod u AWS</vt:lpstr>
      <vt:lpstr>Uvod u AWS</vt:lpstr>
      <vt:lpstr>Kreiranje Naloga</vt:lpstr>
      <vt:lpstr>Kreiranje Naloga</vt:lpstr>
      <vt:lpstr>Kreiranje Naloga</vt:lpstr>
      <vt:lpstr>Kreiranje Naloga</vt:lpstr>
      <vt:lpstr>Kreiranje Naloga</vt:lpstr>
      <vt:lpstr>Kreiranje Naloga</vt:lpstr>
      <vt:lpstr>Kreiranje Naloga</vt:lpstr>
      <vt:lpstr>Kreiranje Naloga</vt:lpstr>
      <vt:lpstr>IAM Servis</vt:lpstr>
      <vt:lpstr>IAM korisnici I grupe</vt:lpstr>
      <vt:lpstr>IAM Permisije</vt:lpstr>
      <vt:lpstr>Nasleđivanje polisa</vt:lpstr>
      <vt:lpstr>IAM uloge za servise</vt:lpstr>
      <vt:lpstr>IAM prakse </vt:lpstr>
      <vt:lpstr>MFA i alarmi</vt:lpstr>
      <vt:lpstr>MFA</vt:lpstr>
      <vt:lpstr>Alarmi</vt:lpstr>
      <vt:lpstr>Hvala na pažnji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– IAM Servis</dc:title>
  <dc:creator>Blagoje Stankovic</dc:creator>
  <cp:keywords>Levi 9 2017 PPT [16x9 Reference]</cp:keywords>
  <cp:lastModifiedBy>Blagoje Stankovic</cp:lastModifiedBy>
  <cp:revision>3</cp:revision>
  <dcterms:created xsi:type="dcterms:W3CDTF">2022-10-15T09:51:46Z</dcterms:created>
  <dcterms:modified xsi:type="dcterms:W3CDTF">2022-10-16T13:16:20Z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0x01010013A3C37BA214DC4380A459D38977814C</vt:lpwstr>
  </property>
  <property fmtid="{D5CDD505-2E9C-101B-9397-08002B2CF9AE}" pid="3" name="Order">
    <vt:r8>41500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TemplateUrl">
    <vt:lpwstr/>
  </property>
  <property fmtid="{D5CDD505-2E9C-101B-9397-08002B2CF9AE}" pid="11" name="ComplianceAssetId">
    <vt:lpwstr/>
  </property>
</Properties>
</file>