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1234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EE05C-04BF-4C37-ADB7-239D40DE982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B992B-A5F6-4012-8C4B-FD0676A17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B992B-A5F6-4012-8C4B-FD0676A17B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8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2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6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5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5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Ionic Framework u </a:t>
            </a:r>
            <a:r>
              <a:rPr dirty="0" err="1"/>
              <a:t>razvoju</a:t>
            </a:r>
            <a:r>
              <a:rPr dirty="0"/>
              <a:t> </a:t>
            </a:r>
            <a:r>
              <a:rPr dirty="0" err="1"/>
              <a:t>mobilnih</a:t>
            </a:r>
            <a:r>
              <a:rPr dirty="0"/>
              <a:t> </a:t>
            </a:r>
            <a:r>
              <a:rPr dirty="0" err="1"/>
              <a:t>aplikacija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Jelena </a:t>
            </a:r>
            <a:r>
              <a:rPr dirty="0"/>
              <a:t>Živković, 1931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Ionic projekat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Novi projekat se kreira pomoću komande</a:t>
            </a:r>
            <a:r>
              <a:rPr lang="en-US" dirty="0" smtClean="0"/>
              <a:t>:</a:t>
            </a:r>
            <a:endParaRPr lang="sr-Latn-R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ionic start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tabs --type=angular --capacitor</a:t>
            </a:r>
          </a:p>
          <a:p>
            <a:r>
              <a:rPr lang="sr-Latn-RS" dirty="0" smtClean="0"/>
              <a:t>Dodavanje </a:t>
            </a:r>
            <a:r>
              <a:rPr lang="en-US" dirty="0" smtClean="0"/>
              <a:t>Capacitor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nativne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npm install @capacitor/camera @capacitor/preferences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Pokretanje aplikacije u browseru</a:t>
            </a:r>
            <a:r>
              <a:rPr lang="en-US" dirty="0" smtClean="0"/>
              <a:t>:</a:t>
            </a:r>
            <a:endParaRPr lang="sr-Latn-RS" dirty="0"/>
          </a:p>
          <a:p>
            <a:pPr lvl="1"/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ionic serve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native platforme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projekata</a:t>
            </a:r>
            <a:r>
              <a:rPr lang="en-US" dirty="0"/>
              <a:t> </a:t>
            </a:r>
            <a:r>
              <a:rPr lang="en-US" dirty="0" err="1"/>
              <a:t>nativnih</a:t>
            </a:r>
            <a:r>
              <a:rPr lang="en-US" dirty="0"/>
              <a:t> </a:t>
            </a:r>
            <a:r>
              <a:rPr lang="en-US" dirty="0" err="1"/>
              <a:t>platformi</a:t>
            </a:r>
            <a:r>
              <a:rPr lang="en-US" dirty="0"/>
              <a:t>: </a:t>
            </a:r>
            <a:endParaRPr lang="sr-Latn-R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ionic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capacitor add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 </a:t>
            </a:r>
            <a:r>
              <a:rPr lang="en-US" dirty="0" err="1"/>
              <a:t>ili</a:t>
            </a:r>
            <a:r>
              <a:rPr lang="en-US" dirty="0"/>
              <a:t> </a:t>
            </a:r>
            <a:endParaRPr lang="sr-Latn-R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ionic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capacitor add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 </a:t>
            </a:r>
            <a:r>
              <a:rPr lang="en-US" dirty="0" err="1"/>
              <a:t>Sinhronizacija</a:t>
            </a:r>
            <a:r>
              <a:rPr lang="en-US" dirty="0"/>
              <a:t> web </a:t>
            </a:r>
            <a:r>
              <a:rPr lang="en-US" dirty="0" err="1"/>
              <a:t>resursa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nativnim</a:t>
            </a:r>
            <a:r>
              <a:rPr lang="en-US" dirty="0"/>
              <a:t> </a:t>
            </a:r>
            <a:r>
              <a:rPr lang="en-US" dirty="0" err="1"/>
              <a:t>projektima</a:t>
            </a:r>
            <a:r>
              <a:rPr lang="en-US" dirty="0"/>
              <a:t>: </a:t>
            </a:r>
            <a:endParaRPr lang="sr-Latn-R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ionic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capacitor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Izgradnja</a:t>
            </a:r>
            <a:r>
              <a:rPr lang="en-US" dirty="0" smtClean="0"/>
              <a:t> </a:t>
            </a:r>
            <a:r>
              <a:rPr lang="en-US" dirty="0" err="1"/>
              <a:t>nativne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: </a:t>
            </a:r>
            <a:endParaRPr lang="sr-Latn-R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ionic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capacitor build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 </a:t>
            </a:r>
            <a:r>
              <a:rPr lang="en-US" dirty="0" err="1" smtClean="0"/>
              <a:t>ili</a:t>
            </a:r>
            <a:endParaRPr lang="sr-Latn-R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ionic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capacitor build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uređaju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emulatoru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ionic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capacitor run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b="1" dirty="0" smtClean="0"/>
              <a:t> </a:t>
            </a:r>
            <a:r>
              <a:rPr lang="en-US" dirty="0" err="1" smtClean="0"/>
              <a:t>ili</a:t>
            </a:r>
            <a:endParaRPr lang="sr-Latn-R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ionic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capacitor run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Otvaranje</a:t>
            </a:r>
            <a:r>
              <a:rPr lang="en-US" dirty="0" smtClean="0"/>
              <a:t> </a:t>
            </a:r>
            <a:r>
              <a:rPr lang="en-US" dirty="0" err="1"/>
              <a:t>nativnog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u </a:t>
            </a:r>
            <a:r>
              <a:rPr lang="en-US" dirty="0" err="1"/>
              <a:t>njegovom</a:t>
            </a:r>
            <a:r>
              <a:rPr lang="en-US" dirty="0"/>
              <a:t> IDE-u: </a:t>
            </a:r>
            <a:endParaRPr lang="sr-Latn-R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ionic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capacitor open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 </a:t>
            </a:r>
            <a:r>
              <a:rPr lang="en-US" dirty="0" err="1"/>
              <a:t>ili</a:t>
            </a:r>
            <a:r>
              <a:rPr lang="en-US" dirty="0"/>
              <a:t> </a:t>
            </a:r>
            <a:endParaRPr lang="sr-Latn-R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ionic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capacitor open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5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Ionic je </a:t>
            </a:r>
            <a:r>
              <a:rPr lang="en-US" b="1" dirty="0" err="1"/>
              <a:t>idealan</a:t>
            </a:r>
            <a:r>
              <a:rPr lang="en-US" b="1" dirty="0"/>
              <a:t> </a:t>
            </a:r>
            <a:r>
              <a:rPr lang="en-US" b="1" dirty="0" err="1"/>
              <a:t>za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 err="1"/>
              <a:t>Brzi</a:t>
            </a:r>
            <a:r>
              <a:rPr lang="en-US" dirty="0"/>
              <a:t> </a:t>
            </a:r>
            <a:r>
              <a:rPr lang="en-US" dirty="0" err="1"/>
              <a:t>razvoj</a:t>
            </a:r>
            <a:r>
              <a:rPr lang="en-US" dirty="0" smtClean="0"/>
              <a:t>.</a:t>
            </a:r>
            <a:endParaRPr lang="sr-Latn-RS" dirty="0" smtClean="0"/>
          </a:p>
          <a:p>
            <a:pPr lvl="1"/>
            <a:r>
              <a:rPr lang="en-US" dirty="0" err="1" smtClean="0"/>
              <a:t>Timove</a:t>
            </a:r>
            <a:r>
              <a:rPr lang="en-US" dirty="0" smtClean="0"/>
              <a:t> </a:t>
            </a:r>
            <a:r>
              <a:rPr lang="en-US" dirty="0"/>
              <a:t>s web </a:t>
            </a:r>
            <a:r>
              <a:rPr lang="en-US" dirty="0" err="1"/>
              <a:t>iskustvom</a:t>
            </a:r>
            <a:r>
              <a:rPr lang="en-US" dirty="0"/>
              <a:t>.</a:t>
            </a:r>
          </a:p>
          <a:p>
            <a:r>
              <a:rPr lang="en-US" b="1" dirty="0" err="1"/>
              <a:t>Alternativni</a:t>
            </a:r>
            <a:r>
              <a:rPr lang="en-US" b="1" dirty="0"/>
              <a:t> </a:t>
            </a:r>
            <a:r>
              <a:rPr lang="sr-Latn-RS" b="1" dirty="0" smtClean="0"/>
              <a:t>framework</a:t>
            </a:r>
            <a:r>
              <a:rPr lang="en-US" b="1" dirty="0" smtClean="0"/>
              <a:t>:</a:t>
            </a:r>
            <a:endParaRPr lang="en-US" dirty="0"/>
          </a:p>
          <a:p>
            <a:pPr lvl="1"/>
            <a:r>
              <a:rPr lang="en-US" dirty="0"/>
              <a:t>Flutter/React Native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s </a:t>
            </a:r>
            <a:r>
              <a:rPr lang="en-US" dirty="0" err="1"/>
              <a:t>visokim</a:t>
            </a:r>
            <a:r>
              <a:rPr lang="en-US" dirty="0"/>
              <a:t> </a:t>
            </a:r>
            <a:r>
              <a:rPr lang="en-US" dirty="0" err="1" smtClean="0"/>
              <a:t>zahtevima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performansama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8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Što je Ionic Framework?</a:t>
            </a:r>
            <a:endParaRPr lang="sr-Latn-RS" dirty="0" smtClean="0"/>
          </a:p>
          <a:p>
            <a:pPr lvl="1"/>
            <a:r>
              <a:rPr lang="sr-Latn-RS" dirty="0" smtClean="0"/>
              <a:t>Open-source UI SDK za izradu cross-platform aplikacija (iOS, Android, web, desktop).</a:t>
            </a:r>
          </a:p>
          <a:p>
            <a:pPr lvl="1"/>
            <a:r>
              <a:rPr lang="sr-Latn-RS" dirty="0" smtClean="0"/>
              <a:t>Temelji se na web tehnologijama: HTML, CSS, JavaScript/TypeScript.</a:t>
            </a:r>
          </a:p>
          <a:p>
            <a:pPr lvl="1"/>
            <a:r>
              <a:rPr lang="sr-Latn-RS" dirty="0" smtClean="0"/>
              <a:t>Podržava Angular, React, Vue ili Vanilla JavaScript.</a:t>
            </a:r>
          </a:p>
          <a:p>
            <a:r>
              <a:rPr lang="sr-Latn-RS" b="1" dirty="0" smtClean="0"/>
              <a:t>Ključne karakteristike:</a:t>
            </a:r>
            <a:endParaRPr lang="sr-Latn-RS" dirty="0" smtClean="0"/>
          </a:p>
          <a:p>
            <a:pPr lvl="1"/>
            <a:r>
              <a:rPr lang="sr-Latn-RS" dirty="0" smtClean="0"/>
              <a:t>Cross-platform kompatibilnost.</a:t>
            </a:r>
          </a:p>
          <a:p>
            <a:pPr lvl="1"/>
            <a:r>
              <a:rPr lang="sr-Latn-RS" dirty="0" smtClean="0"/>
              <a:t>Bogata biblioteka UI komponenti.</a:t>
            </a:r>
          </a:p>
          <a:p>
            <a:pPr lvl="1"/>
            <a:r>
              <a:rPr lang="sr-Latn-RS" dirty="0"/>
              <a:t>Integracija sa Capacitor-om za pristup izvornim funkcijama.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Arhitektura Ionic Frameworka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WebView</a:t>
            </a:r>
            <a:r>
              <a:rPr lang="en-US" b="1" dirty="0"/>
              <a:t> </a:t>
            </a:r>
            <a:r>
              <a:rPr lang="en-US" b="1" dirty="0" err="1"/>
              <a:t>pristup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 err="1"/>
              <a:t>Aplikacije</a:t>
            </a:r>
            <a:r>
              <a:rPr lang="en-US" dirty="0"/>
              <a:t> se </a:t>
            </a:r>
            <a:r>
              <a:rPr lang="en-US" dirty="0" err="1"/>
              <a:t>izvode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WebView</a:t>
            </a:r>
            <a:r>
              <a:rPr lang="en-US" dirty="0"/>
              <a:t> </a:t>
            </a:r>
            <a:r>
              <a:rPr lang="en-US" dirty="0" err="1"/>
              <a:t>komponente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nativnim</a:t>
            </a:r>
            <a:r>
              <a:rPr lang="en-US" dirty="0"/>
              <a:t> </a:t>
            </a:r>
            <a:r>
              <a:rPr lang="en-US" dirty="0" err="1"/>
              <a:t>funkcionalnostima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Capacitora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Cordove</a:t>
            </a:r>
            <a:r>
              <a:rPr lang="en-US" dirty="0"/>
              <a:t>.</a:t>
            </a:r>
          </a:p>
          <a:p>
            <a:r>
              <a:rPr lang="sr-Latn-RS" b="1" dirty="0" smtClean="0"/>
              <a:t>Fleksibilnost u pogledu izbora web tehnologije</a:t>
            </a:r>
            <a:r>
              <a:rPr lang="en-US" b="1" dirty="0" smtClean="0"/>
              <a:t>:</a:t>
            </a:r>
            <a:endParaRPr lang="en-US" dirty="0"/>
          </a:p>
          <a:p>
            <a:pPr lvl="1"/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koristiti</a:t>
            </a:r>
            <a:r>
              <a:rPr lang="en-US" dirty="0"/>
              <a:t> s </a:t>
            </a:r>
            <a:r>
              <a:rPr lang="en-US" dirty="0" err="1"/>
              <a:t>Angularom</a:t>
            </a:r>
            <a:r>
              <a:rPr lang="en-US" dirty="0"/>
              <a:t>, </a:t>
            </a:r>
            <a:r>
              <a:rPr lang="en-US" dirty="0" err="1"/>
              <a:t>Reactom</a:t>
            </a:r>
            <a:r>
              <a:rPr lang="en-US" dirty="0"/>
              <a:t>, Vue.js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čistim</a:t>
            </a:r>
            <a:r>
              <a:rPr lang="en-US" dirty="0"/>
              <a:t> </a:t>
            </a:r>
            <a:r>
              <a:rPr lang="en-US" dirty="0" err="1"/>
              <a:t>JavaScriptom</a:t>
            </a:r>
            <a:r>
              <a:rPr lang="en-US" dirty="0"/>
              <a:t>.</a:t>
            </a:r>
          </a:p>
          <a:p>
            <a:r>
              <a:rPr lang="en-US" b="1" dirty="0" err="1"/>
              <a:t>Modularnost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 err="1"/>
              <a:t>Baziran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 smtClean="0"/>
              <a:t>Web</a:t>
            </a:r>
            <a:r>
              <a:rPr lang="en-US" dirty="0" smtClean="0"/>
              <a:t> </a:t>
            </a:r>
            <a:r>
              <a:rPr lang="sr-Latn-RS" dirty="0" smtClean="0"/>
              <a:t>Components</a:t>
            </a:r>
            <a:r>
              <a:rPr lang="en-US" dirty="0" smtClean="0"/>
              <a:t> </a:t>
            </a:r>
            <a:r>
              <a:rPr lang="sr-Latn-RS" dirty="0" smtClean="0"/>
              <a:t>standardu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Prednosti</a:t>
            </a:r>
            <a:r>
              <a:rPr lang="en-US" dirty="0" smtClean="0"/>
              <a:t> </a:t>
            </a:r>
            <a:r>
              <a:rPr lang="en-US" dirty="0"/>
              <a:t>Ionic </a:t>
            </a:r>
            <a:r>
              <a:rPr lang="en-US" dirty="0" err="1"/>
              <a:t>Frameworka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b="1" dirty="0" smtClean="0"/>
              <a:t>Brzina razvoja:</a:t>
            </a:r>
            <a:endParaRPr lang="sr-Latn-RS" dirty="0" smtClean="0"/>
          </a:p>
          <a:p>
            <a:pPr lvl="1"/>
            <a:r>
              <a:rPr lang="sr-Latn-RS" dirty="0" smtClean="0"/>
              <a:t>Jedinstvena baza koda za više platformi.</a:t>
            </a:r>
          </a:p>
          <a:p>
            <a:pPr lvl="1"/>
            <a:r>
              <a:rPr lang="sr-Latn-RS" dirty="0" smtClean="0"/>
              <a:t>Bogat set </a:t>
            </a:r>
            <a:r>
              <a:rPr lang="sr-Latn-RS" dirty="0" smtClean="0"/>
              <a:t>unapred </a:t>
            </a:r>
            <a:r>
              <a:rPr lang="sr-Latn-RS" dirty="0" smtClean="0"/>
              <a:t>izgrađenih komponenti.</a:t>
            </a:r>
          </a:p>
          <a:p>
            <a:r>
              <a:rPr lang="sr-Latn-RS" b="1" dirty="0" smtClean="0"/>
              <a:t>Isplativost:</a:t>
            </a:r>
            <a:endParaRPr lang="sr-Latn-RS" dirty="0" smtClean="0"/>
          </a:p>
          <a:p>
            <a:pPr lvl="1"/>
            <a:r>
              <a:rPr lang="sr-Latn-RS" dirty="0" smtClean="0"/>
              <a:t>Smanjeni troškovi razvoja i održavanja.</a:t>
            </a:r>
          </a:p>
          <a:p>
            <a:r>
              <a:rPr lang="sr-Latn-RS" b="1" dirty="0" smtClean="0"/>
              <a:t>Pristup nativnim značajkama:</a:t>
            </a:r>
            <a:endParaRPr lang="sr-Latn-RS" dirty="0" smtClean="0"/>
          </a:p>
          <a:p>
            <a:pPr lvl="1"/>
            <a:r>
              <a:rPr lang="sr-Latn-RS" dirty="0" smtClean="0"/>
              <a:t>Integracija s Capacitorom za korištenje kamere, GPS-a, itd.</a:t>
            </a:r>
          </a:p>
          <a:p>
            <a:r>
              <a:rPr lang="sr-Latn-RS" b="1" dirty="0" smtClean="0"/>
              <a:t>Snažna zajednica:</a:t>
            </a:r>
            <a:endParaRPr lang="sr-Latn-RS" dirty="0" smtClean="0"/>
          </a:p>
          <a:p>
            <a:pPr lvl="1"/>
            <a:r>
              <a:rPr lang="sr-Latn-RS" dirty="0" smtClean="0"/>
              <a:t>Opsežna dokumentacija i aktivni forumi.</a:t>
            </a:r>
          </a:p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Nedostaci</a:t>
            </a:r>
            <a:r>
              <a:rPr lang="en-US" dirty="0"/>
              <a:t> Ionic </a:t>
            </a:r>
            <a:r>
              <a:rPr lang="en-US" dirty="0" err="1"/>
              <a:t>Frameworka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Performanse:</a:t>
            </a:r>
            <a:endParaRPr lang="sr-Latn-RS" dirty="0" smtClean="0"/>
          </a:p>
          <a:p>
            <a:pPr lvl="1"/>
            <a:r>
              <a:rPr lang="sr-Latn-RS" dirty="0" smtClean="0"/>
              <a:t>Manje optimalne za grafički intenzivne aplikacije u </a:t>
            </a:r>
            <a:r>
              <a:rPr lang="sr-Latn-RS" dirty="0" smtClean="0"/>
              <a:t>poređenju sa </a:t>
            </a:r>
            <a:r>
              <a:rPr lang="sr-Latn-RS" dirty="0" smtClean="0"/>
              <a:t>nativnim </a:t>
            </a:r>
            <a:r>
              <a:rPr lang="sr-Latn-RS" dirty="0" smtClean="0"/>
              <a:t>rešenjima</a:t>
            </a:r>
            <a:r>
              <a:rPr lang="sr-Latn-RS" dirty="0" smtClean="0"/>
              <a:t>.</a:t>
            </a:r>
          </a:p>
          <a:p>
            <a:r>
              <a:rPr lang="sr-Latn-RS" b="1" dirty="0" smtClean="0"/>
              <a:t>Debugiranje:</a:t>
            </a:r>
            <a:endParaRPr lang="sr-Latn-RS" dirty="0" smtClean="0"/>
          </a:p>
          <a:p>
            <a:pPr lvl="1"/>
            <a:r>
              <a:rPr lang="sr-Latn-RS" dirty="0" smtClean="0"/>
              <a:t>Složenije za probleme specifične za platformu.</a:t>
            </a:r>
          </a:p>
          <a:p>
            <a:r>
              <a:rPr lang="sr-Latn-RS" b="1" dirty="0" smtClean="0"/>
              <a:t>Veličina aplikacije:</a:t>
            </a:r>
            <a:endParaRPr lang="sr-Latn-RS" dirty="0" smtClean="0"/>
          </a:p>
          <a:p>
            <a:pPr lvl="1"/>
            <a:r>
              <a:rPr lang="sr-Latn-RS" dirty="0"/>
              <a:t>Veća u poređenju sa native </a:t>
            </a:r>
            <a:r>
              <a:rPr lang="sr-Latn-RS" dirty="0" smtClean="0"/>
              <a:t>aplikacijama.</a:t>
            </a:r>
            <a:endParaRPr lang="sr-Latn-RS" dirty="0" smtClean="0"/>
          </a:p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sr-Latn-RS" dirty="0" smtClean="0"/>
              <a:t>Idealni slučajevi upotrebe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MVP i prototipovi:</a:t>
            </a:r>
            <a:r>
              <a:rPr lang="sr-Latn-RS" dirty="0" smtClean="0"/>
              <a:t> Brza izrada i testiranje ideja.</a:t>
            </a:r>
          </a:p>
          <a:p>
            <a:r>
              <a:rPr lang="sr-Latn-RS" b="1" dirty="0" smtClean="0"/>
              <a:t>Progresivne web aplikacije (PWA):</a:t>
            </a:r>
            <a:r>
              <a:rPr lang="sr-Latn-RS" dirty="0" smtClean="0"/>
              <a:t> Nativno iskustvo u browser-u.</a:t>
            </a:r>
          </a:p>
          <a:p>
            <a:r>
              <a:rPr lang="sr-Latn-RS" b="1" dirty="0" smtClean="0"/>
              <a:t>Interni poslovni alati:</a:t>
            </a:r>
            <a:r>
              <a:rPr lang="sr-Latn-RS" dirty="0" smtClean="0"/>
              <a:t> HR sistem, upravljanje zaposlenicima…</a:t>
            </a:r>
          </a:p>
          <a:p>
            <a:r>
              <a:rPr lang="sr-Latn-RS" b="1" dirty="0" smtClean="0"/>
              <a:t>Aplikacije bogate sadržajem:</a:t>
            </a:r>
            <a:r>
              <a:rPr lang="sr-Latn-RS" dirty="0" smtClean="0"/>
              <a:t> E-učenje, e-commerce, vesti.</a:t>
            </a:r>
            <a:endParaRPr lang="sr-Latn-R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 vs. Cordova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Capacitor (preporučeno):</a:t>
            </a:r>
            <a:endParaRPr lang="sr-Latn-RS" dirty="0" smtClean="0"/>
          </a:p>
          <a:p>
            <a:pPr lvl="1"/>
            <a:r>
              <a:rPr lang="sr-Latn-RS" dirty="0" smtClean="0"/>
              <a:t>Moderniji pristup.</a:t>
            </a:r>
          </a:p>
          <a:p>
            <a:pPr lvl="1"/>
            <a:r>
              <a:rPr lang="en-US" dirty="0" err="1" smtClean="0"/>
              <a:t>Direktan</a:t>
            </a:r>
            <a:r>
              <a:rPr lang="sr-Latn-RS" dirty="0" smtClean="0"/>
              <a:t> pristup nativnim API-jima.</a:t>
            </a:r>
          </a:p>
          <a:p>
            <a:pPr lvl="1"/>
            <a:r>
              <a:rPr lang="sr-Latn-RS" dirty="0" smtClean="0"/>
              <a:t>Bolja integracija s Ionicom.</a:t>
            </a:r>
          </a:p>
          <a:p>
            <a:r>
              <a:rPr lang="sr-Latn-RS" b="1" dirty="0" smtClean="0"/>
              <a:t>Cordova:</a:t>
            </a:r>
            <a:endParaRPr lang="sr-Latn-RS" dirty="0" smtClean="0"/>
          </a:p>
          <a:p>
            <a:pPr lvl="1"/>
            <a:r>
              <a:rPr lang="en-US" dirty="0" err="1" smtClean="0"/>
              <a:t>Stariji</a:t>
            </a:r>
            <a:r>
              <a:rPr lang="sr-Latn-RS" dirty="0" smtClean="0"/>
              <a:t> ekos</a:t>
            </a:r>
            <a:r>
              <a:rPr lang="en-US" dirty="0" err="1" smtClean="0"/>
              <a:t>i</a:t>
            </a:r>
            <a:r>
              <a:rPr lang="sr-Latn-RS" dirty="0" smtClean="0"/>
              <a:t>st</a:t>
            </a:r>
            <a:r>
              <a:rPr lang="en-US" dirty="0" err="1" smtClean="0"/>
              <a:t>em</a:t>
            </a:r>
            <a:r>
              <a:rPr lang="sr-Latn-RS" dirty="0" smtClean="0"/>
              <a:t> dodataka.</a:t>
            </a:r>
          </a:p>
          <a:p>
            <a:pPr lvl="1"/>
            <a:r>
              <a:rPr lang="sr-Latn-RS" dirty="0" smtClean="0"/>
              <a:t>Manje fleksibilan u upravljanju nativnim projektima.</a:t>
            </a:r>
            <a:endParaRPr lang="sr-Latn-R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Upore</a:t>
            </a:r>
            <a:r>
              <a:rPr lang="sr-Latn-RS" dirty="0" smtClean="0"/>
              <a:t>đinje s drugim </a:t>
            </a:r>
            <a:br>
              <a:rPr lang="sr-Latn-RS" dirty="0" smtClean="0"/>
            </a:br>
            <a:r>
              <a:rPr lang="en-US" dirty="0" smtClean="0"/>
              <a:t>cross-platform </a:t>
            </a:r>
            <a:r>
              <a:rPr lang="sr-Latn-RS" dirty="0" smtClean="0"/>
              <a:t>okvirima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React Native:</a:t>
            </a:r>
            <a:r>
              <a:rPr lang="sr-Latn-RS" dirty="0" smtClean="0"/>
              <a:t> Bolje performanse, ali zahteva poznavanje Reacta.</a:t>
            </a:r>
          </a:p>
          <a:p>
            <a:r>
              <a:rPr lang="sr-Latn-RS" b="1" dirty="0" smtClean="0"/>
              <a:t>Flutter:</a:t>
            </a:r>
            <a:r>
              <a:rPr lang="sr-Latn-RS" dirty="0" smtClean="0"/>
              <a:t> Superiorne performanse, ali nova kriva učenja (Dart).</a:t>
            </a:r>
          </a:p>
          <a:p>
            <a:r>
              <a:rPr lang="sr-Latn-RS" b="1" dirty="0" smtClean="0"/>
              <a:t>Xamarin:</a:t>
            </a:r>
            <a:r>
              <a:rPr lang="sr-Latn-RS" dirty="0" smtClean="0"/>
              <a:t> Idealno za .NET developere, ali manje fleksibilno.</a:t>
            </a:r>
            <a:endParaRPr lang="sr-Latn-R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en-US" dirty="0"/>
              <a:t> </a:t>
            </a:r>
            <a:r>
              <a:rPr lang="en-US" dirty="0" err="1" smtClean="0"/>
              <a:t>okruženja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Instalirati </a:t>
            </a:r>
            <a:r>
              <a:rPr lang="en-US" dirty="0"/>
              <a:t>Node.js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  <a:p>
            <a:r>
              <a:rPr lang="en-US" dirty="0" err="1"/>
              <a:t>Instalira</a:t>
            </a:r>
            <a:r>
              <a:rPr lang="sr-Latn-RS" dirty="0"/>
              <a:t>ti</a:t>
            </a:r>
            <a:r>
              <a:rPr lang="en-US" dirty="0"/>
              <a:t> Ionic CLI:</a:t>
            </a:r>
            <a:r>
              <a:rPr lang="sr-Latn-RS" dirty="0"/>
              <a:t> 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@ionic/cli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native-run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-res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Razvojno okruženje </a:t>
            </a:r>
            <a:r>
              <a:rPr lang="en-US" b="1" dirty="0"/>
              <a:t>Visual Studio Code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(Opciono) Postaviti </a:t>
            </a:r>
            <a:r>
              <a:rPr lang="en-US" b="1" dirty="0" smtClean="0"/>
              <a:t>Android </a:t>
            </a:r>
            <a:r>
              <a:rPr lang="en-US" b="1" dirty="0"/>
              <a:t>Studio/</a:t>
            </a:r>
            <a:r>
              <a:rPr lang="en-US" b="1" dirty="0" err="1"/>
              <a:t>Xcode</a:t>
            </a:r>
            <a:r>
              <a:rPr lang="en-US" dirty="0"/>
              <a:t> 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nativ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razvoj</a:t>
            </a:r>
            <a:r>
              <a:rPr lang="en-US" dirty="0"/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native-run cordova-res</a:t>
            </a:r>
            <a:r>
              <a:rPr kumimoji="0" lang="en-US" alt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775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433</Words>
  <Application>Microsoft Office PowerPoint</Application>
  <PresentationFormat>On-screen Show (4:3)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Retrospect</vt:lpstr>
      <vt:lpstr>Ionic Framework u razvoju mobilnih aplikacija</vt:lpstr>
      <vt:lpstr>Uvod</vt:lpstr>
      <vt:lpstr>Arhitektura Ionic Frameworka</vt:lpstr>
      <vt:lpstr>Prednosti Ionic Frameworka</vt:lpstr>
      <vt:lpstr>Nedostaci Ionic Frameworka</vt:lpstr>
      <vt:lpstr> Idealni slučajevi upotrebe</vt:lpstr>
      <vt:lpstr>Capacitor vs. Cordova</vt:lpstr>
      <vt:lpstr>Upoređinje s drugim  cross-platform okvirima</vt:lpstr>
      <vt:lpstr>Postavljanje okruženja</vt:lpstr>
      <vt:lpstr>Kreiranje Ionic projekat</vt:lpstr>
      <vt:lpstr>Kreiranje native platforme</vt:lpstr>
      <vt:lpstr>Zaključak</vt:lpstr>
      <vt:lpstr>Hvala na pažnji!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Framework u razvoju mobilnih aplikacija</dc:title>
  <dc:subject/>
  <dc:creator>Jelena Živković</dc:creator>
  <cp:keywords/>
  <dc:description>generated using python-pptx</dc:description>
  <cp:lastModifiedBy>Jelena Živković</cp:lastModifiedBy>
  <cp:revision>11</cp:revision>
  <dcterms:created xsi:type="dcterms:W3CDTF">2013-01-27T09:14:16Z</dcterms:created>
  <dcterms:modified xsi:type="dcterms:W3CDTF">2025-06-10T09:57:52Z</dcterms:modified>
  <cp:category/>
</cp:coreProperties>
</file>