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73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57" d="100"/>
          <a:sy n="57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68BD1D-F53C-4AA4-B305-0FF2836B49F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6DAF27-CF5B-4E9E-ABC9-ABD8DC3ACC6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68BD1D-F53C-4AA4-B305-0FF2836B49F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6DAF27-CF5B-4E9E-ABC9-ABD8DC3ACC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68BD1D-F53C-4AA4-B305-0FF2836B49F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6DAF27-CF5B-4E9E-ABC9-ABD8DC3ACC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68BD1D-F53C-4AA4-B305-0FF2836B49F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6DAF27-CF5B-4E9E-ABC9-ABD8DC3ACC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68BD1D-F53C-4AA4-B305-0FF2836B49F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6DAF27-CF5B-4E9E-ABC9-ABD8DC3ACC6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68BD1D-F53C-4AA4-B305-0FF2836B49F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6DAF27-CF5B-4E9E-ABC9-ABD8DC3ACC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68BD1D-F53C-4AA4-B305-0FF2836B49F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6DAF27-CF5B-4E9E-ABC9-ABD8DC3ACC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68BD1D-F53C-4AA4-B305-0FF2836B49F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6DAF27-CF5B-4E9E-ABC9-ABD8DC3ACC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68BD1D-F53C-4AA4-B305-0FF2836B49F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6DAF27-CF5B-4E9E-ABC9-ABD8DC3ACC6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68BD1D-F53C-4AA4-B305-0FF2836B49F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6DAF27-CF5B-4E9E-ABC9-ABD8DC3ACC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68BD1D-F53C-4AA4-B305-0FF2836B49F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6DAF27-CF5B-4E9E-ABC9-ABD8DC3ACC6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A68BD1D-F53C-4AA4-B305-0FF2836B49F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C6DAF27-CF5B-4E9E-ABC9-ABD8DC3ACC6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5400"/>
            <a:ext cx="7406640" cy="2230902"/>
          </a:xfrm>
        </p:spPr>
        <p:txBody>
          <a:bodyPr>
            <a:noAutofit/>
          </a:bodyPr>
          <a:lstStyle/>
          <a:p>
            <a:pPr algn="ctr"/>
            <a:r>
              <a:rPr lang="sr-Cyrl-RS" sz="6000" dirty="0" smtClean="0"/>
              <a:t>Анализа могућности Ангулар 5 технологије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4038600"/>
            <a:ext cx="7406640" cy="762000"/>
          </a:xfrm>
        </p:spPr>
        <p:txBody>
          <a:bodyPr>
            <a:normAutofit/>
          </a:bodyPr>
          <a:lstStyle/>
          <a:p>
            <a:pPr algn="ctr"/>
            <a:r>
              <a:rPr lang="sr-Cyrl-RS" sz="3500" dirty="0" smtClean="0"/>
              <a:t>Дипломски рад</a:t>
            </a:r>
          </a:p>
          <a:p>
            <a:pPr algn="ctr"/>
            <a:endParaRPr lang="sr-Cyrl-R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4953000"/>
            <a:ext cx="365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800" dirty="0"/>
              <a:t>Аутор: </a:t>
            </a:r>
            <a:endParaRPr lang="sr-Cyrl-RS" sz="2800" dirty="0" smtClean="0"/>
          </a:p>
          <a:p>
            <a:r>
              <a:rPr lang="sr-Cyrl-RS" sz="2800" dirty="0" smtClean="0"/>
              <a:t>Јелена </a:t>
            </a:r>
            <a:r>
              <a:rPr lang="sr-Cyrl-RS" sz="2800" dirty="0"/>
              <a:t>Живковић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4953000"/>
            <a:ext cx="426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r-Cyrl-RS" sz="2800" dirty="0" smtClean="0"/>
              <a:t>Професор:</a:t>
            </a:r>
          </a:p>
          <a:p>
            <a:pPr algn="r"/>
            <a:r>
              <a:rPr lang="sr-Cyrl-RS" sz="2800" dirty="0" smtClean="0"/>
              <a:t>Проф. др Бошко Николић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35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Директиве и догађаји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HostListener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Host Binding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16727"/>
            <a:ext cx="7239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694438"/>
            <a:ext cx="72390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906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Сервиси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Повезивање података</a:t>
            </a:r>
          </a:p>
          <a:p>
            <a:r>
              <a:rPr lang="en-US" dirty="0" err="1" smtClean="0"/>
              <a:t>Сервиси</a:t>
            </a:r>
            <a:r>
              <a:rPr lang="en-US" dirty="0" smtClean="0"/>
              <a:t> </a:t>
            </a:r>
            <a:r>
              <a:rPr lang="en-US" dirty="0" err="1"/>
              <a:t>представљју</a:t>
            </a:r>
            <a:r>
              <a:rPr lang="en-US" dirty="0"/>
              <a:t> “</a:t>
            </a:r>
            <a:r>
              <a:rPr lang="en-US" dirty="0" err="1"/>
              <a:t>глобалне</a:t>
            </a:r>
            <a:r>
              <a:rPr lang="en-US" dirty="0"/>
              <a:t>” </a:t>
            </a:r>
            <a:r>
              <a:rPr lang="en-US" dirty="0" err="1"/>
              <a:t>објекте</a:t>
            </a:r>
            <a:r>
              <a:rPr lang="en-US" dirty="0"/>
              <a:t> </a:t>
            </a:r>
            <a:r>
              <a:rPr lang="en-US" dirty="0" err="1"/>
              <a:t>унутар</a:t>
            </a:r>
            <a:r>
              <a:rPr lang="en-US" dirty="0"/>
              <a:t> </a:t>
            </a:r>
            <a:r>
              <a:rPr lang="en-US" dirty="0" err="1"/>
              <a:t>апликације</a:t>
            </a:r>
            <a:r>
              <a:rPr lang="en-US" dirty="0"/>
              <a:t> </a:t>
            </a:r>
            <a:r>
              <a:rPr lang="en-US" dirty="0" err="1"/>
              <a:t>који</a:t>
            </a:r>
            <a:r>
              <a:rPr lang="en-US" dirty="0"/>
              <a:t> </a:t>
            </a:r>
            <a:r>
              <a:rPr lang="en-US" dirty="0" err="1"/>
              <a:t>садрже</a:t>
            </a:r>
            <a:r>
              <a:rPr lang="en-US" dirty="0"/>
              <a:t> </a:t>
            </a:r>
            <a:r>
              <a:rPr lang="en-US" dirty="0" err="1"/>
              <a:t>податке</a:t>
            </a:r>
            <a:r>
              <a:rPr lang="en-US" dirty="0"/>
              <a:t> </a:t>
            </a:r>
            <a:r>
              <a:rPr lang="en-US" dirty="0" err="1" smtClean="0"/>
              <a:t>који</a:t>
            </a:r>
            <a:r>
              <a:rPr lang="sr-Cyrl-RS" dirty="0"/>
              <a:t> </a:t>
            </a:r>
            <a:r>
              <a:rPr lang="en-US" dirty="0" err="1" smtClean="0"/>
              <a:t>се</a:t>
            </a:r>
            <a:r>
              <a:rPr lang="en-US" dirty="0" smtClean="0"/>
              <a:t> </a:t>
            </a:r>
            <a:r>
              <a:rPr lang="en-US" dirty="0"/>
              <a:t>,</a:t>
            </a:r>
            <a:r>
              <a:rPr lang="en-US" dirty="0" err="1"/>
              <a:t>потом</a:t>
            </a:r>
            <a:r>
              <a:rPr lang="en-US" dirty="0"/>
              <a:t>, </a:t>
            </a:r>
            <a:r>
              <a:rPr lang="en-US" dirty="0" err="1" smtClean="0"/>
              <a:t>смештају</a:t>
            </a:r>
            <a:r>
              <a:rPr lang="en-US" dirty="0" smtClean="0"/>
              <a:t> </a:t>
            </a:r>
            <a:r>
              <a:rPr lang="en-US" dirty="0"/>
              <a:t>у </a:t>
            </a:r>
            <a:r>
              <a:rPr lang="en-US" dirty="0" err="1"/>
              <a:t>компонентама</a:t>
            </a:r>
            <a:r>
              <a:rPr lang="en-US" dirty="0"/>
              <a:t>. </a:t>
            </a:r>
            <a:endParaRPr lang="sr-Cyrl-RS" dirty="0" smtClean="0"/>
          </a:p>
          <a:p>
            <a:r>
              <a:rPr lang="sr-Cyrl-RS" dirty="0" smtClean="0"/>
              <a:t>Убризгавање зависности</a:t>
            </a:r>
          </a:p>
          <a:p>
            <a:pPr lvl="1"/>
            <a:r>
              <a:rPr lang="sr-Cyrl-RS" dirty="0" smtClean="0"/>
              <a:t>Токен</a:t>
            </a:r>
          </a:p>
          <a:p>
            <a:pPr lvl="1"/>
            <a:r>
              <a:rPr lang="sr-Cyrl-RS" dirty="0" smtClean="0"/>
              <a:t>Снабдевач</a:t>
            </a:r>
          </a:p>
          <a:p>
            <a:pPr lvl="1"/>
            <a:r>
              <a:rPr lang="sr-Cyrl-RS" dirty="0" smtClean="0"/>
              <a:t>зависност</a:t>
            </a:r>
          </a:p>
        </p:txBody>
      </p:sp>
    </p:spTree>
    <p:extLst>
      <p:ext uri="{BB962C8B-B14F-4D97-AF65-F5344CB8AC3E}">
        <p14:creationId xmlns:p14="http://schemas.microsoft.com/office/powerpoint/2010/main" val="19977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Рутирање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Cyrl-RS" dirty="0" smtClean="0"/>
              <a:t>Интеракција између навигатора и осталих компоненти</a:t>
            </a:r>
          </a:p>
          <a:p>
            <a:r>
              <a:rPr lang="sr-Cyrl-RS" dirty="0"/>
              <a:t>Поступак креирања руте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sr-Cyrl-RS" dirty="0"/>
              <a:t>Увести </a:t>
            </a:r>
            <a:r>
              <a:rPr lang="en-US" dirty="0" err="1"/>
              <a:t>RouterModule</a:t>
            </a:r>
            <a:r>
              <a:rPr lang="sr-Cyrl-RS" dirty="0"/>
              <a:t> у главни модул</a:t>
            </a:r>
          </a:p>
          <a:p>
            <a:pPr marL="914400" lvl="1" indent="-514350">
              <a:buFont typeface="+mj-lt"/>
              <a:buAutoNum type="arabicPeriod"/>
            </a:pPr>
            <a:r>
              <a:rPr lang="sr-Cyrl-RS" dirty="0"/>
              <a:t>Дефинисати руте – поље типа </a:t>
            </a:r>
            <a:r>
              <a:rPr lang="en-US" dirty="0"/>
              <a:t>Routes</a:t>
            </a:r>
            <a:endParaRPr lang="sr-Cyrl-RS" dirty="0"/>
          </a:p>
          <a:p>
            <a:pPr marL="914400" lvl="1" indent="-514350">
              <a:buFont typeface="+mj-lt"/>
              <a:buAutoNum type="arabicPeriod"/>
            </a:pPr>
            <a:r>
              <a:rPr lang="sr-Cyrl-RS" dirty="0"/>
              <a:t>Проследити поље које садржи руте</a:t>
            </a:r>
            <a:br>
              <a:rPr lang="sr-Cyrl-RS" dirty="0"/>
            </a:br>
            <a:r>
              <a:rPr lang="en-US" sz="2000" i="1" dirty="0" err="1"/>
              <a:t>RouterModule.forRoot</a:t>
            </a:r>
            <a:r>
              <a:rPr lang="en-US" sz="2000" i="1" dirty="0"/>
              <a:t>(</a:t>
            </a:r>
            <a:r>
              <a:rPr lang="en-US" sz="2000" i="1" dirty="0" err="1"/>
              <a:t>appRoutes</a:t>
            </a:r>
            <a:r>
              <a:rPr lang="en-US" sz="2000" i="1" dirty="0"/>
              <a:t>) </a:t>
            </a:r>
            <a:endParaRPr lang="sr-Cyrl-RS" sz="2000" dirty="0"/>
          </a:p>
          <a:p>
            <a:pPr marL="914400" lvl="1" indent="-514350">
              <a:buFont typeface="+mj-lt"/>
              <a:buAutoNum type="arabicPeriod"/>
            </a:pPr>
            <a:r>
              <a:rPr lang="sr-Cyrl-RS" dirty="0"/>
              <a:t>Додати </a:t>
            </a:r>
            <a:r>
              <a:rPr lang="en-US" dirty="0" err="1"/>
              <a:t>RouterOutlet</a:t>
            </a:r>
            <a:r>
              <a:rPr lang="en-US" dirty="0"/>
              <a:t> </a:t>
            </a:r>
            <a:r>
              <a:rPr lang="sr-Cyrl-RS" dirty="0"/>
              <a:t>директиву</a:t>
            </a:r>
            <a:r>
              <a:rPr lang="en-US" dirty="0"/>
              <a:t> </a:t>
            </a:r>
            <a:r>
              <a:rPr lang="sr-Cyrl-RS" dirty="0"/>
              <a:t>у приказ</a:t>
            </a:r>
            <a:br>
              <a:rPr lang="sr-Cyrl-RS" dirty="0"/>
            </a:br>
            <a:r>
              <a:rPr lang="en-US" sz="2000" i="1" dirty="0"/>
              <a:t>&lt;router-outlet&gt;&lt;/router-outlet</a:t>
            </a:r>
            <a:r>
              <a:rPr lang="en-US" sz="2000" i="1" dirty="0" smtClean="0"/>
              <a:t>&gt;</a:t>
            </a:r>
            <a:endParaRPr lang="sr-Cyrl-RS" dirty="0" smtClean="0"/>
          </a:p>
          <a:p>
            <a:r>
              <a:rPr lang="en-US" dirty="0" err="1" smtClean="0"/>
              <a:t>RouterLink</a:t>
            </a:r>
            <a:r>
              <a:rPr lang="en-US" dirty="0"/>
              <a:t> </a:t>
            </a:r>
            <a:r>
              <a:rPr lang="sr-Cyrl-RS" dirty="0"/>
              <a:t> </a:t>
            </a:r>
            <a:r>
              <a:rPr lang="sr-Cyrl-RS" dirty="0" smtClean="0"/>
              <a:t>и </a:t>
            </a:r>
            <a:r>
              <a:rPr lang="en-US" dirty="0" err="1" smtClean="0"/>
              <a:t>RouterLinkActive</a:t>
            </a:r>
            <a:r>
              <a:rPr lang="en-US" dirty="0" smtClean="0"/>
              <a:t> </a:t>
            </a:r>
            <a:r>
              <a:rPr lang="sr-Cyrl-RS" dirty="0" smtClean="0"/>
              <a:t>директиве</a:t>
            </a:r>
          </a:p>
          <a:p>
            <a:r>
              <a:rPr lang="sr-Cyrl-RS" dirty="0" smtClean="0"/>
              <a:t>Прослеђивање параметара</a:t>
            </a:r>
          </a:p>
          <a:p>
            <a:r>
              <a:rPr lang="sr-Cyrl-RS" dirty="0" smtClean="0"/>
              <a:t>Атрибут </a:t>
            </a:r>
            <a:r>
              <a:rPr lang="en-US" dirty="0" smtClean="0"/>
              <a:t>“children” </a:t>
            </a:r>
            <a:endParaRPr lang="sr-Cyrl-RS" dirty="0" smtClean="0"/>
          </a:p>
          <a:p>
            <a:pPr marL="400050" lvl="1" indent="0">
              <a:buNone/>
            </a:pPr>
            <a:r>
              <a:rPr lang="sr-Cyrl-RS" dirty="0" smtClean="0"/>
              <a:t/>
            </a:r>
            <a:br>
              <a:rPr lang="sr-Cyrl-R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1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Рутирање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954" y="1600200"/>
            <a:ext cx="7429988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489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Форме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Прослеђивање форме путем </a:t>
            </a:r>
            <a:r>
              <a:rPr lang="en-US" dirty="0" smtClean="0"/>
              <a:t>JSON </a:t>
            </a:r>
            <a:r>
              <a:rPr lang="sr-Cyrl-RS" dirty="0" smtClean="0"/>
              <a:t>фајла</a:t>
            </a:r>
          </a:p>
          <a:p>
            <a:r>
              <a:rPr lang="sr-Cyrl-RS" dirty="0" smtClean="0"/>
              <a:t>Подела:</a:t>
            </a:r>
          </a:p>
          <a:p>
            <a:pPr lvl="1"/>
            <a:r>
              <a:rPr lang="sr-Cyrl-RS" dirty="0" smtClean="0"/>
              <a:t>Форме засноване на шаблону (енг. </a:t>
            </a:r>
            <a:r>
              <a:rPr lang="en-US" dirty="0" smtClean="0"/>
              <a:t>Template-driven approach)</a:t>
            </a:r>
          </a:p>
          <a:p>
            <a:pPr marL="914400" lvl="2" indent="0">
              <a:buNone/>
            </a:pPr>
            <a:r>
              <a:rPr lang="en-US" dirty="0" err="1" smtClean="0"/>
              <a:t>FormsModule</a:t>
            </a:r>
            <a:endParaRPr lang="sr-Cyrl-RS" dirty="0" smtClean="0"/>
          </a:p>
          <a:p>
            <a:pPr lvl="1"/>
            <a:r>
              <a:rPr lang="sr-Cyrl-RS" dirty="0" smtClean="0"/>
              <a:t>Реактивне форме </a:t>
            </a:r>
            <a:r>
              <a:rPr lang="en-US" dirty="0" smtClean="0"/>
              <a:t>(</a:t>
            </a:r>
            <a:r>
              <a:rPr lang="sr-Cyrl-RS" dirty="0" smtClean="0"/>
              <a:t>енг. </a:t>
            </a:r>
            <a:r>
              <a:rPr lang="en-US" dirty="0" smtClean="0"/>
              <a:t>reactive approach)</a:t>
            </a:r>
            <a:br>
              <a:rPr lang="en-US" dirty="0" smtClean="0"/>
            </a:br>
            <a:r>
              <a:rPr lang="en-US" dirty="0" err="1" smtClean="0"/>
              <a:t>ReactiveFormsModule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05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Хттп комуникација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sr-Cyrl-RS" dirty="0" smtClean="0"/>
              <a:t>комуникација са сервером</a:t>
            </a:r>
          </a:p>
          <a:p>
            <a:r>
              <a:rPr lang="en-US" dirty="0" smtClean="0"/>
              <a:t>Http module</a:t>
            </a:r>
          </a:p>
          <a:p>
            <a:r>
              <a:rPr lang="en-US" dirty="0" smtClean="0"/>
              <a:t>PUT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17026"/>
            <a:ext cx="7353300" cy="74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4343400"/>
            <a:ext cx="4876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940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dirty="0" smtClean="0"/>
              <a:t>Пројекат - Библиотека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Cyrl-RS" dirty="0" smtClean="0"/>
          </a:p>
          <a:p>
            <a:r>
              <a:rPr lang="sr-Cyrl-RS" dirty="0" smtClean="0"/>
              <a:t>Навигатор</a:t>
            </a:r>
            <a:endParaRPr lang="sr-Cyrl-RS" dirty="0"/>
          </a:p>
          <a:p>
            <a:r>
              <a:rPr lang="sr-Cyrl-RS" dirty="0" smtClean="0"/>
              <a:t>Аутори</a:t>
            </a:r>
          </a:p>
          <a:p>
            <a:r>
              <a:rPr lang="sr-Cyrl-RS" dirty="0" smtClean="0"/>
              <a:t>Књиге</a:t>
            </a:r>
          </a:p>
          <a:p>
            <a:r>
              <a:rPr lang="sr-Cyrl-RS" dirty="0" smtClean="0"/>
              <a:t>Корпа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133600"/>
            <a:ext cx="481235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593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066800"/>
            <a:ext cx="5352653" cy="4282123"/>
          </a:xfrm>
        </p:spPr>
      </p:pic>
    </p:spTree>
    <p:extLst>
      <p:ext uri="{BB962C8B-B14F-4D97-AF65-F5344CB8AC3E}">
        <p14:creationId xmlns:p14="http://schemas.microsoft.com/office/powerpoint/2010/main" val="758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Увод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Једностраничне апликације</a:t>
            </a:r>
            <a:endParaRPr lang="sr-Cyrl-RS" dirty="0"/>
          </a:p>
          <a:p>
            <a:r>
              <a:rPr lang="sr-Cyrl-RS" dirty="0" smtClean="0"/>
              <a:t>Тајпскрипт</a:t>
            </a:r>
          </a:p>
          <a:p>
            <a:r>
              <a:rPr lang="sr-Cyrl-RS" dirty="0" smtClean="0"/>
              <a:t>Бутстреп</a:t>
            </a:r>
            <a:endParaRPr lang="sr-Cyrl-RS" dirty="0" smtClean="0"/>
          </a:p>
        </p:txBody>
      </p:sp>
    </p:spTree>
    <p:extLst>
      <p:ext uri="{BB962C8B-B14F-4D97-AF65-F5344CB8AC3E}">
        <p14:creationId xmlns:p14="http://schemas.microsoft.com/office/powerpoint/2010/main" val="70185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Ангулар - Претходне </a:t>
            </a:r>
            <a:r>
              <a:rPr lang="sr-Cyrl-RS" dirty="0" smtClean="0"/>
              <a:t>верзије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Ангулар ЈС</a:t>
            </a:r>
          </a:p>
          <a:p>
            <a:r>
              <a:rPr lang="sr-Cyrl-RS" dirty="0" smtClean="0"/>
              <a:t>Ангулар 2.0</a:t>
            </a:r>
          </a:p>
          <a:p>
            <a:r>
              <a:rPr lang="sr-Cyrl-RS" dirty="0" smtClean="0"/>
              <a:t>Ангулар 4.0</a:t>
            </a:r>
          </a:p>
          <a:p>
            <a:r>
              <a:rPr lang="sr-Cyrl-RS" dirty="0" smtClean="0"/>
              <a:t>Ангулар 5.0</a:t>
            </a:r>
          </a:p>
          <a:p>
            <a:r>
              <a:rPr lang="sr-Cyrl-RS" dirty="0" smtClean="0"/>
              <a:t>Ангулар 6.0</a:t>
            </a:r>
          </a:p>
        </p:txBody>
      </p:sp>
    </p:spTree>
    <p:extLst>
      <p:ext uri="{BB962C8B-B14F-4D97-AF65-F5344CB8AC3E}">
        <p14:creationId xmlns:p14="http://schemas.microsoft.com/office/powerpoint/2010/main" val="128989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Ангулар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34318"/>
            <a:ext cx="4953000" cy="4525963"/>
          </a:xfrm>
        </p:spPr>
        <p:txBody>
          <a:bodyPr>
            <a:normAutofit/>
          </a:bodyPr>
          <a:lstStyle/>
          <a:p>
            <a:r>
              <a:rPr lang="sr-Cyrl-RS" dirty="0" smtClean="0"/>
              <a:t>Ангулар ЦЛИ</a:t>
            </a:r>
          </a:p>
          <a:p>
            <a:pPr lvl="1"/>
            <a:r>
              <a:rPr lang="sr-Cyrl-RS" dirty="0" smtClean="0"/>
              <a:t>Ноде.јс (енг. </a:t>
            </a:r>
            <a:r>
              <a:rPr lang="en-US" dirty="0" smtClean="0"/>
              <a:t>Node.js)</a:t>
            </a:r>
          </a:p>
          <a:p>
            <a:pPr lvl="1"/>
            <a:r>
              <a:rPr lang="sr-Cyrl-RS" dirty="0" smtClean="0"/>
              <a:t>Инсталација</a:t>
            </a:r>
            <a:br>
              <a:rPr lang="sr-Cyrl-RS" dirty="0" smtClean="0"/>
            </a:br>
            <a:r>
              <a:rPr lang="en-US" i="1" dirty="0" err="1" smtClean="0"/>
              <a:t>npm</a:t>
            </a:r>
            <a:r>
              <a:rPr lang="en-US" i="1" dirty="0" smtClean="0"/>
              <a:t> install –g @angular/cli</a:t>
            </a:r>
          </a:p>
          <a:p>
            <a:pPr lvl="1"/>
            <a:r>
              <a:rPr lang="sr-Cyrl-RS" dirty="0" smtClean="0"/>
              <a:t>Креирање пројекта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 err="1" smtClean="0"/>
              <a:t>ng</a:t>
            </a:r>
            <a:r>
              <a:rPr lang="en-US" i="1" dirty="0" smtClean="0"/>
              <a:t> new </a:t>
            </a:r>
            <a:r>
              <a:rPr lang="en-US" i="1" dirty="0" err="1" smtClean="0"/>
              <a:t>ImeProjekta</a:t>
            </a:r>
            <a:endParaRPr lang="en-US" i="1" dirty="0" smtClean="0"/>
          </a:p>
          <a:p>
            <a:pPr lvl="1"/>
            <a:r>
              <a:rPr lang="sr-Cyrl-RS" dirty="0" smtClean="0"/>
              <a:t>Опслуживање</a:t>
            </a:r>
            <a:br>
              <a:rPr lang="sr-Cyrl-RS" dirty="0" smtClean="0"/>
            </a:br>
            <a:r>
              <a:rPr lang="en-US" i="1" dirty="0" err="1" smtClean="0"/>
              <a:t>ng</a:t>
            </a:r>
            <a:r>
              <a:rPr lang="en-US" i="1" dirty="0" smtClean="0"/>
              <a:t> serve</a:t>
            </a:r>
            <a:endParaRPr lang="sr-Cyrl-RS" i="1" dirty="0" smtClean="0"/>
          </a:p>
          <a:p>
            <a:r>
              <a:rPr lang="sr-Cyrl-RS" dirty="0" smtClean="0"/>
              <a:t>Структура апликације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600200"/>
            <a:ext cx="2667000" cy="439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87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Компоненте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Декларисање компоненте</a:t>
            </a:r>
          </a:p>
          <a:p>
            <a:r>
              <a:rPr lang="sr-Cyrl-RS" dirty="0" smtClean="0"/>
              <a:t>Својства компоненте</a:t>
            </a:r>
          </a:p>
          <a:p>
            <a:r>
              <a:rPr lang="sr-Cyrl-RS" dirty="0" smtClean="0"/>
              <a:t>Увожење компоненте у главни модул апликације</a:t>
            </a:r>
          </a:p>
          <a:p>
            <a:r>
              <a:rPr lang="sr-Cyrl-RS" dirty="0" smtClean="0"/>
              <a:t>Креирање компоненте коришћењем Ангулар командне линије (Ангулар ЦЛИ)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0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Компоненте - Повезивање података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Cyrl-RS" dirty="0" smtClean="0"/>
              <a:t>Повезивање улазних својстава (енг. </a:t>
            </a:r>
            <a:r>
              <a:rPr lang="en-US" dirty="0" smtClean="0"/>
              <a:t>Property binding)</a:t>
            </a:r>
          </a:p>
          <a:p>
            <a:pPr lvl="1"/>
            <a:r>
              <a:rPr lang="sr-Cyrl-RS" dirty="0" smtClean="0"/>
              <a:t>Елемент и атрибут</a:t>
            </a:r>
            <a:r>
              <a:rPr lang="en-US" dirty="0" smtClean="0"/>
              <a:t> </a:t>
            </a:r>
            <a:r>
              <a:rPr lang="sr-Cyrl-RS" dirty="0" smtClean="0"/>
              <a:t>класе</a:t>
            </a:r>
          </a:p>
          <a:p>
            <a:pPr marL="457200" lvl="1" indent="0">
              <a:buNone/>
            </a:pPr>
            <a:r>
              <a:rPr lang="en-US" i="1" dirty="0" smtClean="0"/>
              <a:t>&lt;button [disabled] = “ </a:t>
            </a:r>
            <a:r>
              <a:rPr lang="en-US" i="1" dirty="0" err="1" smtClean="0"/>
              <a:t>isDisabled</a:t>
            </a:r>
            <a:r>
              <a:rPr lang="en-US" i="1" dirty="0" smtClean="0"/>
              <a:t>”&gt;Save&lt;/button&gt;</a:t>
            </a:r>
            <a:endParaRPr lang="sr-Cyrl-RS" i="1" dirty="0" smtClean="0"/>
          </a:p>
          <a:p>
            <a:r>
              <a:rPr lang="sr-Cyrl-RS" dirty="0" smtClean="0"/>
              <a:t>Повезивање догађаја (енг. </a:t>
            </a:r>
            <a:r>
              <a:rPr lang="en-US" dirty="0" smtClean="0"/>
              <a:t>Event Binding)</a:t>
            </a:r>
            <a:endParaRPr lang="sr-Cyrl-RS" dirty="0" smtClean="0"/>
          </a:p>
          <a:p>
            <a:pPr lvl="1"/>
            <a:r>
              <a:rPr lang="sr-Cyrl-RS" dirty="0"/>
              <a:t>Реакција на догађаје</a:t>
            </a:r>
            <a:endParaRPr lang="en-US" dirty="0"/>
          </a:p>
          <a:p>
            <a:pPr marL="457200" lvl="1" indent="0">
              <a:buNone/>
            </a:pPr>
            <a:r>
              <a:rPr lang="en-US" i="1" dirty="0"/>
              <a:t>&lt;button (click)= “</a:t>
            </a:r>
            <a:r>
              <a:rPr lang="en-US" i="1" dirty="0" err="1"/>
              <a:t>methodOnClick</a:t>
            </a:r>
            <a:r>
              <a:rPr lang="en-US" i="1" dirty="0" smtClean="0"/>
              <a:t>()”&gt;&lt;/button&gt;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ViewChild</a:t>
            </a:r>
            <a:r>
              <a:rPr lang="en-US" dirty="0" smtClean="0"/>
              <a:t> </a:t>
            </a:r>
            <a:r>
              <a:rPr lang="sr-Cyrl-RS" dirty="0" smtClean="0"/>
              <a:t>декоратор</a:t>
            </a:r>
            <a:endParaRPr lang="en-US" dirty="0" smtClean="0"/>
          </a:p>
          <a:p>
            <a:pPr lvl="1"/>
            <a:r>
              <a:rPr lang="sr-Cyrl-RS" dirty="0" smtClean="0"/>
              <a:t>Додати локалну референцу на елемент </a:t>
            </a:r>
            <a:br>
              <a:rPr lang="sr-Cyrl-RS" dirty="0" smtClean="0"/>
            </a:br>
            <a:r>
              <a:rPr lang="en-US" i="1" dirty="0" smtClean="0"/>
              <a:t>&lt;button type=“submit”  </a:t>
            </a:r>
            <a:r>
              <a:rPr lang="sr-Cyrl-RS" i="1" dirty="0" smtClean="0"/>
              <a:t>#</a:t>
            </a:r>
            <a:r>
              <a:rPr lang="en-US" i="1" dirty="0"/>
              <a:t> </a:t>
            </a:r>
            <a:r>
              <a:rPr lang="en-US" i="1" dirty="0" err="1" smtClean="0"/>
              <a:t>itemName</a:t>
            </a:r>
            <a:r>
              <a:rPr lang="en-US" i="1" dirty="0" smtClean="0"/>
              <a:t> &gt;&lt;/button&gt;</a:t>
            </a:r>
          </a:p>
          <a:p>
            <a:pPr lvl="1"/>
            <a:r>
              <a:rPr lang="sr-Cyrl-RS" dirty="0" smtClean="0"/>
              <a:t>Повезати атрибут са локалном референцом</a:t>
            </a:r>
          </a:p>
          <a:p>
            <a:pPr marL="914400" lvl="2" indent="0">
              <a:buNone/>
            </a:pPr>
            <a:r>
              <a:rPr lang="en-US" i="1" dirty="0" smtClean="0"/>
              <a:t>@</a:t>
            </a:r>
            <a:r>
              <a:rPr lang="en-US" i="1" dirty="0" err="1" smtClean="0"/>
              <a:t>ViewChild</a:t>
            </a:r>
            <a:r>
              <a:rPr lang="en-US" i="1" dirty="0"/>
              <a:t>('</a:t>
            </a:r>
            <a:r>
              <a:rPr lang="en-US" i="1" dirty="0" err="1"/>
              <a:t>itemName</a:t>
            </a:r>
            <a:r>
              <a:rPr lang="en-US" i="1" dirty="0"/>
              <a:t>') </a:t>
            </a:r>
            <a:r>
              <a:rPr lang="en-US" i="1" dirty="0" err="1"/>
              <a:t>itemName</a:t>
            </a:r>
            <a:r>
              <a:rPr lang="en-US" i="1" dirty="0"/>
              <a:t> : </a:t>
            </a:r>
            <a:r>
              <a:rPr lang="en-US" i="1" dirty="0" err="1"/>
              <a:t>ElementRef</a:t>
            </a:r>
            <a:r>
              <a:rPr lang="en-US" i="1" dirty="0"/>
              <a:t>;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0440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Животни век компоненте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498" y="1524000"/>
            <a:ext cx="7084102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745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Директиве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@Directive </a:t>
            </a:r>
            <a:r>
              <a:rPr lang="sr-Cyrl-RS" dirty="0" smtClean="0"/>
              <a:t>декоратор</a:t>
            </a:r>
            <a:endParaRPr lang="en-US" dirty="0" smtClean="0"/>
          </a:p>
          <a:p>
            <a:r>
              <a:rPr lang="sr-Cyrl-RS" dirty="0" smtClean="0"/>
              <a:t>Компоненте</a:t>
            </a:r>
          </a:p>
          <a:p>
            <a:r>
              <a:rPr lang="sr-Cyrl-RS" dirty="0" smtClean="0"/>
              <a:t>Категорије:</a:t>
            </a:r>
          </a:p>
          <a:p>
            <a:pPr lvl="1"/>
            <a:r>
              <a:rPr lang="sr-Cyrl-RS" dirty="0" smtClean="0"/>
              <a:t> Структуралне директиве</a:t>
            </a:r>
          </a:p>
          <a:p>
            <a:pPr lvl="2"/>
            <a:r>
              <a:rPr lang="sr-Cyrl-RS" dirty="0" smtClean="0"/>
              <a:t>Мењају структуру ДОМ-а</a:t>
            </a:r>
          </a:p>
          <a:p>
            <a:pPr lvl="2"/>
            <a:r>
              <a:rPr lang="en-US" dirty="0" err="1" smtClean="0"/>
              <a:t>NgIf</a:t>
            </a:r>
            <a:r>
              <a:rPr lang="sr-Cyrl-RS" dirty="0" smtClean="0"/>
              <a:t>, </a:t>
            </a:r>
            <a:r>
              <a:rPr lang="en-US" dirty="0" err="1" smtClean="0"/>
              <a:t>NgFor</a:t>
            </a:r>
            <a:r>
              <a:rPr lang="sr-Cyrl-RS" dirty="0" smtClean="0"/>
              <a:t>, </a:t>
            </a:r>
            <a:r>
              <a:rPr lang="en-US" dirty="0" err="1" smtClean="0"/>
              <a:t>NgSwitch</a:t>
            </a:r>
            <a:endParaRPr lang="sr-Cyrl-RS" dirty="0" smtClean="0"/>
          </a:p>
          <a:p>
            <a:pPr lvl="1"/>
            <a:r>
              <a:rPr lang="sr-Cyrl-RS" dirty="0" smtClean="0"/>
              <a:t> Атрибутне директиве</a:t>
            </a:r>
            <a:endParaRPr lang="en-US" dirty="0" smtClean="0"/>
          </a:p>
          <a:p>
            <a:pPr lvl="2"/>
            <a:r>
              <a:rPr lang="sr-Cyrl-RS" dirty="0" smtClean="0"/>
              <a:t>Мењају изглед и понашање ДОМ-а</a:t>
            </a:r>
          </a:p>
          <a:p>
            <a:pPr lvl="2"/>
            <a:r>
              <a:rPr lang="en-US" dirty="0" err="1" smtClean="0"/>
              <a:t>ngStyle</a:t>
            </a:r>
            <a:r>
              <a:rPr lang="en-US" dirty="0" smtClean="0"/>
              <a:t>, </a:t>
            </a:r>
            <a:r>
              <a:rPr lang="en-US" dirty="0" err="1" smtClean="0"/>
              <a:t>ngClass</a:t>
            </a:r>
            <a:r>
              <a:rPr lang="en-US" dirty="0" smtClean="0"/>
              <a:t>, </a:t>
            </a:r>
            <a:r>
              <a:rPr lang="en-US" dirty="0" err="1" smtClean="0"/>
              <a:t>ngNonBindable</a:t>
            </a:r>
            <a:endParaRPr lang="sr-Cyrl-RS" dirty="0" smtClean="0"/>
          </a:p>
          <a:p>
            <a:pPr lvl="2"/>
            <a:endParaRPr lang="sr-Cyrl-R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8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Креирање директиве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r-Cyrl-RS" sz="2400" dirty="0"/>
              <a:t>Дефинисати директиву</a:t>
            </a:r>
          </a:p>
          <a:p>
            <a:pPr marL="514350" indent="-514350">
              <a:buFont typeface="+mj-lt"/>
              <a:buAutoNum type="arabicPeriod"/>
            </a:pPr>
            <a:r>
              <a:rPr lang="sr-Cyrl-RS" sz="2400" dirty="0"/>
              <a:t>Додати је у главни модул</a:t>
            </a:r>
          </a:p>
          <a:p>
            <a:pPr marL="514350" indent="-514350"/>
            <a:r>
              <a:rPr lang="sr-Cyrl-RS" sz="2400" b="1" dirty="0"/>
              <a:t>Атрибутна директива:</a:t>
            </a:r>
          </a:p>
          <a:p>
            <a:pPr marL="788670" lvl="1" indent="-514350">
              <a:buFont typeface="+mj-lt"/>
              <a:buAutoNum type="arabicPeriod" startAt="3"/>
            </a:pPr>
            <a:r>
              <a:rPr lang="sr-Cyrl-RS" sz="2400" dirty="0"/>
              <a:t>Придружити име директиве жељеном елементу</a:t>
            </a:r>
            <a:br>
              <a:rPr lang="sr-Cyrl-RS" sz="2400" dirty="0"/>
            </a:br>
            <a:r>
              <a:rPr lang="en-US" sz="2400" i="1" dirty="0" err="1"/>
              <a:t>elementRef.nativeElement.style.backgroundColor</a:t>
            </a:r>
            <a:r>
              <a:rPr lang="en-US" sz="2400" i="1" dirty="0"/>
              <a:t> = "red"; </a:t>
            </a:r>
            <a:endParaRPr lang="sr-Cyrl-RS" sz="2400" dirty="0"/>
          </a:p>
          <a:p>
            <a:pPr marL="788670" lvl="1" indent="-514350">
              <a:buFont typeface="+mj-lt"/>
              <a:buAutoNum type="arabicPeriod" startAt="3"/>
            </a:pPr>
            <a:r>
              <a:rPr lang="sr-Cyrl-RS" sz="2400" dirty="0"/>
              <a:t>Увести променљиву типа</a:t>
            </a:r>
            <a:r>
              <a:rPr lang="en-US" sz="2400" dirty="0" err="1"/>
              <a:t>ElementRef</a:t>
            </a:r>
            <a:r>
              <a:rPr lang="en-US" sz="2400" dirty="0"/>
              <a:t> </a:t>
            </a:r>
            <a:r>
              <a:rPr lang="sr-Cyrl-RS" sz="2400" dirty="0"/>
              <a:t>за приступ елементу</a:t>
            </a:r>
            <a:br>
              <a:rPr lang="sr-Cyrl-RS" sz="2400" dirty="0"/>
            </a:br>
            <a:r>
              <a:rPr lang="en-US" sz="2400" i="1" dirty="0"/>
              <a:t>constructor(private </a:t>
            </a:r>
            <a:r>
              <a:rPr lang="en-US" sz="2400" i="1" dirty="0" err="1"/>
              <a:t>element:ElementRef</a:t>
            </a:r>
            <a:r>
              <a:rPr lang="sr-Cyrl-RS" sz="2400" i="1" dirty="0"/>
              <a:t>)</a:t>
            </a:r>
            <a:r>
              <a:rPr lang="en-US" sz="2400" i="1" dirty="0"/>
              <a:t>{}</a:t>
            </a:r>
            <a:endParaRPr lang="sr-Cyrl-RS" sz="2400" i="1" dirty="0"/>
          </a:p>
          <a:p>
            <a:pPr marL="514350" indent="-514350"/>
            <a:r>
              <a:rPr lang="sr-Cyrl-RS" sz="2400" b="1" dirty="0"/>
              <a:t>Структурална директива</a:t>
            </a:r>
            <a:r>
              <a:rPr lang="sr-Cyrl-RS" sz="2400" b="1" dirty="0" smtClean="0"/>
              <a:t>:</a:t>
            </a:r>
            <a:endParaRPr lang="sr-Cyrl-RS" sz="2000" b="1" dirty="0"/>
          </a:p>
          <a:p>
            <a:pPr marL="731520" lvl="1" indent="-457200">
              <a:buFont typeface="+mj-lt"/>
              <a:buAutoNum type="arabicPeriod" startAt="3"/>
            </a:pPr>
            <a:r>
              <a:rPr lang="sr-Cyrl-RS" sz="2200" dirty="0"/>
              <a:t>Приступити шабону и прегледу унутар конструктора</a:t>
            </a:r>
            <a:br>
              <a:rPr lang="sr-Cyrl-RS" sz="2200" dirty="0"/>
            </a:br>
            <a:r>
              <a:rPr lang="en-US" sz="2200" dirty="0"/>
              <a:t>constructor(private </a:t>
            </a:r>
            <a:r>
              <a:rPr lang="en-US" sz="2200" dirty="0" err="1"/>
              <a:t>template:TemplateRef</a:t>
            </a:r>
            <a:r>
              <a:rPr lang="en-US" sz="2200" dirty="0"/>
              <a:t>&lt;any&gt;, private </a:t>
            </a:r>
            <a:r>
              <a:rPr lang="en-US" sz="2200" dirty="0" err="1"/>
              <a:t>view:ViewContainerRef</a:t>
            </a:r>
            <a:r>
              <a:rPr lang="en-US" sz="2200" dirty="0"/>
              <a:t>){}</a:t>
            </a:r>
            <a:endParaRPr lang="sr-Cyrl-RS" sz="2200" dirty="0"/>
          </a:p>
          <a:p>
            <a:pPr marL="731520" lvl="1" indent="-457200">
              <a:buFont typeface="+mj-lt"/>
              <a:buAutoNum type="arabicPeriod" startAt="3"/>
            </a:pPr>
            <a:r>
              <a:rPr lang="sr-Cyrl-RS" sz="2200" dirty="0"/>
              <a:t>Повезати директиву са елементом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&lt;p *</a:t>
            </a:r>
            <a:r>
              <a:rPr lang="en-US" sz="2200" dirty="0" err="1"/>
              <a:t>customDirective</a:t>
            </a:r>
            <a:r>
              <a:rPr lang="en-US" sz="2200" dirty="0"/>
              <a:t>=“</a:t>
            </a:r>
            <a:r>
              <a:rPr lang="en-US" sz="2200" dirty="0" err="1"/>
              <a:t>uslov</a:t>
            </a:r>
            <a:r>
              <a:rPr lang="en-US" sz="2200" dirty="0"/>
              <a:t>”&gt;&lt;/p&gt;</a:t>
            </a:r>
            <a:endParaRPr lang="sr-Cyrl-R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02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2346</TotalTime>
  <Words>282</Words>
  <Application>Microsoft Office PowerPoint</Application>
  <PresentationFormat>On-screen Show (4:3)</PresentationFormat>
  <Paragraphs>100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Анализа могућности Ангулар 5 технологије</vt:lpstr>
      <vt:lpstr>Увод</vt:lpstr>
      <vt:lpstr>Ангулар - Претходне верзије</vt:lpstr>
      <vt:lpstr>Ангулар</vt:lpstr>
      <vt:lpstr>Компоненте</vt:lpstr>
      <vt:lpstr>Компоненте - Повезивање података</vt:lpstr>
      <vt:lpstr>Животни век компоненте</vt:lpstr>
      <vt:lpstr>Директиве</vt:lpstr>
      <vt:lpstr>Креирање директиве</vt:lpstr>
      <vt:lpstr>Директиве и догађаји</vt:lpstr>
      <vt:lpstr>Сервиси</vt:lpstr>
      <vt:lpstr>Рутирање</vt:lpstr>
      <vt:lpstr>Рутирање</vt:lpstr>
      <vt:lpstr>Форме</vt:lpstr>
      <vt:lpstr>Хттп комуникација</vt:lpstr>
      <vt:lpstr>Пројекат - Библиотека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Jelena Zivkovic</dc:creator>
  <cp:lastModifiedBy>Jelena Zivkovic</cp:lastModifiedBy>
  <cp:revision>25</cp:revision>
  <dcterms:created xsi:type="dcterms:W3CDTF">2018-09-22T15:20:35Z</dcterms:created>
  <dcterms:modified xsi:type="dcterms:W3CDTF">2018-09-25T19:39:20Z</dcterms:modified>
</cp:coreProperties>
</file>