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8899-89C8-430F-94A9-F43DC6BC2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r-Latn-RS"/>
          </a:p>
        </p:txBody>
      </p:sp>
      <p:sp>
        <p:nvSpPr>
          <p:cNvPr id="3" name="Subtitle 2">
            <a:extLst>
              <a:ext uri="{FF2B5EF4-FFF2-40B4-BE49-F238E27FC236}">
                <a16:creationId xmlns:a16="http://schemas.microsoft.com/office/drawing/2014/main" id="{4ACAD6DC-9B3C-4597-8D16-970966954B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r-Latn-RS"/>
          </a:p>
        </p:txBody>
      </p:sp>
      <p:sp>
        <p:nvSpPr>
          <p:cNvPr id="4" name="Date Placeholder 3">
            <a:extLst>
              <a:ext uri="{FF2B5EF4-FFF2-40B4-BE49-F238E27FC236}">
                <a16:creationId xmlns:a16="http://schemas.microsoft.com/office/drawing/2014/main" id="{CB388118-76F5-4A4F-9E27-2276A7AF601C}"/>
              </a:ext>
            </a:extLst>
          </p:cNvPr>
          <p:cNvSpPr>
            <a:spLocks noGrp="1"/>
          </p:cNvSpPr>
          <p:nvPr>
            <p:ph type="dt" sz="half" idx="10"/>
          </p:nvPr>
        </p:nvSpPr>
        <p:spPr/>
        <p:txBody>
          <a:bodyPr/>
          <a:lstStyle/>
          <a:p>
            <a:fld id="{4BE4C5D5-177E-41FA-B929-6D131AAF3B4E}" type="datetimeFigureOut">
              <a:rPr lang="sr-Latn-RS" smtClean="0"/>
              <a:t>3.2.2023.</a:t>
            </a:fld>
            <a:endParaRPr lang="sr-Latn-RS"/>
          </a:p>
        </p:txBody>
      </p:sp>
      <p:sp>
        <p:nvSpPr>
          <p:cNvPr id="5" name="Footer Placeholder 4">
            <a:extLst>
              <a:ext uri="{FF2B5EF4-FFF2-40B4-BE49-F238E27FC236}">
                <a16:creationId xmlns:a16="http://schemas.microsoft.com/office/drawing/2014/main" id="{A2031A46-9A93-4744-AC7F-1740C578F3DF}"/>
              </a:ext>
            </a:extLst>
          </p:cNvPr>
          <p:cNvSpPr>
            <a:spLocks noGrp="1"/>
          </p:cNvSpPr>
          <p:nvPr>
            <p:ph type="ftr" sz="quarter" idx="11"/>
          </p:nvPr>
        </p:nvSpPr>
        <p:spPr/>
        <p:txBody>
          <a:bodyPr/>
          <a:lstStyle/>
          <a:p>
            <a:endParaRPr lang="sr-Latn-RS"/>
          </a:p>
        </p:txBody>
      </p:sp>
      <p:sp>
        <p:nvSpPr>
          <p:cNvPr id="6" name="Slide Number Placeholder 5">
            <a:extLst>
              <a:ext uri="{FF2B5EF4-FFF2-40B4-BE49-F238E27FC236}">
                <a16:creationId xmlns:a16="http://schemas.microsoft.com/office/drawing/2014/main" id="{357353AC-EFAB-4537-9BC6-87A419F5CA80}"/>
              </a:ext>
            </a:extLst>
          </p:cNvPr>
          <p:cNvSpPr>
            <a:spLocks noGrp="1"/>
          </p:cNvSpPr>
          <p:nvPr>
            <p:ph type="sldNum" sz="quarter" idx="12"/>
          </p:nvPr>
        </p:nvSpPr>
        <p:spPr/>
        <p:txBody>
          <a:bodyPr/>
          <a:lstStyle/>
          <a:p>
            <a:fld id="{C2DD2BBC-D7B6-4735-A26B-903250DF762E}" type="slidenum">
              <a:rPr lang="sr-Latn-RS" smtClean="0"/>
              <a:t>‹#›</a:t>
            </a:fld>
            <a:endParaRPr lang="sr-Latn-RS"/>
          </a:p>
        </p:txBody>
      </p:sp>
    </p:spTree>
    <p:extLst>
      <p:ext uri="{BB962C8B-B14F-4D97-AF65-F5344CB8AC3E}">
        <p14:creationId xmlns:p14="http://schemas.microsoft.com/office/powerpoint/2010/main" val="2941714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574F-FDB1-4207-B96A-BE3E43AD098D}"/>
              </a:ext>
            </a:extLst>
          </p:cNvPr>
          <p:cNvSpPr>
            <a:spLocks noGrp="1"/>
          </p:cNvSpPr>
          <p:nvPr>
            <p:ph type="title"/>
          </p:nvPr>
        </p:nvSpPr>
        <p:spPr/>
        <p:txBody>
          <a:bodyPr/>
          <a:lstStyle/>
          <a:p>
            <a:r>
              <a:rPr lang="en-US"/>
              <a:t>Click to edit Master title style</a:t>
            </a:r>
            <a:endParaRPr lang="sr-Latn-RS"/>
          </a:p>
        </p:txBody>
      </p:sp>
      <p:sp>
        <p:nvSpPr>
          <p:cNvPr id="3" name="Vertical Text Placeholder 2">
            <a:extLst>
              <a:ext uri="{FF2B5EF4-FFF2-40B4-BE49-F238E27FC236}">
                <a16:creationId xmlns:a16="http://schemas.microsoft.com/office/drawing/2014/main" id="{E9EF0E31-994D-4648-8530-849CD84FCC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a:extLst>
              <a:ext uri="{FF2B5EF4-FFF2-40B4-BE49-F238E27FC236}">
                <a16:creationId xmlns:a16="http://schemas.microsoft.com/office/drawing/2014/main" id="{E269C644-BCE2-4591-8798-12F8B2010C4E}"/>
              </a:ext>
            </a:extLst>
          </p:cNvPr>
          <p:cNvSpPr>
            <a:spLocks noGrp="1"/>
          </p:cNvSpPr>
          <p:nvPr>
            <p:ph type="dt" sz="half" idx="10"/>
          </p:nvPr>
        </p:nvSpPr>
        <p:spPr/>
        <p:txBody>
          <a:bodyPr/>
          <a:lstStyle/>
          <a:p>
            <a:fld id="{4BE4C5D5-177E-41FA-B929-6D131AAF3B4E}" type="datetimeFigureOut">
              <a:rPr lang="sr-Latn-RS" smtClean="0"/>
              <a:t>3.2.2023.</a:t>
            </a:fld>
            <a:endParaRPr lang="sr-Latn-RS"/>
          </a:p>
        </p:txBody>
      </p:sp>
      <p:sp>
        <p:nvSpPr>
          <p:cNvPr id="5" name="Footer Placeholder 4">
            <a:extLst>
              <a:ext uri="{FF2B5EF4-FFF2-40B4-BE49-F238E27FC236}">
                <a16:creationId xmlns:a16="http://schemas.microsoft.com/office/drawing/2014/main" id="{907764DB-7B16-4ED0-BC3D-CE1ECDFAD254}"/>
              </a:ext>
            </a:extLst>
          </p:cNvPr>
          <p:cNvSpPr>
            <a:spLocks noGrp="1"/>
          </p:cNvSpPr>
          <p:nvPr>
            <p:ph type="ftr" sz="quarter" idx="11"/>
          </p:nvPr>
        </p:nvSpPr>
        <p:spPr/>
        <p:txBody>
          <a:bodyPr/>
          <a:lstStyle/>
          <a:p>
            <a:endParaRPr lang="sr-Latn-RS"/>
          </a:p>
        </p:txBody>
      </p:sp>
      <p:sp>
        <p:nvSpPr>
          <p:cNvPr id="6" name="Slide Number Placeholder 5">
            <a:extLst>
              <a:ext uri="{FF2B5EF4-FFF2-40B4-BE49-F238E27FC236}">
                <a16:creationId xmlns:a16="http://schemas.microsoft.com/office/drawing/2014/main" id="{BEBB8199-FD02-4BBC-B647-FCDA0EBD2551}"/>
              </a:ext>
            </a:extLst>
          </p:cNvPr>
          <p:cNvSpPr>
            <a:spLocks noGrp="1"/>
          </p:cNvSpPr>
          <p:nvPr>
            <p:ph type="sldNum" sz="quarter" idx="12"/>
          </p:nvPr>
        </p:nvSpPr>
        <p:spPr/>
        <p:txBody>
          <a:bodyPr/>
          <a:lstStyle/>
          <a:p>
            <a:fld id="{C2DD2BBC-D7B6-4735-A26B-903250DF762E}" type="slidenum">
              <a:rPr lang="sr-Latn-RS" smtClean="0"/>
              <a:t>‹#›</a:t>
            </a:fld>
            <a:endParaRPr lang="sr-Latn-RS"/>
          </a:p>
        </p:txBody>
      </p:sp>
    </p:spTree>
    <p:extLst>
      <p:ext uri="{BB962C8B-B14F-4D97-AF65-F5344CB8AC3E}">
        <p14:creationId xmlns:p14="http://schemas.microsoft.com/office/powerpoint/2010/main" val="1951598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570BEA-ED1C-4E90-BB12-5876828F9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r-Latn-RS"/>
          </a:p>
        </p:txBody>
      </p:sp>
      <p:sp>
        <p:nvSpPr>
          <p:cNvPr id="3" name="Vertical Text Placeholder 2">
            <a:extLst>
              <a:ext uri="{FF2B5EF4-FFF2-40B4-BE49-F238E27FC236}">
                <a16:creationId xmlns:a16="http://schemas.microsoft.com/office/drawing/2014/main" id="{9AE6F34B-F9D7-4DDA-9C25-1FFDD5233F6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a:extLst>
              <a:ext uri="{FF2B5EF4-FFF2-40B4-BE49-F238E27FC236}">
                <a16:creationId xmlns:a16="http://schemas.microsoft.com/office/drawing/2014/main" id="{6CEC3B1C-474F-437E-90F6-6E00A40A658C}"/>
              </a:ext>
            </a:extLst>
          </p:cNvPr>
          <p:cNvSpPr>
            <a:spLocks noGrp="1"/>
          </p:cNvSpPr>
          <p:nvPr>
            <p:ph type="dt" sz="half" idx="10"/>
          </p:nvPr>
        </p:nvSpPr>
        <p:spPr/>
        <p:txBody>
          <a:bodyPr/>
          <a:lstStyle/>
          <a:p>
            <a:fld id="{4BE4C5D5-177E-41FA-B929-6D131AAF3B4E}" type="datetimeFigureOut">
              <a:rPr lang="sr-Latn-RS" smtClean="0"/>
              <a:t>3.2.2023.</a:t>
            </a:fld>
            <a:endParaRPr lang="sr-Latn-RS"/>
          </a:p>
        </p:txBody>
      </p:sp>
      <p:sp>
        <p:nvSpPr>
          <p:cNvPr id="5" name="Footer Placeholder 4">
            <a:extLst>
              <a:ext uri="{FF2B5EF4-FFF2-40B4-BE49-F238E27FC236}">
                <a16:creationId xmlns:a16="http://schemas.microsoft.com/office/drawing/2014/main" id="{1A1C8ABC-25D8-4D53-A4FD-560676406002}"/>
              </a:ext>
            </a:extLst>
          </p:cNvPr>
          <p:cNvSpPr>
            <a:spLocks noGrp="1"/>
          </p:cNvSpPr>
          <p:nvPr>
            <p:ph type="ftr" sz="quarter" idx="11"/>
          </p:nvPr>
        </p:nvSpPr>
        <p:spPr/>
        <p:txBody>
          <a:bodyPr/>
          <a:lstStyle/>
          <a:p>
            <a:endParaRPr lang="sr-Latn-RS"/>
          </a:p>
        </p:txBody>
      </p:sp>
      <p:sp>
        <p:nvSpPr>
          <p:cNvPr id="6" name="Slide Number Placeholder 5">
            <a:extLst>
              <a:ext uri="{FF2B5EF4-FFF2-40B4-BE49-F238E27FC236}">
                <a16:creationId xmlns:a16="http://schemas.microsoft.com/office/drawing/2014/main" id="{E63145AF-DF77-4249-93E7-129BA3ECFFDC}"/>
              </a:ext>
            </a:extLst>
          </p:cNvPr>
          <p:cNvSpPr>
            <a:spLocks noGrp="1"/>
          </p:cNvSpPr>
          <p:nvPr>
            <p:ph type="sldNum" sz="quarter" idx="12"/>
          </p:nvPr>
        </p:nvSpPr>
        <p:spPr/>
        <p:txBody>
          <a:bodyPr/>
          <a:lstStyle/>
          <a:p>
            <a:fld id="{C2DD2BBC-D7B6-4735-A26B-903250DF762E}" type="slidenum">
              <a:rPr lang="sr-Latn-RS" smtClean="0"/>
              <a:t>‹#›</a:t>
            </a:fld>
            <a:endParaRPr lang="sr-Latn-RS"/>
          </a:p>
        </p:txBody>
      </p:sp>
    </p:spTree>
    <p:extLst>
      <p:ext uri="{BB962C8B-B14F-4D97-AF65-F5344CB8AC3E}">
        <p14:creationId xmlns:p14="http://schemas.microsoft.com/office/powerpoint/2010/main" val="189534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BDC7-0600-4A9F-999B-04569ABCF1D5}"/>
              </a:ext>
            </a:extLst>
          </p:cNvPr>
          <p:cNvSpPr>
            <a:spLocks noGrp="1"/>
          </p:cNvSpPr>
          <p:nvPr>
            <p:ph type="title"/>
          </p:nvPr>
        </p:nvSpPr>
        <p:spPr/>
        <p:txBody>
          <a:bodyPr/>
          <a:lstStyle/>
          <a:p>
            <a:r>
              <a:rPr lang="en-US"/>
              <a:t>Click to edit Master title style</a:t>
            </a:r>
            <a:endParaRPr lang="sr-Latn-RS"/>
          </a:p>
        </p:txBody>
      </p:sp>
      <p:sp>
        <p:nvSpPr>
          <p:cNvPr id="3" name="Content Placeholder 2">
            <a:extLst>
              <a:ext uri="{FF2B5EF4-FFF2-40B4-BE49-F238E27FC236}">
                <a16:creationId xmlns:a16="http://schemas.microsoft.com/office/drawing/2014/main" id="{A2C629CA-B601-49CD-9B02-6AF2E998A0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a:extLst>
              <a:ext uri="{FF2B5EF4-FFF2-40B4-BE49-F238E27FC236}">
                <a16:creationId xmlns:a16="http://schemas.microsoft.com/office/drawing/2014/main" id="{81650F46-2575-44B1-8067-707B59C58759}"/>
              </a:ext>
            </a:extLst>
          </p:cNvPr>
          <p:cNvSpPr>
            <a:spLocks noGrp="1"/>
          </p:cNvSpPr>
          <p:nvPr>
            <p:ph type="dt" sz="half" idx="10"/>
          </p:nvPr>
        </p:nvSpPr>
        <p:spPr/>
        <p:txBody>
          <a:bodyPr/>
          <a:lstStyle/>
          <a:p>
            <a:fld id="{4BE4C5D5-177E-41FA-B929-6D131AAF3B4E}" type="datetimeFigureOut">
              <a:rPr lang="sr-Latn-RS" smtClean="0"/>
              <a:t>3.2.2023.</a:t>
            </a:fld>
            <a:endParaRPr lang="sr-Latn-RS"/>
          </a:p>
        </p:txBody>
      </p:sp>
      <p:sp>
        <p:nvSpPr>
          <p:cNvPr id="5" name="Footer Placeholder 4">
            <a:extLst>
              <a:ext uri="{FF2B5EF4-FFF2-40B4-BE49-F238E27FC236}">
                <a16:creationId xmlns:a16="http://schemas.microsoft.com/office/drawing/2014/main" id="{23063CE1-E4D0-4299-A714-EB01EA0633A4}"/>
              </a:ext>
            </a:extLst>
          </p:cNvPr>
          <p:cNvSpPr>
            <a:spLocks noGrp="1"/>
          </p:cNvSpPr>
          <p:nvPr>
            <p:ph type="ftr" sz="quarter" idx="11"/>
          </p:nvPr>
        </p:nvSpPr>
        <p:spPr/>
        <p:txBody>
          <a:bodyPr/>
          <a:lstStyle/>
          <a:p>
            <a:endParaRPr lang="sr-Latn-RS"/>
          </a:p>
        </p:txBody>
      </p:sp>
      <p:sp>
        <p:nvSpPr>
          <p:cNvPr id="6" name="Slide Number Placeholder 5">
            <a:extLst>
              <a:ext uri="{FF2B5EF4-FFF2-40B4-BE49-F238E27FC236}">
                <a16:creationId xmlns:a16="http://schemas.microsoft.com/office/drawing/2014/main" id="{BC384F6E-9753-4602-92CE-5B49E6ED0C59}"/>
              </a:ext>
            </a:extLst>
          </p:cNvPr>
          <p:cNvSpPr>
            <a:spLocks noGrp="1"/>
          </p:cNvSpPr>
          <p:nvPr>
            <p:ph type="sldNum" sz="quarter" idx="12"/>
          </p:nvPr>
        </p:nvSpPr>
        <p:spPr/>
        <p:txBody>
          <a:bodyPr/>
          <a:lstStyle/>
          <a:p>
            <a:fld id="{C2DD2BBC-D7B6-4735-A26B-903250DF762E}" type="slidenum">
              <a:rPr lang="sr-Latn-RS" smtClean="0"/>
              <a:t>‹#›</a:t>
            </a:fld>
            <a:endParaRPr lang="sr-Latn-RS"/>
          </a:p>
        </p:txBody>
      </p:sp>
    </p:spTree>
    <p:extLst>
      <p:ext uri="{BB962C8B-B14F-4D97-AF65-F5344CB8AC3E}">
        <p14:creationId xmlns:p14="http://schemas.microsoft.com/office/powerpoint/2010/main" val="128038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44B0-74F8-4A34-87D5-921781874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r-Latn-RS"/>
          </a:p>
        </p:txBody>
      </p:sp>
      <p:sp>
        <p:nvSpPr>
          <p:cNvPr id="3" name="Text Placeholder 2">
            <a:extLst>
              <a:ext uri="{FF2B5EF4-FFF2-40B4-BE49-F238E27FC236}">
                <a16:creationId xmlns:a16="http://schemas.microsoft.com/office/drawing/2014/main" id="{F3B68CC9-44DC-4005-B60D-A658AEA53F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69B214-FD52-4B79-BA5D-18A45D45A2DA}"/>
              </a:ext>
            </a:extLst>
          </p:cNvPr>
          <p:cNvSpPr>
            <a:spLocks noGrp="1"/>
          </p:cNvSpPr>
          <p:nvPr>
            <p:ph type="dt" sz="half" idx="10"/>
          </p:nvPr>
        </p:nvSpPr>
        <p:spPr/>
        <p:txBody>
          <a:bodyPr/>
          <a:lstStyle/>
          <a:p>
            <a:fld id="{4BE4C5D5-177E-41FA-B929-6D131AAF3B4E}" type="datetimeFigureOut">
              <a:rPr lang="sr-Latn-RS" smtClean="0"/>
              <a:t>3.2.2023.</a:t>
            </a:fld>
            <a:endParaRPr lang="sr-Latn-RS"/>
          </a:p>
        </p:txBody>
      </p:sp>
      <p:sp>
        <p:nvSpPr>
          <p:cNvPr id="5" name="Footer Placeholder 4">
            <a:extLst>
              <a:ext uri="{FF2B5EF4-FFF2-40B4-BE49-F238E27FC236}">
                <a16:creationId xmlns:a16="http://schemas.microsoft.com/office/drawing/2014/main" id="{55720D3E-FBA8-4016-A80C-9953723C6B49}"/>
              </a:ext>
            </a:extLst>
          </p:cNvPr>
          <p:cNvSpPr>
            <a:spLocks noGrp="1"/>
          </p:cNvSpPr>
          <p:nvPr>
            <p:ph type="ftr" sz="quarter" idx="11"/>
          </p:nvPr>
        </p:nvSpPr>
        <p:spPr/>
        <p:txBody>
          <a:bodyPr/>
          <a:lstStyle/>
          <a:p>
            <a:endParaRPr lang="sr-Latn-RS"/>
          </a:p>
        </p:txBody>
      </p:sp>
      <p:sp>
        <p:nvSpPr>
          <p:cNvPr id="6" name="Slide Number Placeholder 5">
            <a:extLst>
              <a:ext uri="{FF2B5EF4-FFF2-40B4-BE49-F238E27FC236}">
                <a16:creationId xmlns:a16="http://schemas.microsoft.com/office/drawing/2014/main" id="{3526A9AF-D7C1-475B-950F-606270C14B77}"/>
              </a:ext>
            </a:extLst>
          </p:cNvPr>
          <p:cNvSpPr>
            <a:spLocks noGrp="1"/>
          </p:cNvSpPr>
          <p:nvPr>
            <p:ph type="sldNum" sz="quarter" idx="12"/>
          </p:nvPr>
        </p:nvSpPr>
        <p:spPr/>
        <p:txBody>
          <a:bodyPr/>
          <a:lstStyle/>
          <a:p>
            <a:fld id="{C2DD2BBC-D7B6-4735-A26B-903250DF762E}" type="slidenum">
              <a:rPr lang="sr-Latn-RS" smtClean="0"/>
              <a:t>‹#›</a:t>
            </a:fld>
            <a:endParaRPr lang="sr-Latn-RS"/>
          </a:p>
        </p:txBody>
      </p:sp>
    </p:spTree>
    <p:extLst>
      <p:ext uri="{BB962C8B-B14F-4D97-AF65-F5344CB8AC3E}">
        <p14:creationId xmlns:p14="http://schemas.microsoft.com/office/powerpoint/2010/main" val="70725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C043-F887-47C6-B0D0-4328ED760992}"/>
              </a:ext>
            </a:extLst>
          </p:cNvPr>
          <p:cNvSpPr>
            <a:spLocks noGrp="1"/>
          </p:cNvSpPr>
          <p:nvPr>
            <p:ph type="title"/>
          </p:nvPr>
        </p:nvSpPr>
        <p:spPr/>
        <p:txBody>
          <a:bodyPr/>
          <a:lstStyle/>
          <a:p>
            <a:r>
              <a:rPr lang="en-US"/>
              <a:t>Click to edit Master title style</a:t>
            </a:r>
            <a:endParaRPr lang="sr-Latn-RS"/>
          </a:p>
        </p:txBody>
      </p:sp>
      <p:sp>
        <p:nvSpPr>
          <p:cNvPr id="3" name="Content Placeholder 2">
            <a:extLst>
              <a:ext uri="{FF2B5EF4-FFF2-40B4-BE49-F238E27FC236}">
                <a16:creationId xmlns:a16="http://schemas.microsoft.com/office/drawing/2014/main" id="{9A53CC7A-19C9-40B1-9449-4E958038C0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Content Placeholder 3">
            <a:extLst>
              <a:ext uri="{FF2B5EF4-FFF2-40B4-BE49-F238E27FC236}">
                <a16:creationId xmlns:a16="http://schemas.microsoft.com/office/drawing/2014/main" id="{520C52C1-E3FF-4EFF-8239-E2395510CD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Date Placeholder 4">
            <a:extLst>
              <a:ext uri="{FF2B5EF4-FFF2-40B4-BE49-F238E27FC236}">
                <a16:creationId xmlns:a16="http://schemas.microsoft.com/office/drawing/2014/main" id="{DCCF4124-55CE-431D-9D97-48D337807A0B}"/>
              </a:ext>
            </a:extLst>
          </p:cNvPr>
          <p:cNvSpPr>
            <a:spLocks noGrp="1"/>
          </p:cNvSpPr>
          <p:nvPr>
            <p:ph type="dt" sz="half" idx="10"/>
          </p:nvPr>
        </p:nvSpPr>
        <p:spPr/>
        <p:txBody>
          <a:bodyPr/>
          <a:lstStyle/>
          <a:p>
            <a:fld id="{4BE4C5D5-177E-41FA-B929-6D131AAF3B4E}" type="datetimeFigureOut">
              <a:rPr lang="sr-Latn-RS" smtClean="0"/>
              <a:t>3.2.2023.</a:t>
            </a:fld>
            <a:endParaRPr lang="sr-Latn-RS"/>
          </a:p>
        </p:txBody>
      </p:sp>
      <p:sp>
        <p:nvSpPr>
          <p:cNvPr id="6" name="Footer Placeholder 5">
            <a:extLst>
              <a:ext uri="{FF2B5EF4-FFF2-40B4-BE49-F238E27FC236}">
                <a16:creationId xmlns:a16="http://schemas.microsoft.com/office/drawing/2014/main" id="{4B7C1633-2D48-4AE4-BF63-C2A2AB50C832}"/>
              </a:ext>
            </a:extLst>
          </p:cNvPr>
          <p:cNvSpPr>
            <a:spLocks noGrp="1"/>
          </p:cNvSpPr>
          <p:nvPr>
            <p:ph type="ftr" sz="quarter" idx="11"/>
          </p:nvPr>
        </p:nvSpPr>
        <p:spPr/>
        <p:txBody>
          <a:bodyPr/>
          <a:lstStyle/>
          <a:p>
            <a:endParaRPr lang="sr-Latn-RS"/>
          </a:p>
        </p:txBody>
      </p:sp>
      <p:sp>
        <p:nvSpPr>
          <p:cNvPr id="7" name="Slide Number Placeholder 6">
            <a:extLst>
              <a:ext uri="{FF2B5EF4-FFF2-40B4-BE49-F238E27FC236}">
                <a16:creationId xmlns:a16="http://schemas.microsoft.com/office/drawing/2014/main" id="{5DD6819A-00AF-41FC-8CA7-69125EF73D49}"/>
              </a:ext>
            </a:extLst>
          </p:cNvPr>
          <p:cNvSpPr>
            <a:spLocks noGrp="1"/>
          </p:cNvSpPr>
          <p:nvPr>
            <p:ph type="sldNum" sz="quarter" idx="12"/>
          </p:nvPr>
        </p:nvSpPr>
        <p:spPr/>
        <p:txBody>
          <a:bodyPr/>
          <a:lstStyle/>
          <a:p>
            <a:fld id="{C2DD2BBC-D7B6-4735-A26B-903250DF762E}" type="slidenum">
              <a:rPr lang="sr-Latn-RS" smtClean="0"/>
              <a:t>‹#›</a:t>
            </a:fld>
            <a:endParaRPr lang="sr-Latn-RS"/>
          </a:p>
        </p:txBody>
      </p:sp>
    </p:spTree>
    <p:extLst>
      <p:ext uri="{BB962C8B-B14F-4D97-AF65-F5344CB8AC3E}">
        <p14:creationId xmlns:p14="http://schemas.microsoft.com/office/powerpoint/2010/main" val="217878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4F4C-4E1C-4095-B3E1-1133322E4EC7}"/>
              </a:ext>
            </a:extLst>
          </p:cNvPr>
          <p:cNvSpPr>
            <a:spLocks noGrp="1"/>
          </p:cNvSpPr>
          <p:nvPr>
            <p:ph type="title"/>
          </p:nvPr>
        </p:nvSpPr>
        <p:spPr>
          <a:xfrm>
            <a:off x="839788" y="365125"/>
            <a:ext cx="10515600" cy="1325563"/>
          </a:xfrm>
        </p:spPr>
        <p:txBody>
          <a:bodyPr/>
          <a:lstStyle/>
          <a:p>
            <a:r>
              <a:rPr lang="en-US"/>
              <a:t>Click to edit Master title style</a:t>
            </a:r>
            <a:endParaRPr lang="sr-Latn-RS"/>
          </a:p>
        </p:txBody>
      </p:sp>
      <p:sp>
        <p:nvSpPr>
          <p:cNvPr id="3" name="Text Placeholder 2">
            <a:extLst>
              <a:ext uri="{FF2B5EF4-FFF2-40B4-BE49-F238E27FC236}">
                <a16:creationId xmlns:a16="http://schemas.microsoft.com/office/drawing/2014/main" id="{36318068-96A8-488B-9163-33E0AC0EDE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BFC4A0-1BF2-4ED9-AA50-C212BDD0FD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Text Placeholder 4">
            <a:extLst>
              <a:ext uri="{FF2B5EF4-FFF2-40B4-BE49-F238E27FC236}">
                <a16:creationId xmlns:a16="http://schemas.microsoft.com/office/drawing/2014/main" id="{C0C58F2D-EF60-4A36-9794-03C2DC0C72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A6B42A-F4D0-4936-811C-E59BB9281E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7" name="Date Placeholder 6">
            <a:extLst>
              <a:ext uri="{FF2B5EF4-FFF2-40B4-BE49-F238E27FC236}">
                <a16:creationId xmlns:a16="http://schemas.microsoft.com/office/drawing/2014/main" id="{41553BE0-C534-4D51-A027-7E9EC5C609AA}"/>
              </a:ext>
            </a:extLst>
          </p:cNvPr>
          <p:cNvSpPr>
            <a:spLocks noGrp="1"/>
          </p:cNvSpPr>
          <p:nvPr>
            <p:ph type="dt" sz="half" idx="10"/>
          </p:nvPr>
        </p:nvSpPr>
        <p:spPr/>
        <p:txBody>
          <a:bodyPr/>
          <a:lstStyle/>
          <a:p>
            <a:fld id="{4BE4C5D5-177E-41FA-B929-6D131AAF3B4E}" type="datetimeFigureOut">
              <a:rPr lang="sr-Latn-RS" smtClean="0"/>
              <a:t>3.2.2023.</a:t>
            </a:fld>
            <a:endParaRPr lang="sr-Latn-RS"/>
          </a:p>
        </p:txBody>
      </p:sp>
      <p:sp>
        <p:nvSpPr>
          <p:cNvPr id="8" name="Footer Placeholder 7">
            <a:extLst>
              <a:ext uri="{FF2B5EF4-FFF2-40B4-BE49-F238E27FC236}">
                <a16:creationId xmlns:a16="http://schemas.microsoft.com/office/drawing/2014/main" id="{FF607AD1-60C9-40C8-B918-B1501D57B457}"/>
              </a:ext>
            </a:extLst>
          </p:cNvPr>
          <p:cNvSpPr>
            <a:spLocks noGrp="1"/>
          </p:cNvSpPr>
          <p:nvPr>
            <p:ph type="ftr" sz="quarter" idx="11"/>
          </p:nvPr>
        </p:nvSpPr>
        <p:spPr/>
        <p:txBody>
          <a:bodyPr/>
          <a:lstStyle/>
          <a:p>
            <a:endParaRPr lang="sr-Latn-RS"/>
          </a:p>
        </p:txBody>
      </p:sp>
      <p:sp>
        <p:nvSpPr>
          <p:cNvPr id="9" name="Slide Number Placeholder 8">
            <a:extLst>
              <a:ext uri="{FF2B5EF4-FFF2-40B4-BE49-F238E27FC236}">
                <a16:creationId xmlns:a16="http://schemas.microsoft.com/office/drawing/2014/main" id="{31FB974F-9049-4F5A-8306-CA431702B878}"/>
              </a:ext>
            </a:extLst>
          </p:cNvPr>
          <p:cNvSpPr>
            <a:spLocks noGrp="1"/>
          </p:cNvSpPr>
          <p:nvPr>
            <p:ph type="sldNum" sz="quarter" idx="12"/>
          </p:nvPr>
        </p:nvSpPr>
        <p:spPr/>
        <p:txBody>
          <a:bodyPr/>
          <a:lstStyle/>
          <a:p>
            <a:fld id="{C2DD2BBC-D7B6-4735-A26B-903250DF762E}" type="slidenum">
              <a:rPr lang="sr-Latn-RS" smtClean="0"/>
              <a:t>‹#›</a:t>
            </a:fld>
            <a:endParaRPr lang="sr-Latn-RS"/>
          </a:p>
        </p:txBody>
      </p:sp>
    </p:spTree>
    <p:extLst>
      <p:ext uri="{BB962C8B-B14F-4D97-AF65-F5344CB8AC3E}">
        <p14:creationId xmlns:p14="http://schemas.microsoft.com/office/powerpoint/2010/main" val="3622778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6EB1-C8C4-474E-9B3E-58C83F17925E}"/>
              </a:ext>
            </a:extLst>
          </p:cNvPr>
          <p:cNvSpPr>
            <a:spLocks noGrp="1"/>
          </p:cNvSpPr>
          <p:nvPr>
            <p:ph type="title"/>
          </p:nvPr>
        </p:nvSpPr>
        <p:spPr/>
        <p:txBody>
          <a:bodyPr/>
          <a:lstStyle/>
          <a:p>
            <a:r>
              <a:rPr lang="en-US"/>
              <a:t>Click to edit Master title style</a:t>
            </a:r>
            <a:endParaRPr lang="sr-Latn-RS"/>
          </a:p>
        </p:txBody>
      </p:sp>
      <p:sp>
        <p:nvSpPr>
          <p:cNvPr id="3" name="Date Placeholder 2">
            <a:extLst>
              <a:ext uri="{FF2B5EF4-FFF2-40B4-BE49-F238E27FC236}">
                <a16:creationId xmlns:a16="http://schemas.microsoft.com/office/drawing/2014/main" id="{9EF3C65F-CC28-411A-9773-69A7F5B84653}"/>
              </a:ext>
            </a:extLst>
          </p:cNvPr>
          <p:cNvSpPr>
            <a:spLocks noGrp="1"/>
          </p:cNvSpPr>
          <p:nvPr>
            <p:ph type="dt" sz="half" idx="10"/>
          </p:nvPr>
        </p:nvSpPr>
        <p:spPr/>
        <p:txBody>
          <a:bodyPr/>
          <a:lstStyle/>
          <a:p>
            <a:fld id="{4BE4C5D5-177E-41FA-B929-6D131AAF3B4E}" type="datetimeFigureOut">
              <a:rPr lang="sr-Latn-RS" smtClean="0"/>
              <a:t>3.2.2023.</a:t>
            </a:fld>
            <a:endParaRPr lang="sr-Latn-RS"/>
          </a:p>
        </p:txBody>
      </p:sp>
      <p:sp>
        <p:nvSpPr>
          <p:cNvPr id="4" name="Footer Placeholder 3">
            <a:extLst>
              <a:ext uri="{FF2B5EF4-FFF2-40B4-BE49-F238E27FC236}">
                <a16:creationId xmlns:a16="http://schemas.microsoft.com/office/drawing/2014/main" id="{5E610A74-5ACE-497B-818B-C4F468787AB8}"/>
              </a:ext>
            </a:extLst>
          </p:cNvPr>
          <p:cNvSpPr>
            <a:spLocks noGrp="1"/>
          </p:cNvSpPr>
          <p:nvPr>
            <p:ph type="ftr" sz="quarter" idx="11"/>
          </p:nvPr>
        </p:nvSpPr>
        <p:spPr/>
        <p:txBody>
          <a:bodyPr/>
          <a:lstStyle/>
          <a:p>
            <a:endParaRPr lang="sr-Latn-RS"/>
          </a:p>
        </p:txBody>
      </p:sp>
      <p:sp>
        <p:nvSpPr>
          <p:cNvPr id="5" name="Slide Number Placeholder 4">
            <a:extLst>
              <a:ext uri="{FF2B5EF4-FFF2-40B4-BE49-F238E27FC236}">
                <a16:creationId xmlns:a16="http://schemas.microsoft.com/office/drawing/2014/main" id="{8E6AB788-5B36-4E80-BB52-A1C9F7FCA486}"/>
              </a:ext>
            </a:extLst>
          </p:cNvPr>
          <p:cNvSpPr>
            <a:spLocks noGrp="1"/>
          </p:cNvSpPr>
          <p:nvPr>
            <p:ph type="sldNum" sz="quarter" idx="12"/>
          </p:nvPr>
        </p:nvSpPr>
        <p:spPr/>
        <p:txBody>
          <a:bodyPr/>
          <a:lstStyle/>
          <a:p>
            <a:fld id="{C2DD2BBC-D7B6-4735-A26B-903250DF762E}" type="slidenum">
              <a:rPr lang="sr-Latn-RS" smtClean="0"/>
              <a:t>‹#›</a:t>
            </a:fld>
            <a:endParaRPr lang="sr-Latn-RS"/>
          </a:p>
        </p:txBody>
      </p:sp>
    </p:spTree>
    <p:extLst>
      <p:ext uri="{BB962C8B-B14F-4D97-AF65-F5344CB8AC3E}">
        <p14:creationId xmlns:p14="http://schemas.microsoft.com/office/powerpoint/2010/main" val="167257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8C5FB-E869-463C-95EA-578F966F0A84}"/>
              </a:ext>
            </a:extLst>
          </p:cNvPr>
          <p:cNvSpPr>
            <a:spLocks noGrp="1"/>
          </p:cNvSpPr>
          <p:nvPr>
            <p:ph type="dt" sz="half" idx="10"/>
          </p:nvPr>
        </p:nvSpPr>
        <p:spPr/>
        <p:txBody>
          <a:bodyPr/>
          <a:lstStyle/>
          <a:p>
            <a:fld id="{4BE4C5D5-177E-41FA-B929-6D131AAF3B4E}" type="datetimeFigureOut">
              <a:rPr lang="sr-Latn-RS" smtClean="0"/>
              <a:t>3.2.2023.</a:t>
            </a:fld>
            <a:endParaRPr lang="sr-Latn-RS"/>
          </a:p>
        </p:txBody>
      </p:sp>
      <p:sp>
        <p:nvSpPr>
          <p:cNvPr id="3" name="Footer Placeholder 2">
            <a:extLst>
              <a:ext uri="{FF2B5EF4-FFF2-40B4-BE49-F238E27FC236}">
                <a16:creationId xmlns:a16="http://schemas.microsoft.com/office/drawing/2014/main" id="{54A1743D-5B57-4675-83C0-B031F13A260F}"/>
              </a:ext>
            </a:extLst>
          </p:cNvPr>
          <p:cNvSpPr>
            <a:spLocks noGrp="1"/>
          </p:cNvSpPr>
          <p:nvPr>
            <p:ph type="ftr" sz="quarter" idx="11"/>
          </p:nvPr>
        </p:nvSpPr>
        <p:spPr/>
        <p:txBody>
          <a:bodyPr/>
          <a:lstStyle/>
          <a:p>
            <a:endParaRPr lang="sr-Latn-RS"/>
          </a:p>
        </p:txBody>
      </p:sp>
      <p:sp>
        <p:nvSpPr>
          <p:cNvPr id="4" name="Slide Number Placeholder 3">
            <a:extLst>
              <a:ext uri="{FF2B5EF4-FFF2-40B4-BE49-F238E27FC236}">
                <a16:creationId xmlns:a16="http://schemas.microsoft.com/office/drawing/2014/main" id="{4EB449D9-3807-4647-AA85-904C0ED9C411}"/>
              </a:ext>
            </a:extLst>
          </p:cNvPr>
          <p:cNvSpPr>
            <a:spLocks noGrp="1"/>
          </p:cNvSpPr>
          <p:nvPr>
            <p:ph type="sldNum" sz="quarter" idx="12"/>
          </p:nvPr>
        </p:nvSpPr>
        <p:spPr/>
        <p:txBody>
          <a:bodyPr/>
          <a:lstStyle/>
          <a:p>
            <a:fld id="{C2DD2BBC-D7B6-4735-A26B-903250DF762E}" type="slidenum">
              <a:rPr lang="sr-Latn-RS" smtClean="0"/>
              <a:t>‹#›</a:t>
            </a:fld>
            <a:endParaRPr lang="sr-Latn-RS"/>
          </a:p>
        </p:txBody>
      </p:sp>
    </p:spTree>
    <p:extLst>
      <p:ext uri="{BB962C8B-B14F-4D97-AF65-F5344CB8AC3E}">
        <p14:creationId xmlns:p14="http://schemas.microsoft.com/office/powerpoint/2010/main" val="4014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7A4D-447B-4D7B-AED1-BAEDA156E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r-Latn-RS"/>
          </a:p>
        </p:txBody>
      </p:sp>
      <p:sp>
        <p:nvSpPr>
          <p:cNvPr id="3" name="Content Placeholder 2">
            <a:extLst>
              <a:ext uri="{FF2B5EF4-FFF2-40B4-BE49-F238E27FC236}">
                <a16:creationId xmlns:a16="http://schemas.microsoft.com/office/drawing/2014/main" id="{3320AB56-DB5B-402E-A750-204A764C52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Text Placeholder 3">
            <a:extLst>
              <a:ext uri="{FF2B5EF4-FFF2-40B4-BE49-F238E27FC236}">
                <a16:creationId xmlns:a16="http://schemas.microsoft.com/office/drawing/2014/main" id="{188C00C2-F96B-4F81-9C14-A9FB036F4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DFC9D7-BB42-4AB8-AA48-0DC9B14DB18A}"/>
              </a:ext>
            </a:extLst>
          </p:cNvPr>
          <p:cNvSpPr>
            <a:spLocks noGrp="1"/>
          </p:cNvSpPr>
          <p:nvPr>
            <p:ph type="dt" sz="half" idx="10"/>
          </p:nvPr>
        </p:nvSpPr>
        <p:spPr/>
        <p:txBody>
          <a:bodyPr/>
          <a:lstStyle/>
          <a:p>
            <a:fld id="{4BE4C5D5-177E-41FA-B929-6D131AAF3B4E}" type="datetimeFigureOut">
              <a:rPr lang="sr-Latn-RS" smtClean="0"/>
              <a:t>3.2.2023.</a:t>
            </a:fld>
            <a:endParaRPr lang="sr-Latn-RS"/>
          </a:p>
        </p:txBody>
      </p:sp>
      <p:sp>
        <p:nvSpPr>
          <p:cNvPr id="6" name="Footer Placeholder 5">
            <a:extLst>
              <a:ext uri="{FF2B5EF4-FFF2-40B4-BE49-F238E27FC236}">
                <a16:creationId xmlns:a16="http://schemas.microsoft.com/office/drawing/2014/main" id="{9EB2A5BA-6A76-42F5-93C7-54B27F626A76}"/>
              </a:ext>
            </a:extLst>
          </p:cNvPr>
          <p:cNvSpPr>
            <a:spLocks noGrp="1"/>
          </p:cNvSpPr>
          <p:nvPr>
            <p:ph type="ftr" sz="quarter" idx="11"/>
          </p:nvPr>
        </p:nvSpPr>
        <p:spPr/>
        <p:txBody>
          <a:bodyPr/>
          <a:lstStyle/>
          <a:p>
            <a:endParaRPr lang="sr-Latn-RS"/>
          </a:p>
        </p:txBody>
      </p:sp>
      <p:sp>
        <p:nvSpPr>
          <p:cNvPr id="7" name="Slide Number Placeholder 6">
            <a:extLst>
              <a:ext uri="{FF2B5EF4-FFF2-40B4-BE49-F238E27FC236}">
                <a16:creationId xmlns:a16="http://schemas.microsoft.com/office/drawing/2014/main" id="{D1C11960-B37F-4240-B446-E6D45F37F951}"/>
              </a:ext>
            </a:extLst>
          </p:cNvPr>
          <p:cNvSpPr>
            <a:spLocks noGrp="1"/>
          </p:cNvSpPr>
          <p:nvPr>
            <p:ph type="sldNum" sz="quarter" idx="12"/>
          </p:nvPr>
        </p:nvSpPr>
        <p:spPr/>
        <p:txBody>
          <a:bodyPr/>
          <a:lstStyle/>
          <a:p>
            <a:fld id="{C2DD2BBC-D7B6-4735-A26B-903250DF762E}" type="slidenum">
              <a:rPr lang="sr-Latn-RS" smtClean="0"/>
              <a:t>‹#›</a:t>
            </a:fld>
            <a:endParaRPr lang="sr-Latn-RS"/>
          </a:p>
        </p:txBody>
      </p:sp>
    </p:spTree>
    <p:extLst>
      <p:ext uri="{BB962C8B-B14F-4D97-AF65-F5344CB8AC3E}">
        <p14:creationId xmlns:p14="http://schemas.microsoft.com/office/powerpoint/2010/main" val="315599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DCAF-58F6-4958-BA6B-CC9D030B8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r-Latn-RS"/>
          </a:p>
        </p:txBody>
      </p:sp>
      <p:sp>
        <p:nvSpPr>
          <p:cNvPr id="3" name="Picture Placeholder 2">
            <a:extLst>
              <a:ext uri="{FF2B5EF4-FFF2-40B4-BE49-F238E27FC236}">
                <a16:creationId xmlns:a16="http://schemas.microsoft.com/office/drawing/2014/main" id="{0DBA10D8-274A-45E6-BE3C-75D7604B0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a:extLst>
              <a:ext uri="{FF2B5EF4-FFF2-40B4-BE49-F238E27FC236}">
                <a16:creationId xmlns:a16="http://schemas.microsoft.com/office/drawing/2014/main" id="{1B21F062-E468-4FFD-8A9B-1A8F96F30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654393-A5BA-4A1A-8793-EC130A3B493F}"/>
              </a:ext>
            </a:extLst>
          </p:cNvPr>
          <p:cNvSpPr>
            <a:spLocks noGrp="1"/>
          </p:cNvSpPr>
          <p:nvPr>
            <p:ph type="dt" sz="half" idx="10"/>
          </p:nvPr>
        </p:nvSpPr>
        <p:spPr/>
        <p:txBody>
          <a:bodyPr/>
          <a:lstStyle/>
          <a:p>
            <a:fld id="{4BE4C5D5-177E-41FA-B929-6D131AAF3B4E}" type="datetimeFigureOut">
              <a:rPr lang="sr-Latn-RS" smtClean="0"/>
              <a:t>3.2.2023.</a:t>
            </a:fld>
            <a:endParaRPr lang="sr-Latn-RS"/>
          </a:p>
        </p:txBody>
      </p:sp>
      <p:sp>
        <p:nvSpPr>
          <p:cNvPr id="6" name="Footer Placeholder 5">
            <a:extLst>
              <a:ext uri="{FF2B5EF4-FFF2-40B4-BE49-F238E27FC236}">
                <a16:creationId xmlns:a16="http://schemas.microsoft.com/office/drawing/2014/main" id="{A0BFBE4F-33E1-4D22-B51D-537425882827}"/>
              </a:ext>
            </a:extLst>
          </p:cNvPr>
          <p:cNvSpPr>
            <a:spLocks noGrp="1"/>
          </p:cNvSpPr>
          <p:nvPr>
            <p:ph type="ftr" sz="quarter" idx="11"/>
          </p:nvPr>
        </p:nvSpPr>
        <p:spPr/>
        <p:txBody>
          <a:bodyPr/>
          <a:lstStyle/>
          <a:p>
            <a:endParaRPr lang="sr-Latn-RS"/>
          </a:p>
        </p:txBody>
      </p:sp>
      <p:sp>
        <p:nvSpPr>
          <p:cNvPr id="7" name="Slide Number Placeholder 6">
            <a:extLst>
              <a:ext uri="{FF2B5EF4-FFF2-40B4-BE49-F238E27FC236}">
                <a16:creationId xmlns:a16="http://schemas.microsoft.com/office/drawing/2014/main" id="{C0B5D234-5CE5-4905-9A6C-759890A18137}"/>
              </a:ext>
            </a:extLst>
          </p:cNvPr>
          <p:cNvSpPr>
            <a:spLocks noGrp="1"/>
          </p:cNvSpPr>
          <p:nvPr>
            <p:ph type="sldNum" sz="quarter" idx="12"/>
          </p:nvPr>
        </p:nvSpPr>
        <p:spPr/>
        <p:txBody>
          <a:bodyPr/>
          <a:lstStyle/>
          <a:p>
            <a:fld id="{C2DD2BBC-D7B6-4735-A26B-903250DF762E}" type="slidenum">
              <a:rPr lang="sr-Latn-RS" smtClean="0"/>
              <a:t>‹#›</a:t>
            </a:fld>
            <a:endParaRPr lang="sr-Latn-RS"/>
          </a:p>
        </p:txBody>
      </p:sp>
    </p:spTree>
    <p:extLst>
      <p:ext uri="{BB962C8B-B14F-4D97-AF65-F5344CB8AC3E}">
        <p14:creationId xmlns:p14="http://schemas.microsoft.com/office/powerpoint/2010/main" val="395522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D160EE-59EC-4F4B-9B66-2D790CBF6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r-Latn-RS"/>
          </a:p>
        </p:txBody>
      </p:sp>
      <p:sp>
        <p:nvSpPr>
          <p:cNvPr id="3" name="Text Placeholder 2">
            <a:extLst>
              <a:ext uri="{FF2B5EF4-FFF2-40B4-BE49-F238E27FC236}">
                <a16:creationId xmlns:a16="http://schemas.microsoft.com/office/drawing/2014/main" id="{1E1BBC61-EA97-4A72-B776-027FC0A6EC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a:extLst>
              <a:ext uri="{FF2B5EF4-FFF2-40B4-BE49-F238E27FC236}">
                <a16:creationId xmlns:a16="http://schemas.microsoft.com/office/drawing/2014/main" id="{9D5F1BDF-54BD-4BCC-8E6E-C1BA974A3C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4C5D5-177E-41FA-B929-6D131AAF3B4E}" type="datetimeFigureOut">
              <a:rPr lang="sr-Latn-RS" smtClean="0"/>
              <a:t>3.2.2023.</a:t>
            </a:fld>
            <a:endParaRPr lang="sr-Latn-RS"/>
          </a:p>
        </p:txBody>
      </p:sp>
      <p:sp>
        <p:nvSpPr>
          <p:cNvPr id="5" name="Footer Placeholder 4">
            <a:extLst>
              <a:ext uri="{FF2B5EF4-FFF2-40B4-BE49-F238E27FC236}">
                <a16:creationId xmlns:a16="http://schemas.microsoft.com/office/drawing/2014/main" id="{B8DC80AE-CC3D-4536-AF8C-70C2E87F1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r-Latn-RS"/>
          </a:p>
        </p:txBody>
      </p:sp>
      <p:sp>
        <p:nvSpPr>
          <p:cNvPr id="6" name="Slide Number Placeholder 5">
            <a:extLst>
              <a:ext uri="{FF2B5EF4-FFF2-40B4-BE49-F238E27FC236}">
                <a16:creationId xmlns:a16="http://schemas.microsoft.com/office/drawing/2014/main" id="{4E1E43DC-723A-4E56-B2F6-09D41BA86D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D2BBC-D7B6-4735-A26B-903250DF762E}" type="slidenum">
              <a:rPr lang="sr-Latn-RS" smtClean="0"/>
              <a:t>‹#›</a:t>
            </a:fld>
            <a:endParaRPr lang="sr-Latn-RS"/>
          </a:p>
        </p:txBody>
      </p:sp>
    </p:spTree>
    <p:extLst>
      <p:ext uri="{BB962C8B-B14F-4D97-AF65-F5344CB8AC3E}">
        <p14:creationId xmlns:p14="http://schemas.microsoft.com/office/powerpoint/2010/main" val="193596791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C1C4-0BF3-49FD-87B4-7521927DC6B0}"/>
              </a:ext>
            </a:extLst>
          </p:cNvPr>
          <p:cNvSpPr>
            <a:spLocks noGrp="1"/>
          </p:cNvSpPr>
          <p:nvPr>
            <p:ph type="ctrTitle"/>
          </p:nvPr>
        </p:nvSpPr>
        <p:spPr/>
        <p:txBody>
          <a:bodyPr/>
          <a:lstStyle/>
          <a:p>
            <a:r>
              <a:rPr lang="en-US" dirty="0"/>
              <a:t>Test 3 - results</a:t>
            </a:r>
            <a:endParaRPr lang="sr-Latn-RS" dirty="0"/>
          </a:p>
        </p:txBody>
      </p:sp>
      <p:sp>
        <p:nvSpPr>
          <p:cNvPr id="3" name="Subtitle 2">
            <a:extLst>
              <a:ext uri="{FF2B5EF4-FFF2-40B4-BE49-F238E27FC236}">
                <a16:creationId xmlns:a16="http://schemas.microsoft.com/office/drawing/2014/main" id="{DFFBA9E5-2628-4712-B35F-2459DA7EC786}"/>
              </a:ext>
            </a:extLst>
          </p:cNvPr>
          <p:cNvSpPr>
            <a:spLocks noGrp="1"/>
          </p:cNvSpPr>
          <p:nvPr>
            <p:ph type="subTitle" idx="1"/>
          </p:nvPr>
        </p:nvSpPr>
        <p:spPr/>
        <p:txBody>
          <a:bodyPr/>
          <a:lstStyle/>
          <a:p>
            <a:r>
              <a:rPr lang="en-US" dirty="0"/>
              <a:t>Jelena </a:t>
            </a:r>
            <a:r>
              <a:rPr lang="sr-Latn-RS" dirty="0"/>
              <a:t>Jeremić</a:t>
            </a:r>
          </a:p>
        </p:txBody>
      </p:sp>
    </p:spTree>
    <p:extLst>
      <p:ext uri="{BB962C8B-B14F-4D97-AF65-F5344CB8AC3E}">
        <p14:creationId xmlns:p14="http://schemas.microsoft.com/office/powerpoint/2010/main" val="3167816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6337A-AF57-4C00-8C18-1AF648B354A4}"/>
              </a:ext>
            </a:extLst>
          </p:cNvPr>
          <p:cNvPicPr>
            <a:picLocks noChangeAspect="1"/>
          </p:cNvPicPr>
          <p:nvPr/>
        </p:nvPicPr>
        <p:blipFill rotWithShape="1">
          <a:blip r:embed="rId2">
            <a:extLst>
              <a:ext uri="{28A0092B-C50C-407E-A947-70E740481C1C}">
                <a14:useLocalDpi xmlns:a14="http://schemas.microsoft.com/office/drawing/2010/main" val="0"/>
              </a:ext>
            </a:extLst>
          </a:blip>
          <a:srcRect l="4513" t="11829" r="3083"/>
          <a:stretch/>
        </p:blipFill>
        <p:spPr>
          <a:xfrm>
            <a:off x="363983" y="186431"/>
            <a:ext cx="11265763" cy="2793988"/>
          </a:xfrm>
          <a:prstGeom prst="rect">
            <a:avLst/>
          </a:prstGeom>
        </p:spPr>
      </p:pic>
      <p:pic>
        <p:nvPicPr>
          <p:cNvPr id="7" name="Picture 6">
            <a:extLst>
              <a:ext uri="{FF2B5EF4-FFF2-40B4-BE49-F238E27FC236}">
                <a16:creationId xmlns:a16="http://schemas.microsoft.com/office/drawing/2014/main" id="{194F8B34-F6C8-4F7C-A257-CD2FAEFCC8FE}"/>
              </a:ext>
            </a:extLst>
          </p:cNvPr>
          <p:cNvPicPr>
            <a:picLocks noChangeAspect="1"/>
          </p:cNvPicPr>
          <p:nvPr/>
        </p:nvPicPr>
        <p:blipFill rotWithShape="1">
          <a:blip r:embed="rId3">
            <a:extLst>
              <a:ext uri="{28A0092B-C50C-407E-A947-70E740481C1C}">
                <a14:useLocalDpi xmlns:a14="http://schemas.microsoft.com/office/drawing/2010/main" val="0"/>
              </a:ext>
            </a:extLst>
          </a:blip>
          <a:srcRect l="2986" t="11548" r="4612" b="2724"/>
          <a:stretch/>
        </p:blipFill>
        <p:spPr>
          <a:xfrm>
            <a:off x="363983" y="3639844"/>
            <a:ext cx="11265764" cy="2716567"/>
          </a:xfrm>
          <a:prstGeom prst="rect">
            <a:avLst/>
          </a:prstGeom>
        </p:spPr>
      </p:pic>
      <p:sp>
        <p:nvSpPr>
          <p:cNvPr id="8" name="TextBox 7">
            <a:extLst>
              <a:ext uri="{FF2B5EF4-FFF2-40B4-BE49-F238E27FC236}">
                <a16:creationId xmlns:a16="http://schemas.microsoft.com/office/drawing/2014/main" id="{1489EEB5-3D61-4F35-BABB-A60F8618EE96}"/>
              </a:ext>
            </a:extLst>
          </p:cNvPr>
          <p:cNvSpPr txBox="1"/>
          <p:nvPr/>
        </p:nvSpPr>
        <p:spPr>
          <a:xfrm>
            <a:off x="363983" y="3010841"/>
            <a:ext cx="1867271" cy="369332"/>
          </a:xfrm>
          <a:prstGeom prst="rect">
            <a:avLst/>
          </a:prstGeom>
          <a:noFill/>
        </p:spPr>
        <p:txBody>
          <a:bodyPr wrap="square" rtlCol="0">
            <a:spAutoFit/>
          </a:bodyPr>
          <a:lstStyle/>
          <a:p>
            <a:r>
              <a:rPr lang="en-US" dirty="0"/>
              <a:t>Picture 6</a:t>
            </a:r>
            <a:endParaRPr lang="sr-Latn-RS" dirty="0"/>
          </a:p>
        </p:txBody>
      </p:sp>
      <p:sp>
        <p:nvSpPr>
          <p:cNvPr id="9" name="TextBox 8">
            <a:extLst>
              <a:ext uri="{FF2B5EF4-FFF2-40B4-BE49-F238E27FC236}">
                <a16:creationId xmlns:a16="http://schemas.microsoft.com/office/drawing/2014/main" id="{EAD01967-5655-4DDA-A479-F0D704D9B9E5}"/>
              </a:ext>
            </a:extLst>
          </p:cNvPr>
          <p:cNvSpPr txBox="1"/>
          <p:nvPr/>
        </p:nvSpPr>
        <p:spPr>
          <a:xfrm>
            <a:off x="363983" y="6392122"/>
            <a:ext cx="1867271" cy="369332"/>
          </a:xfrm>
          <a:prstGeom prst="rect">
            <a:avLst/>
          </a:prstGeom>
          <a:noFill/>
        </p:spPr>
        <p:txBody>
          <a:bodyPr wrap="square" rtlCol="0">
            <a:spAutoFit/>
          </a:bodyPr>
          <a:lstStyle/>
          <a:p>
            <a:r>
              <a:rPr lang="en-US" dirty="0"/>
              <a:t>Picture 7</a:t>
            </a:r>
            <a:endParaRPr lang="sr-Latn-RS" dirty="0"/>
          </a:p>
        </p:txBody>
      </p:sp>
    </p:spTree>
    <p:extLst>
      <p:ext uri="{BB962C8B-B14F-4D97-AF65-F5344CB8AC3E}">
        <p14:creationId xmlns:p14="http://schemas.microsoft.com/office/powerpoint/2010/main" val="979678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7B6AB6-1E49-4883-9B4B-3B1CDFC20507}"/>
              </a:ext>
            </a:extLst>
          </p:cNvPr>
          <p:cNvPicPr>
            <a:picLocks noChangeAspect="1"/>
          </p:cNvPicPr>
          <p:nvPr/>
        </p:nvPicPr>
        <p:blipFill rotWithShape="1">
          <a:blip r:embed="rId2">
            <a:extLst>
              <a:ext uri="{28A0092B-C50C-407E-A947-70E740481C1C}">
                <a14:useLocalDpi xmlns:a14="http://schemas.microsoft.com/office/drawing/2010/main" val="0"/>
              </a:ext>
            </a:extLst>
          </a:blip>
          <a:srcRect l="4951" t="11548" r="3156" b="3844"/>
          <a:stretch/>
        </p:blipFill>
        <p:spPr>
          <a:xfrm>
            <a:off x="639193" y="248576"/>
            <a:ext cx="11203619" cy="2681056"/>
          </a:xfrm>
          <a:prstGeom prst="rect">
            <a:avLst/>
          </a:prstGeom>
        </p:spPr>
      </p:pic>
      <p:pic>
        <p:nvPicPr>
          <p:cNvPr id="5" name="Picture 4">
            <a:extLst>
              <a:ext uri="{FF2B5EF4-FFF2-40B4-BE49-F238E27FC236}">
                <a16:creationId xmlns:a16="http://schemas.microsoft.com/office/drawing/2014/main" id="{4C670AE8-699F-4F53-86A7-682DD9DA6885}"/>
              </a:ext>
            </a:extLst>
          </p:cNvPr>
          <p:cNvPicPr>
            <a:picLocks noChangeAspect="1"/>
          </p:cNvPicPr>
          <p:nvPr/>
        </p:nvPicPr>
        <p:blipFill rotWithShape="1">
          <a:blip r:embed="rId3">
            <a:extLst>
              <a:ext uri="{28A0092B-C50C-407E-A947-70E740481C1C}">
                <a14:useLocalDpi xmlns:a14="http://schemas.microsoft.com/office/drawing/2010/main" val="0"/>
              </a:ext>
            </a:extLst>
          </a:blip>
          <a:srcRect l="5243" t="11269" r="2863" b="4125"/>
          <a:stretch/>
        </p:blipFill>
        <p:spPr>
          <a:xfrm>
            <a:off x="639192" y="3710867"/>
            <a:ext cx="11203619" cy="2681056"/>
          </a:xfrm>
          <a:prstGeom prst="rect">
            <a:avLst/>
          </a:prstGeom>
        </p:spPr>
      </p:pic>
      <p:sp>
        <p:nvSpPr>
          <p:cNvPr id="6" name="TextBox 5">
            <a:extLst>
              <a:ext uri="{FF2B5EF4-FFF2-40B4-BE49-F238E27FC236}">
                <a16:creationId xmlns:a16="http://schemas.microsoft.com/office/drawing/2014/main" id="{57E1133F-1BD8-4AD7-BE46-BD40B4F0A17D}"/>
              </a:ext>
            </a:extLst>
          </p:cNvPr>
          <p:cNvSpPr txBox="1"/>
          <p:nvPr/>
        </p:nvSpPr>
        <p:spPr>
          <a:xfrm>
            <a:off x="744244" y="2962467"/>
            <a:ext cx="1867271" cy="369332"/>
          </a:xfrm>
          <a:prstGeom prst="rect">
            <a:avLst/>
          </a:prstGeom>
          <a:noFill/>
        </p:spPr>
        <p:txBody>
          <a:bodyPr wrap="square" rtlCol="0">
            <a:spAutoFit/>
          </a:bodyPr>
          <a:lstStyle/>
          <a:p>
            <a:r>
              <a:rPr lang="en-US" dirty="0"/>
              <a:t>Picture 8</a:t>
            </a:r>
            <a:endParaRPr lang="sr-Latn-RS" dirty="0"/>
          </a:p>
        </p:txBody>
      </p:sp>
      <p:sp>
        <p:nvSpPr>
          <p:cNvPr id="7" name="TextBox 6">
            <a:extLst>
              <a:ext uri="{FF2B5EF4-FFF2-40B4-BE49-F238E27FC236}">
                <a16:creationId xmlns:a16="http://schemas.microsoft.com/office/drawing/2014/main" id="{A801CBDE-3673-4012-8BF7-8C6FEAC558B3}"/>
              </a:ext>
            </a:extLst>
          </p:cNvPr>
          <p:cNvSpPr txBox="1"/>
          <p:nvPr/>
        </p:nvSpPr>
        <p:spPr>
          <a:xfrm>
            <a:off x="744244" y="6391923"/>
            <a:ext cx="1867271" cy="369332"/>
          </a:xfrm>
          <a:prstGeom prst="rect">
            <a:avLst/>
          </a:prstGeom>
          <a:noFill/>
        </p:spPr>
        <p:txBody>
          <a:bodyPr wrap="square" rtlCol="0">
            <a:spAutoFit/>
          </a:bodyPr>
          <a:lstStyle/>
          <a:p>
            <a:r>
              <a:rPr lang="en-US" dirty="0"/>
              <a:t>Picture 9</a:t>
            </a:r>
            <a:endParaRPr lang="sr-Latn-RS" dirty="0"/>
          </a:p>
        </p:txBody>
      </p:sp>
    </p:spTree>
    <p:extLst>
      <p:ext uri="{BB962C8B-B14F-4D97-AF65-F5344CB8AC3E}">
        <p14:creationId xmlns:p14="http://schemas.microsoft.com/office/powerpoint/2010/main" val="1049559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2F6C-6C87-4D0A-B093-F74FA082CD7D}"/>
              </a:ext>
            </a:extLst>
          </p:cNvPr>
          <p:cNvSpPr>
            <a:spLocks noGrp="1"/>
          </p:cNvSpPr>
          <p:nvPr>
            <p:ph type="title"/>
          </p:nvPr>
        </p:nvSpPr>
        <p:spPr/>
        <p:txBody>
          <a:bodyPr>
            <a:normAutofit/>
          </a:bodyPr>
          <a:lstStyle/>
          <a:p>
            <a:r>
              <a:rPr lang="en-US" sz="3600" dirty="0">
                <a:latin typeface="+mn-lt"/>
              </a:rPr>
              <a:t>Code </a:t>
            </a:r>
            <a:r>
              <a:rPr lang="en-GB" sz="3600" dirty="0">
                <a:latin typeface="+mn-lt"/>
              </a:rPr>
              <a:t>organisation</a:t>
            </a:r>
          </a:p>
        </p:txBody>
      </p:sp>
      <p:sp>
        <p:nvSpPr>
          <p:cNvPr id="3" name="Content Placeholder 2">
            <a:extLst>
              <a:ext uri="{FF2B5EF4-FFF2-40B4-BE49-F238E27FC236}">
                <a16:creationId xmlns:a16="http://schemas.microsoft.com/office/drawing/2014/main" id="{D1479EE9-0071-41E7-A202-FBE70670270F}"/>
              </a:ext>
            </a:extLst>
          </p:cNvPr>
          <p:cNvSpPr>
            <a:spLocks noGrp="1"/>
          </p:cNvSpPr>
          <p:nvPr>
            <p:ph idx="1"/>
          </p:nvPr>
        </p:nvSpPr>
        <p:spPr/>
        <p:txBody>
          <a:bodyPr>
            <a:normAutofit fontScale="70000" lnSpcReduction="20000"/>
          </a:bodyPr>
          <a:lstStyle/>
          <a:p>
            <a:pPr marL="0" indent="0">
              <a:buNone/>
            </a:pPr>
            <a:r>
              <a:rPr lang="en-GB" b="1" i="1" dirty="0">
                <a:latin typeface="+mj-lt"/>
              </a:rPr>
              <a:t>x_y_plot.py</a:t>
            </a:r>
          </a:p>
          <a:p>
            <a:pPr marL="0" indent="0">
              <a:buNone/>
            </a:pPr>
            <a:r>
              <a:rPr lang="en-GB" dirty="0">
                <a:latin typeface="+mj-lt"/>
              </a:rPr>
              <a:t>Here a calculation of arithmetic mean of x and y coordinates for each cell is performed.</a:t>
            </a:r>
          </a:p>
          <a:p>
            <a:pPr marL="0" indent="0">
              <a:buNone/>
            </a:pPr>
            <a:endParaRPr lang="en-GB" dirty="0">
              <a:latin typeface="+mj-lt"/>
            </a:endParaRPr>
          </a:p>
          <a:p>
            <a:pPr marL="0" indent="0">
              <a:buNone/>
            </a:pPr>
            <a:r>
              <a:rPr lang="en-GB" b="1" i="1" dirty="0">
                <a:latin typeface="+mj-lt"/>
              </a:rPr>
              <a:t>construct_gene_expression_table.py, x_y_gene_expression.py</a:t>
            </a:r>
          </a:p>
          <a:p>
            <a:pPr marL="0" indent="0">
              <a:buNone/>
            </a:pPr>
            <a:r>
              <a:rPr lang="en-GB" dirty="0">
                <a:latin typeface="+mj-lt"/>
              </a:rPr>
              <a:t>These two files were used to construct a table used later for clustering. In the first file only a table of gene expressions for each cell is constructed and in the second x and y coordinates calculated in the file above are appended to each row (cell).</a:t>
            </a:r>
          </a:p>
          <a:p>
            <a:pPr marL="0" indent="0">
              <a:buNone/>
            </a:pPr>
            <a:endParaRPr lang="en-GB" dirty="0">
              <a:latin typeface="+mj-lt"/>
            </a:endParaRPr>
          </a:p>
          <a:p>
            <a:pPr marL="0" indent="0">
              <a:buNone/>
            </a:pPr>
            <a:r>
              <a:rPr lang="en-GB" b="1" i="1" dirty="0">
                <a:latin typeface="+mj-lt"/>
              </a:rPr>
              <a:t>fill_data.py</a:t>
            </a:r>
          </a:p>
          <a:p>
            <a:pPr marL="0" indent="0">
              <a:buNone/>
            </a:pPr>
            <a:r>
              <a:rPr lang="en-GB" dirty="0">
                <a:latin typeface="+mj-lt"/>
              </a:rPr>
              <a:t>In this file, for genes that didn’t express in a cell, instead of None, zero was put.</a:t>
            </a:r>
          </a:p>
          <a:p>
            <a:pPr marL="0" indent="0">
              <a:buNone/>
            </a:pPr>
            <a:endParaRPr lang="en-GB" dirty="0">
              <a:latin typeface="+mj-lt"/>
            </a:endParaRPr>
          </a:p>
          <a:p>
            <a:pPr marL="0" indent="0">
              <a:buNone/>
            </a:pPr>
            <a:r>
              <a:rPr lang="en-GB" b="1" i="1" dirty="0">
                <a:latin typeface="+mj-lt"/>
              </a:rPr>
              <a:t>clustering.py</a:t>
            </a:r>
          </a:p>
          <a:p>
            <a:pPr marL="0" indent="0">
              <a:buNone/>
            </a:pPr>
            <a:r>
              <a:rPr lang="en-GB" dirty="0">
                <a:latin typeface="+mj-lt"/>
              </a:rPr>
              <a:t>Calculation of UMAP coordinates and clustering of data.</a:t>
            </a:r>
          </a:p>
        </p:txBody>
      </p:sp>
    </p:spTree>
    <p:extLst>
      <p:ext uri="{BB962C8B-B14F-4D97-AF65-F5344CB8AC3E}">
        <p14:creationId xmlns:p14="http://schemas.microsoft.com/office/powerpoint/2010/main" val="11039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2F6C-6C87-4D0A-B093-F74FA082CD7D}"/>
              </a:ext>
            </a:extLst>
          </p:cNvPr>
          <p:cNvSpPr>
            <a:spLocks noGrp="1"/>
          </p:cNvSpPr>
          <p:nvPr>
            <p:ph type="title"/>
          </p:nvPr>
        </p:nvSpPr>
        <p:spPr/>
        <p:txBody>
          <a:bodyPr>
            <a:normAutofit/>
          </a:bodyPr>
          <a:lstStyle/>
          <a:p>
            <a:r>
              <a:rPr lang="en-US" sz="3600" dirty="0">
                <a:latin typeface="+mn-lt"/>
              </a:rPr>
              <a:t>Preprocessing</a:t>
            </a:r>
            <a:endParaRPr lang="sr-Latn-RS" sz="3600" dirty="0">
              <a:latin typeface="+mn-lt"/>
            </a:endParaRPr>
          </a:p>
        </p:txBody>
      </p:sp>
      <p:sp>
        <p:nvSpPr>
          <p:cNvPr id="3" name="Content Placeholder 2">
            <a:extLst>
              <a:ext uri="{FF2B5EF4-FFF2-40B4-BE49-F238E27FC236}">
                <a16:creationId xmlns:a16="http://schemas.microsoft.com/office/drawing/2014/main" id="{D1479EE9-0071-41E7-A202-FBE70670270F}"/>
              </a:ext>
            </a:extLst>
          </p:cNvPr>
          <p:cNvSpPr>
            <a:spLocks noGrp="1"/>
          </p:cNvSpPr>
          <p:nvPr>
            <p:ph idx="1"/>
          </p:nvPr>
        </p:nvSpPr>
        <p:spPr/>
        <p:txBody>
          <a:bodyPr/>
          <a:lstStyle/>
          <a:p>
            <a:pPr marL="0" indent="0">
              <a:buNone/>
            </a:pPr>
            <a:r>
              <a:rPr lang="en-US" dirty="0">
                <a:latin typeface="+mj-lt"/>
              </a:rPr>
              <a:t>As a part of preprocessing data, new table was created with cells representing rows and genes representing columns of the table. In this way each row contained gene expressions of different genes in a cell. </a:t>
            </a:r>
          </a:p>
          <a:p>
            <a:pPr marL="0" indent="0">
              <a:buNone/>
            </a:pPr>
            <a:r>
              <a:rPr lang="en-US" dirty="0">
                <a:latin typeface="+mj-lt"/>
              </a:rPr>
              <a:t>Since in the original table, each cell was represented by similar x and y coordinates, in the new table at the end of each row arithmetic mean of all x and of y coordinates for that cell, was appended.</a:t>
            </a:r>
          </a:p>
          <a:p>
            <a:pPr marL="0" indent="0">
              <a:buNone/>
            </a:pPr>
            <a:r>
              <a:rPr lang="en-US" dirty="0">
                <a:latin typeface="+mj-lt"/>
              </a:rPr>
              <a:t>This new table was used as input data for clustering algorithms.</a:t>
            </a:r>
            <a:endParaRPr lang="sr-Latn-RS" dirty="0">
              <a:latin typeface="+mj-lt"/>
            </a:endParaRPr>
          </a:p>
        </p:txBody>
      </p:sp>
    </p:spTree>
    <p:extLst>
      <p:ext uri="{BB962C8B-B14F-4D97-AF65-F5344CB8AC3E}">
        <p14:creationId xmlns:p14="http://schemas.microsoft.com/office/powerpoint/2010/main" val="381034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2F6C-6C87-4D0A-B093-F74FA082CD7D}"/>
              </a:ext>
            </a:extLst>
          </p:cNvPr>
          <p:cNvSpPr>
            <a:spLocks noGrp="1"/>
          </p:cNvSpPr>
          <p:nvPr>
            <p:ph type="title"/>
          </p:nvPr>
        </p:nvSpPr>
        <p:spPr/>
        <p:txBody>
          <a:bodyPr>
            <a:normAutofit/>
          </a:bodyPr>
          <a:lstStyle/>
          <a:p>
            <a:r>
              <a:rPr lang="en-US" sz="3600" dirty="0">
                <a:latin typeface="+mn-lt"/>
              </a:rPr>
              <a:t>Dimension reduction</a:t>
            </a:r>
            <a:endParaRPr lang="sr-Latn-RS" sz="3600" dirty="0">
              <a:latin typeface="+mn-lt"/>
            </a:endParaRPr>
          </a:p>
        </p:txBody>
      </p:sp>
      <p:sp>
        <p:nvSpPr>
          <p:cNvPr id="3" name="Content Placeholder 2">
            <a:extLst>
              <a:ext uri="{FF2B5EF4-FFF2-40B4-BE49-F238E27FC236}">
                <a16:creationId xmlns:a16="http://schemas.microsoft.com/office/drawing/2014/main" id="{D1479EE9-0071-41E7-A202-FBE70670270F}"/>
              </a:ext>
            </a:extLst>
          </p:cNvPr>
          <p:cNvSpPr>
            <a:spLocks noGrp="1"/>
          </p:cNvSpPr>
          <p:nvPr>
            <p:ph idx="1"/>
          </p:nvPr>
        </p:nvSpPr>
        <p:spPr/>
        <p:txBody>
          <a:bodyPr/>
          <a:lstStyle/>
          <a:p>
            <a:pPr marL="0" indent="0">
              <a:buNone/>
            </a:pPr>
            <a:r>
              <a:rPr lang="en-GB" dirty="0">
                <a:latin typeface="+mj-lt"/>
              </a:rPr>
              <a:t>For projecting cell’s gene expressions to 2D space UMAP technique was used. UMAP has shown to work faster and tends to preserve the global structure of the data better compared to other techniques.</a:t>
            </a:r>
          </a:p>
          <a:p>
            <a:pPr marL="0" indent="0">
              <a:buNone/>
            </a:pPr>
            <a:r>
              <a:rPr lang="en-GB" dirty="0">
                <a:latin typeface="+mj-lt"/>
              </a:rPr>
              <a:t>The parameters that were experimented with during calculation of UMAP coordinates were: number of neighbours, minimum distance (which </a:t>
            </a:r>
            <a:r>
              <a:rPr lang="en-US" dirty="0">
                <a:latin typeface="+mj-lt"/>
              </a:rPr>
              <a:t>controls how tightly the embedding compresses points together) and the metric used to measure distance between points in the space.</a:t>
            </a:r>
          </a:p>
          <a:p>
            <a:pPr marL="0" indent="0">
              <a:buNone/>
            </a:pPr>
            <a:r>
              <a:rPr lang="en-US" dirty="0">
                <a:latin typeface="+mj-lt"/>
              </a:rPr>
              <a:t>Metrics that gave the best results were: Euclidean, Chebyshev, </a:t>
            </a:r>
            <a:r>
              <a:rPr lang="en-US" dirty="0" err="1">
                <a:latin typeface="+mj-lt"/>
              </a:rPr>
              <a:t>Minkowski</a:t>
            </a:r>
            <a:r>
              <a:rPr lang="en-US" dirty="0">
                <a:latin typeface="+mj-lt"/>
              </a:rPr>
              <a:t>, correlation and cosine.</a:t>
            </a:r>
            <a:endParaRPr lang="en-GB" dirty="0">
              <a:latin typeface="+mj-lt"/>
            </a:endParaRPr>
          </a:p>
        </p:txBody>
      </p:sp>
    </p:spTree>
    <p:extLst>
      <p:ext uri="{BB962C8B-B14F-4D97-AF65-F5344CB8AC3E}">
        <p14:creationId xmlns:p14="http://schemas.microsoft.com/office/powerpoint/2010/main" val="426854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2F6C-6C87-4D0A-B093-F74FA082CD7D}"/>
              </a:ext>
            </a:extLst>
          </p:cNvPr>
          <p:cNvSpPr>
            <a:spLocks noGrp="1"/>
          </p:cNvSpPr>
          <p:nvPr>
            <p:ph type="title"/>
          </p:nvPr>
        </p:nvSpPr>
        <p:spPr/>
        <p:txBody>
          <a:bodyPr>
            <a:normAutofit/>
          </a:bodyPr>
          <a:lstStyle/>
          <a:p>
            <a:r>
              <a:rPr lang="en-US" sz="3600" dirty="0">
                <a:latin typeface="+mn-lt"/>
              </a:rPr>
              <a:t>Clustering</a:t>
            </a:r>
            <a:endParaRPr lang="sr-Latn-RS" sz="3600" dirty="0">
              <a:latin typeface="+mn-lt"/>
            </a:endParaRPr>
          </a:p>
        </p:txBody>
      </p:sp>
      <p:sp>
        <p:nvSpPr>
          <p:cNvPr id="3" name="Content Placeholder 2">
            <a:extLst>
              <a:ext uri="{FF2B5EF4-FFF2-40B4-BE49-F238E27FC236}">
                <a16:creationId xmlns:a16="http://schemas.microsoft.com/office/drawing/2014/main" id="{D1479EE9-0071-41E7-A202-FBE70670270F}"/>
              </a:ext>
            </a:extLst>
          </p:cNvPr>
          <p:cNvSpPr>
            <a:spLocks noGrp="1"/>
          </p:cNvSpPr>
          <p:nvPr>
            <p:ph idx="1"/>
          </p:nvPr>
        </p:nvSpPr>
        <p:spPr/>
        <p:txBody>
          <a:bodyPr/>
          <a:lstStyle/>
          <a:p>
            <a:pPr marL="0" indent="0">
              <a:buNone/>
            </a:pPr>
            <a:r>
              <a:rPr lang="en-US" dirty="0">
                <a:latin typeface="+mj-lt"/>
              </a:rPr>
              <a:t>K-Means and Spectral clustering algorithms gave the most similar results to the ones given in the Stereo-seq Paper.</a:t>
            </a:r>
          </a:p>
          <a:p>
            <a:pPr marL="0" indent="0">
              <a:buNone/>
            </a:pPr>
            <a:r>
              <a:rPr lang="en-US" dirty="0">
                <a:latin typeface="+mj-lt"/>
              </a:rPr>
              <a:t>Both algorithms were given 11 clusters to form (this number of clusters was found in the Figure 1 given) and silhouette score was used to calculate how well the clusters were formed.</a:t>
            </a:r>
          </a:p>
          <a:p>
            <a:pPr marL="0" indent="0">
              <a:buNone/>
            </a:pPr>
            <a:r>
              <a:rPr lang="en-US" dirty="0">
                <a:latin typeface="+mj-lt"/>
              </a:rPr>
              <a:t>The input data for each algorithm were UMAP coordinates that had been previously calculated.</a:t>
            </a:r>
          </a:p>
          <a:p>
            <a:pPr marL="0" indent="0">
              <a:buNone/>
            </a:pPr>
            <a:r>
              <a:rPr lang="en-US" dirty="0">
                <a:latin typeface="+mj-lt"/>
              </a:rPr>
              <a:t>For Spectral clustering, one more step was taken before running the algorithm - affinity matrix was calculated and that was given as the input data for the algorithm.</a:t>
            </a:r>
            <a:endParaRPr lang="sr-Latn-RS" dirty="0">
              <a:latin typeface="+mj-lt"/>
            </a:endParaRPr>
          </a:p>
        </p:txBody>
      </p:sp>
    </p:spTree>
    <p:extLst>
      <p:ext uri="{BB962C8B-B14F-4D97-AF65-F5344CB8AC3E}">
        <p14:creationId xmlns:p14="http://schemas.microsoft.com/office/powerpoint/2010/main" val="2813997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2F6C-6C87-4D0A-B093-F74FA082CD7D}"/>
              </a:ext>
            </a:extLst>
          </p:cNvPr>
          <p:cNvSpPr>
            <a:spLocks noGrp="1"/>
          </p:cNvSpPr>
          <p:nvPr>
            <p:ph type="title"/>
          </p:nvPr>
        </p:nvSpPr>
        <p:spPr/>
        <p:txBody>
          <a:bodyPr>
            <a:normAutofit/>
          </a:bodyPr>
          <a:lstStyle/>
          <a:p>
            <a:r>
              <a:rPr lang="en-US" sz="3600" dirty="0">
                <a:latin typeface="+mn-lt"/>
              </a:rPr>
              <a:t>Results</a:t>
            </a:r>
            <a:endParaRPr lang="sr-Latn-RS" sz="3600" dirty="0">
              <a:latin typeface="+mn-lt"/>
            </a:endParaRPr>
          </a:p>
        </p:txBody>
      </p:sp>
      <p:sp>
        <p:nvSpPr>
          <p:cNvPr id="3" name="Content Placeholder 2">
            <a:extLst>
              <a:ext uri="{FF2B5EF4-FFF2-40B4-BE49-F238E27FC236}">
                <a16:creationId xmlns:a16="http://schemas.microsoft.com/office/drawing/2014/main" id="{D1479EE9-0071-41E7-A202-FBE70670270F}"/>
              </a:ext>
            </a:extLst>
          </p:cNvPr>
          <p:cNvSpPr>
            <a:spLocks noGrp="1"/>
          </p:cNvSpPr>
          <p:nvPr>
            <p:ph idx="1"/>
          </p:nvPr>
        </p:nvSpPr>
        <p:spPr/>
        <p:txBody>
          <a:bodyPr>
            <a:normAutofit fontScale="92500"/>
          </a:bodyPr>
          <a:lstStyle/>
          <a:p>
            <a:r>
              <a:rPr lang="sr-Latn-RS" dirty="0">
                <a:latin typeface="+mj-lt"/>
              </a:rPr>
              <a:t>K-Means algorithm:</a:t>
            </a:r>
          </a:p>
          <a:p>
            <a:pPr lvl="1">
              <a:buFont typeface="Courier New" panose="02070309020205020404" pitchFamily="49" charset="0"/>
              <a:buChar char="o"/>
            </a:pPr>
            <a:r>
              <a:rPr lang="sr-Latn-RS" dirty="0">
                <a:latin typeface="+mj-lt"/>
              </a:rPr>
              <a:t> Euclidean metric</a:t>
            </a:r>
          </a:p>
          <a:p>
            <a:pPr marL="457200" lvl="1" indent="0">
              <a:buNone/>
            </a:pPr>
            <a:r>
              <a:rPr lang="sr-Latn-RS" dirty="0">
                <a:latin typeface="+mj-lt"/>
              </a:rPr>
              <a:t>Best results were found for 20 neighbours and  minimum distance of 0.85 (picture 1)</a:t>
            </a:r>
          </a:p>
          <a:p>
            <a:pPr lvl="1">
              <a:buFont typeface="Courier New" panose="02070309020205020404" pitchFamily="49" charset="0"/>
              <a:buChar char="o"/>
            </a:pPr>
            <a:r>
              <a:rPr lang="sr-Latn-RS" dirty="0">
                <a:latin typeface="+mj-lt"/>
              </a:rPr>
              <a:t> Chebyshev metric</a:t>
            </a:r>
          </a:p>
          <a:p>
            <a:pPr marL="457200" lvl="1" indent="0">
              <a:buNone/>
            </a:pPr>
            <a:r>
              <a:rPr lang="sr-Latn-RS" dirty="0">
                <a:latin typeface="+mj-lt"/>
              </a:rPr>
              <a:t>Best results were found for 110 neighbours and  minimum distance of 0.4 (picture 2)</a:t>
            </a:r>
          </a:p>
          <a:p>
            <a:pPr lvl="1">
              <a:buFont typeface="Courier New" panose="02070309020205020404" pitchFamily="49" charset="0"/>
              <a:buChar char="o"/>
            </a:pPr>
            <a:r>
              <a:rPr lang="sr-Latn-RS" dirty="0">
                <a:latin typeface="+mj-lt"/>
              </a:rPr>
              <a:t>Minkowski metric</a:t>
            </a:r>
          </a:p>
          <a:p>
            <a:pPr marL="457200" lvl="1" indent="0">
              <a:buNone/>
            </a:pPr>
            <a:r>
              <a:rPr lang="sr-Latn-RS" dirty="0">
                <a:latin typeface="+mj-lt"/>
              </a:rPr>
              <a:t>Best results were found for 60 neighbours and  minimum distance of 0.85 (picture 3)</a:t>
            </a:r>
          </a:p>
          <a:p>
            <a:pPr lvl="1">
              <a:buFont typeface="Courier New" panose="02070309020205020404" pitchFamily="49" charset="0"/>
              <a:buChar char="o"/>
            </a:pPr>
            <a:r>
              <a:rPr lang="sr-Latn-RS" dirty="0">
                <a:latin typeface="+mj-lt"/>
              </a:rPr>
              <a:t>Correlation</a:t>
            </a:r>
          </a:p>
          <a:p>
            <a:pPr marL="457200" lvl="1" indent="0">
              <a:buNone/>
            </a:pPr>
            <a:r>
              <a:rPr lang="sr-Latn-RS" dirty="0">
                <a:latin typeface="+mj-lt"/>
              </a:rPr>
              <a:t>Best results were found for 190 neighbours and  minimum distance of 0.4 (picture 4)</a:t>
            </a:r>
          </a:p>
          <a:p>
            <a:pPr lvl="1">
              <a:buFont typeface="Courier New" panose="02070309020205020404" pitchFamily="49" charset="0"/>
              <a:buChar char="o"/>
            </a:pPr>
            <a:r>
              <a:rPr lang="sr-Latn-RS" dirty="0">
                <a:latin typeface="+mj-lt"/>
              </a:rPr>
              <a:t>Cosine</a:t>
            </a:r>
          </a:p>
          <a:p>
            <a:pPr marL="457200" lvl="1" indent="0">
              <a:buNone/>
            </a:pPr>
            <a:r>
              <a:rPr lang="sr-Latn-RS" dirty="0">
                <a:latin typeface="+mj-lt"/>
              </a:rPr>
              <a:t>Best results were found for 250 neighbours and  minimum distance of 0.85 (picture 5)</a:t>
            </a:r>
          </a:p>
        </p:txBody>
      </p:sp>
    </p:spTree>
    <p:extLst>
      <p:ext uri="{BB962C8B-B14F-4D97-AF65-F5344CB8AC3E}">
        <p14:creationId xmlns:p14="http://schemas.microsoft.com/office/powerpoint/2010/main" val="266543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2F6C-6C87-4D0A-B093-F74FA082CD7D}"/>
              </a:ext>
            </a:extLst>
          </p:cNvPr>
          <p:cNvSpPr>
            <a:spLocks noGrp="1"/>
          </p:cNvSpPr>
          <p:nvPr>
            <p:ph type="title"/>
          </p:nvPr>
        </p:nvSpPr>
        <p:spPr/>
        <p:txBody>
          <a:bodyPr>
            <a:normAutofit/>
          </a:bodyPr>
          <a:lstStyle/>
          <a:p>
            <a:r>
              <a:rPr lang="en-US" sz="3600" dirty="0">
                <a:latin typeface="+mn-lt"/>
              </a:rPr>
              <a:t>Results</a:t>
            </a:r>
            <a:endParaRPr lang="sr-Latn-RS" sz="3600" dirty="0">
              <a:latin typeface="+mn-lt"/>
            </a:endParaRPr>
          </a:p>
        </p:txBody>
      </p:sp>
      <p:sp>
        <p:nvSpPr>
          <p:cNvPr id="3" name="Content Placeholder 2">
            <a:extLst>
              <a:ext uri="{FF2B5EF4-FFF2-40B4-BE49-F238E27FC236}">
                <a16:creationId xmlns:a16="http://schemas.microsoft.com/office/drawing/2014/main" id="{D1479EE9-0071-41E7-A202-FBE70670270F}"/>
              </a:ext>
            </a:extLst>
          </p:cNvPr>
          <p:cNvSpPr>
            <a:spLocks noGrp="1"/>
          </p:cNvSpPr>
          <p:nvPr>
            <p:ph idx="1"/>
          </p:nvPr>
        </p:nvSpPr>
        <p:spPr/>
        <p:txBody>
          <a:bodyPr>
            <a:normAutofit fontScale="92500"/>
          </a:bodyPr>
          <a:lstStyle/>
          <a:p>
            <a:r>
              <a:rPr lang="sr-Latn-RS" dirty="0">
                <a:latin typeface="+mj-lt"/>
              </a:rPr>
              <a:t>Spectral algorithm:</a:t>
            </a:r>
          </a:p>
          <a:p>
            <a:pPr lvl="1">
              <a:buFont typeface="Courier New" panose="02070309020205020404" pitchFamily="49" charset="0"/>
              <a:buChar char="o"/>
            </a:pPr>
            <a:r>
              <a:rPr lang="sr-Latn-RS" dirty="0">
                <a:latin typeface="+mj-lt"/>
              </a:rPr>
              <a:t> Euclidean metric</a:t>
            </a:r>
          </a:p>
          <a:p>
            <a:pPr marL="457200" lvl="1" indent="0">
              <a:buNone/>
            </a:pPr>
            <a:r>
              <a:rPr lang="sr-Latn-RS" dirty="0">
                <a:latin typeface="+mj-lt"/>
              </a:rPr>
              <a:t>Best results were found for 110 neighbours and  minimum distance of 0.85 (picture 6)</a:t>
            </a:r>
          </a:p>
          <a:p>
            <a:pPr lvl="1">
              <a:buFont typeface="Courier New" panose="02070309020205020404" pitchFamily="49" charset="0"/>
              <a:buChar char="o"/>
            </a:pPr>
            <a:r>
              <a:rPr lang="sr-Latn-RS" dirty="0">
                <a:latin typeface="+mj-lt"/>
              </a:rPr>
              <a:t> Chebyshev metric</a:t>
            </a:r>
          </a:p>
          <a:p>
            <a:pPr marL="457200" lvl="1" indent="0">
              <a:buNone/>
            </a:pPr>
            <a:r>
              <a:rPr lang="sr-Latn-RS" dirty="0">
                <a:latin typeface="+mj-lt"/>
              </a:rPr>
              <a:t>Best results were found for 60 neighbours and  minimum distance of 0.85 (picture 7)</a:t>
            </a:r>
          </a:p>
          <a:p>
            <a:pPr lvl="1">
              <a:buFont typeface="Courier New" panose="02070309020205020404" pitchFamily="49" charset="0"/>
              <a:buChar char="o"/>
            </a:pPr>
            <a:r>
              <a:rPr lang="sr-Latn-RS" dirty="0">
                <a:latin typeface="+mj-lt"/>
              </a:rPr>
              <a:t>Minkowski metric</a:t>
            </a:r>
          </a:p>
          <a:p>
            <a:pPr marL="457200" lvl="1" indent="0">
              <a:buNone/>
            </a:pPr>
            <a:r>
              <a:rPr lang="sr-Latn-RS" dirty="0">
                <a:latin typeface="+mj-lt"/>
              </a:rPr>
              <a:t>Best results were found for 110 neighbours and  minimum distance of 0.4 (picture 8)</a:t>
            </a:r>
          </a:p>
          <a:p>
            <a:pPr lvl="1">
              <a:buFont typeface="Courier New" panose="02070309020205020404" pitchFamily="49" charset="0"/>
              <a:buChar char="o"/>
            </a:pPr>
            <a:r>
              <a:rPr lang="sr-Latn-RS" dirty="0">
                <a:latin typeface="+mj-lt"/>
              </a:rPr>
              <a:t>Correlation</a:t>
            </a:r>
          </a:p>
          <a:p>
            <a:pPr marL="457200" lvl="1" indent="0">
              <a:buNone/>
            </a:pPr>
            <a:r>
              <a:rPr lang="sr-Latn-RS" dirty="0">
                <a:latin typeface="+mj-lt"/>
              </a:rPr>
              <a:t>Best results were found for 190 neighbours and  minimum distance of 0.4 (picture 9)</a:t>
            </a:r>
          </a:p>
        </p:txBody>
      </p:sp>
    </p:spTree>
    <p:extLst>
      <p:ext uri="{BB962C8B-B14F-4D97-AF65-F5344CB8AC3E}">
        <p14:creationId xmlns:p14="http://schemas.microsoft.com/office/powerpoint/2010/main" val="2019293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B84F9D-C661-4425-8AF7-8593BB0D809B}"/>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11445" r="1673" b="3222"/>
          <a:stretch/>
        </p:blipFill>
        <p:spPr>
          <a:xfrm>
            <a:off x="458679" y="257453"/>
            <a:ext cx="11274642" cy="2645546"/>
          </a:xfrm>
          <a:prstGeom prst="rect">
            <a:avLst/>
          </a:prstGeom>
        </p:spPr>
      </p:pic>
      <p:pic>
        <p:nvPicPr>
          <p:cNvPr id="5" name="Picture 4">
            <a:extLst>
              <a:ext uri="{FF2B5EF4-FFF2-40B4-BE49-F238E27FC236}">
                <a16:creationId xmlns:a16="http://schemas.microsoft.com/office/drawing/2014/main" id="{DD39C8CD-59D7-4280-9E45-6314F39F6A54}"/>
              </a:ext>
            </a:extLst>
          </p:cNvPr>
          <p:cNvPicPr>
            <a:picLocks noChangeAspect="1"/>
          </p:cNvPicPr>
          <p:nvPr/>
        </p:nvPicPr>
        <p:blipFill rotWithShape="1">
          <a:blip r:embed="rId3">
            <a:extLst>
              <a:ext uri="{28A0092B-C50C-407E-A947-70E740481C1C}">
                <a14:useLocalDpi xmlns:a14="http://schemas.microsoft.com/office/drawing/2010/main" val="0"/>
              </a:ext>
            </a:extLst>
          </a:blip>
          <a:srcRect l="7720" t="11548" r="3811"/>
          <a:stretch/>
        </p:blipFill>
        <p:spPr>
          <a:xfrm>
            <a:off x="458679" y="3624308"/>
            <a:ext cx="11274642" cy="2802865"/>
          </a:xfrm>
          <a:prstGeom prst="rect">
            <a:avLst/>
          </a:prstGeom>
        </p:spPr>
      </p:pic>
      <p:sp>
        <p:nvSpPr>
          <p:cNvPr id="6" name="TextBox 5">
            <a:extLst>
              <a:ext uri="{FF2B5EF4-FFF2-40B4-BE49-F238E27FC236}">
                <a16:creationId xmlns:a16="http://schemas.microsoft.com/office/drawing/2014/main" id="{5ADB28BB-8BD3-4E96-ADAE-C12F5EE4A2EA}"/>
              </a:ext>
            </a:extLst>
          </p:cNvPr>
          <p:cNvSpPr txBox="1"/>
          <p:nvPr/>
        </p:nvSpPr>
        <p:spPr>
          <a:xfrm>
            <a:off x="458679" y="2894321"/>
            <a:ext cx="1867271" cy="369332"/>
          </a:xfrm>
          <a:prstGeom prst="rect">
            <a:avLst/>
          </a:prstGeom>
          <a:noFill/>
        </p:spPr>
        <p:txBody>
          <a:bodyPr wrap="square" rtlCol="0">
            <a:spAutoFit/>
          </a:bodyPr>
          <a:lstStyle/>
          <a:p>
            <a:r>
              <a:rPr lang="en-US" dirty="0"/>
              <a:t>Picture 1</a:t>
            </a:r>
            <a:endParaRPr lang="sr-Latn-RS" dirty="0"/>
          </a:p>
        </p:txBody>
      </p:sp>
      <p:sp>
        <p:nvSpPr>
          <p:cNvPr id="7" name="TextBox 6">
            <a:extLst>
              <a:ext uri="{FF2B5EF4-FFF2-40B4-BE49-F238E27FC236}">
                <a16:creationId xmlns:a16="http://schemas.microsoft.com/office/drawing/2014/main" id="{3A28F244-3CF1-4E46-BC33-7C279DF4C6B0}"/>
              </a:ext>
            </a:extLst>
          </p:cNvPr>
          <p:cNvSpPr txBox="1"/>
          <p:nvPr/>
        </p:nvSpPr>
        <p:spPr>
          <a:xfrm>
            <a:off x="458678" y="6427173"/>
            <a:ext cx="1867271" cy="369332"/>
          </a:xfrm>
          <a:prstGeom prst="rect">
            <a:avLst/>
          </a:prstGeom>
          <a:noFill/>
        </p:spPr>
        <p:txBody>
          <a:bodyPr wrap="square" rtlCol="0">
            <a:spAutoFit/>
          </a:bodyPr>
          <a:lstStyle/>
          <a:p>
            <a:r>
              <a:rPr lang="en-US" dirty="0"/>
              <a:t>Picture 2</a:t>
            </a:r>
            <a:endParaRPr lang="sr-Latn-RS" dirty="0"/>
          </a:p>
        </p:txBody>
      </p:sp>
    </p:spTree>
    <p:extLst>
      <p:ext uri="{BB962C8B-B14F-4D97-AF65-F5344CB8AC3E}">
        <p14:creationId xmlns:p14="http://schemas.microsoft.com/office/powerpoint/2010/main" val="398688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506652-E034-4A12-B2EB-3E5178E4231C}"/>
              </a:ext>
            </a:extLst>
          </p:cNvPr>
          <p:cNvPicPr>
            <a:picLocks noChangeAspect="1"/>
          </p:cNvPicPr>
          <p:nvPr/>
        </p:nvPicPr>
        <p:blipFill rotWithShape="1">
          <a:blip r:embed="rId2">
            <a:extLst>
              <a:ext uri="{28A0092B-C50C-407E-A947-70E740481C1C}">
                <a14:useLocalDpi xmlns:a14="http://schemas.microsoft.com/office/drawing/2010/main" val="0"/>
              </a:ext>
            </a:extLst>
          </a:blip>
          <a:srcRect l="2549" t="10428" r="2427" b="3844"/>
          <a:stretch/>
        </p:blipFill>
        <p:spPr>
          <a:xfrm>
            <a:off x="303320" y="230819"/>
            <a:ext cx="11585360" cy="2716567"/>
          </a:xfrm>
          <a:prstGeom prst="rect">
            <a:avLst/>
          </a:prstGeom>
        </p:spPr>
      </p:pic>
      <p:pic>
        <p:nvPicPr>
          <p:cNvPr id="5" name="Picture 4">
            <a:extLst>
              <a:ext uri="{FF2B5EF4-FFF2-40B4-BE49-F238E27FC236}">
                <a16:creationId xmlns:a16="http://schemas.microsoft.com/office/drawing/2014/main" id="{A8B5F6B3-E0EB-469F-B870-5D3DFAB2A5A7}"/>
              </a:ext>
            </a:extLst>
          </p:cNvPr>
          <p:cNvPicPr>
            <a:picLocks noChangeAspect="1"/>
          </p:cNvPicPr>
          <p:nvPr/>
        </p:nvPicPr>
        <p:blipFill rotWithShape="1">
          <a:blip r:embed="rId3">
            <a:extLst>
              <a:ext uri="{28A0092B-C50C-407E-A947-70E740481C1C}">
                <a14:useLocalDpi xmlns:a14="http://schemas.microsoft.com/office/drawing/2010/main" val="0"/>
              </a:ext>
            </a:extLst>
          </a:blip>
          <a:srcRect l="2488" t="10987" r="2488" b="3284"/>
          <a:stretch/>
        </p:blipFill>
        <p:spPr>
          <a:xfrm>
            <a:off x="303319" y="3606554"/>
            <a:ext cx="11585361" cy="2716567"/>
          </a:xfrm>
          <a:prstGeom prst="rect">
            <a:avLst/>
          </a:prstGeom>
        </p:spPr>
      </p:pic>
      <p:sp>
        <p:nvSpPr>
          <p:cNvPr id="6" name="TextBox 5">
            <a:extLst>
              <a:ext uri="{FF2B5EF4-FFF2-40B4-BE49-F238E27FC236}">
                <a16:creationId xmlns:a16="http://schemas.microsoft.com/office/drawing/2014/main" id="{8DF9655D-4E8A-48CF-BC0A-4CBAF1DDD2A6}"/>
              </a:ext>
            </a:extLst>
          </p:cNvPr>
          <p:cNvSpPr txBox="1"/>
          <p:nvPr/>
        </p:nvSpPr>
        <p:spPr>
          <a:xfrm>
            <a:off x="389136" y="2907638"/>
            <a:ext cx="1867271" cy="369332"/>
          </a:xfrm>
          <a:prstGeom prst="rect">
            <a:avLst/>
          </a:prstGeom>
          <a:noFill/>
        </p:spPr>
        <p:txBody>
          <a:bodyPr wrap="square" rtlCol="0">
            <a:spAutoFit/>
          </a:bodyPr>
          <a:lstStyle/>
          <a:p>
            <a:r>
              <a:rPr lang="en-US" dirty="0"/>
              <a:t>Picture 3</a:t>
            </a:r>
            <a:endParaRPr lang="sr-Latn-RS" dirty="0"/>
          </a:p>
        </p:txBody>
      </p:sp>
      <p:sp>
        <p:nvSpPr>
          <p:cNvPr id="7" name="TextBox 6">
            <a:extLst>
              <a:ext uri="{FF2B5EF4-FFF2-40B4-BE49-F238E27FC236}">
                <a16:creationId xmlns:a16="http://schemas.microsoft.com/office/drawing/2014/main" id="{F7D7546C-2267-4F32-A8A4-63DE40C35122}"/>
              </a:ext>
            </a:extLst>
          </p:cNvPr>
          <p:cNvSpPr txBox="1"/>
          <p:nvPr/>
        </p:nvSpPr>
        <p:spPr>
          <a:xfrm>
            <a:off x="389137" y="6334218"/>
            <a:ext cx="1867271" cy="369332"/>
          </a:xfrm>
          <a:prstGeom prst="rect">
            <a:avLst/>
          </a:prstGeom>
          <a:noFill/>
        </p:spPr>
        <p:txBody>
          <a:bodyPr wrap="square" rtlCol="0">
            <a:spAutoFit/>
          </a:bodyPr>
          <a:lstStyle/>
          <a:p>
            <a:r>
              <a:rPr lang="en-US" dirty="0"/>
              <a:t>Picture 4</a:t>
            </a:r>
            <a:endParaRPr lang="sr-Latn-RS" dirty="0"/>
          </a:p>
        </p:txBody>
      </p:sp>
    </p:spTree>
    <p:extLst>
      <p:ext uri="{BB962C8B-B14F-4D97-AF65-F5344CB8AC3E}">
        <p14:creationId xmlns:p14="http://schemas.microsoft.com/office/powerpoint/2010/main" val="370246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02B4A5-A830-47A4-9A60-E80C2CB2B0BE}"/>
              </a:ext>
            </a:extLst>
          </p:cNvPr>
          <p:cNvPicPr>
            <a:picLocks noChangeAspect="1"/>
          </p:cNvPicPr>
          <p:nvPr/>
        </p:nvPicPr>
        <p:blipFill rotWithShape="1">
          <a:blip r:embed="rId2">
            <a:extLst>
              <a:ext uri="{28A0092B-C50C-407E-A947-70E740481C1C}">
                <a14:useLocalDpi xmlns:a14="http://schemas.microsoft.com/office/drawing/2010/main" val="0"/>
              </a:ext>
            </a:extLst>
          </a:blip>
          <a:srcRect l="5535" t="11269" r="2572"/>
          <a:stretch/>
        </p:blipFill>
        <p:spPr>
          <a:xfrm>
            <a:off x="494190" y="967666"/>
            <a:ext cx="11203619" cy="2811743"/>
          </a:xfrm>
          <a:prstGeom prst="rect">
            <a:avLst/>
          </a:prstGeom>
        </p:spPr>
      </p:pic>
      <p:sp>
        <p:nvSpPr>
          <p:cNvPr id="4" name="TextBox 3">
            <a:extLst>
              <a:ext uri="{FF2B5EF4-FFF2-40B4-BE49-F238E27FC236}">
                <a16:creationId xmlns:a16="http://schemas.microsoft.com/office/drawing/2014/main" id="{EB56B8D5-AFB9-48F7-8A29-404B7B915C7D}"/>
              </a:ext>
            </a:extLst>
          </p:cNvPr>
          <p:cNvSpPr txBox="1"/>
          <p:nvPr/>
        </p:nvSpPr>
        <p:spPr>
          <a:xfrm>
            <a:off x="494190" y="3853109"/>
            <a:ext cx="1867271" cy="369332"/>
          </a:xfrm>
          <a:prstGeom prst="rect">
            <a:avLst/>
          </a:prstGeom>
          <a:noFill/>
        </p:spPr>
        <p:txBody>
          <a:bodyPr wrap="square" rtlCol="0">
            <a:spAutoFit/>
          </a:bodyPr>
          <a:lstStyle/>
          <a:p>
            <a:r>
              <a:rPr lang="en-US" dirty="0"/>
              <a:t>Picture 5</a:t>
            </a:r>
            <a:endParaRPr lang="sr-Latn-RS" dirty="0"/>
          </a:p>
        </p:txBody>
      </p:sp>
    </p:spTree>
    <p:extLst>
      <p:ext uri="{BB962C8B-B14F-4D97-AF65-F5344CB8AC3E}">
        <p14:creationId xmlns:p14="http://schemas.microsoft.com/office/powerpoint/2010/main" val="1685549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TotalTime>
  <Words>620</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Test 3 - results</vt:lpstr>
      <vt:lpstr>Preprocessing</vt:lpstr>
      <vt:lpstr>Dimension reduction</vt:lpstr>
      <vt:lpstr>Clustering</vt:lpstr>
      <vt:lpstr>Results</vt:lpstr>
      <vt:lpstr>Results</vt:lpstr>
      <vt:lpstr>PowerPoint Presentation</vt:lpstr>
      <vt:lpstr>PowerPoint Presentation</vt:lpstr>
      <vt:lpstr>PowerPoint Presentation</vt:lpstr>
      <vt:lpstr>PowerPoint Presentation</vt:lpstr>
      <vt:lpstr>PowerPoint Presentation</vt:lpstr>
      <vt:lpstr>Code organisation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3 - results</dc:title>
  <dc:creator>Jelena Jeremic</dc:creator>
  <cp:lastModifiedBy>Jelena Jeremic</cp:lastModifiedBy>
  <cp:revision>18</cp:revision>
  <dcterms:created xsi:type="dcterms:W3CDTF">2023-02-03T03:00:24Z</dcterms:created>
  <dcterms:modified xsi:type="dcterms:W3CDTF">2023-02-03T18:45:01Z</dcterms:modified>
</cp:coreProperties>
</file>