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E81"/>
    <a:srgbClr val="2B4550"/>
    <a:srgbClr val="434242"/>
    <a:srgbClr val="72B6C9"/>
    <a:srgbClr val="FEE51B"/>
    <a:srgbClr val="4F4E50"/>
    <a:srgbClr val="5CB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3235"/>
  </p:normalViewPr>
  <p:slideViewPr>
    <p:cSldViewPr snapToGrid="0" snapToObjects="1">
      <p:cViewPr varScale="1">
        <p:scale>
          <a:sx n="68" d="100"/>
          <a:sy n="68" d="100"/>
        </p:scale>
        <p:origin x="20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B767-332B-8646-9DF7-F924CF4D4C1C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C003-FB20-DE43-95E3-C8A38A1F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549" y="870538"/>
            <a:ext cx="7639051" cy="5029200"/>
          </a:xfrm>
          <a:prstGeom prst="rect">
            <a:avLst/>
          </a:prstGeom>
          <a:solidFill>
            <a:srgbClr val="4F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935615" y="2383245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Page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05231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Menu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35615" y="4284617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Home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65999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About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5053871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>
            <a:off x="6484255" y="3480525"/>
            <a:ext cx="0" cy="804092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9" idx="0"/>
          </p:cNvCxnSpPr>
          <p:nvPr/>
        </p:nvCxnSpPr>
        <p:spPr>
          <a:xfrm>
            <a:off x="6484255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64060" y="4326709"/>
            <a:ext cx="1600200" cy="992595"/>
          </a:xfrm>
          <a:prstGeom prst="roundRect">
            <a:avLst/>
          </a:prstGeom>
          <a:solidFill>
            <a:srgbClr val="72B6C9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Action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664060" y="2563993"/>
            <a:ext cx="1600200" cy="992595"/>
          </a:xfrm>
          <a:prstGeom prst="roundRect">
            <a:avLst/>
          </a:prstGeom>
          <a:solidFill>
            <a:srgbClr val="2B455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Reducer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7" idx="2"/>
            <a:endCxn id="19" idx="3"/>
          </p:cNvCxnSpPr>
          <p:nvPr/>
        </p:nvCxnSpPr>
        <p:spPr>
          <a:xfrm flipH="1" flipV="1">
            <a:off x="3264260" y="4823007"/>
            <a:ext cx="1240971" cy="1541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  <a:endCxn id="5" idx="0"/>
          </p:cNvCxnSpPr>
          <p:nvPr/>
        </p:nvCxnSpPr>
        <p:spPr>
          <a:xfrm rot="5400000" flipH="1" flipV="1">
            <a:off x="4383833" y="463572"/>
            <a:ext cx="180748" cy="4020095"/>
          </a:xfrm>
          <a:prstGeom prst="bentConnector3">
            <a:avLst>
              <a:gd name="adj1" fmla="val 479423"/>
            </a:avLst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20" idx="2"/>
          </p:cNvCxnSpPr>
          <p:nvPr/>
        </p:nvCxnSpPr>
        <p:spPr>
          <a:xfrm flipV="1">
            <a:off x="2464160" y="3556588"/>
            <a:ext cx="0" cy="770121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91015" y="1235881"/>
            <a:ext cx="828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State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2999" y="819150"/>
            <a:ext cx="7639051" cy="5029200"/>
          </a:xfrm>
          <a:prstGeom prst="rect">
            <a:avLst/>
          </a:prstGeom>
          <a:solidFill>
            <a:srgbClr val="4F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5935615" y="2383245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Page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05231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Menu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35615" y="4284617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Home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65999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About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5053871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>
            <a:off x="6484255" y="3480525"/>
            <a:ext cx="0" cy="804092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9" idx="0"/>
          </p:cNvCxnSpPr>
          <p:nvPr/>
        </p:nvCxnSpPr>
        <p:spPr>
          <a:xfrm>
            <a:off x="6484255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705131" y="1194707"/>
            <a:ext cx="1600200" cy="992595"/>
          </a:xfrm>
          <a:prstGeom prst="roundRect">
            <a:avLst/>
          </a:prstGeom>
          <a:solidFill>
            <a:srgbClr val="2B455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Store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664060" y="4326709"/>
            <a:ext cx="1600200" cy="992595"/>
          </a:xfrm>
          <a:prstGeom prst="roundRect">
            <a:avLst/>
          </a:prstGeom>
          <a:solidFill>
            <a:srgbClr val="72B6C9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Action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1664060" y="2563993"/>
            <a:ext cx="1600200" cy="992595"/>
          </a:xfrm>
          <a:prstGeom prst="roundRect">
            <a:avLst/>
          </a:prstGeom>
          <a:solidFill>
            <a:srgbClr val="43424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Dispatcher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7" idx="2"/>
            <a:endCxn id="19" idx="3"/>
          </p:cNvCxnSpPr>
          <p:nvPr/>
        </p:nvCxnSpPr>
        <p:spPr>
          <a:xfrm flipH="1" flipV="1">
            <a:off x="3264260" y="4823007"/>
            <a:ext cx="1240971" cy="1541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0"/>
            <a:endCxn id="18" idx="1"/>
          </p:cNvCxnSpPr>
          <p:nvPr/>
        </p:nvCxnSpPr>
        <p:spPr>
          <a:xfrm rot="5400000" flipH="1" flipV="1">
            <a:off x="2648151" y="1507014"/>
            <a:ext cx="872988" cy="1240971"/>
          </a:xfrm>
          <a:prstGeom prst="bentConnector2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20" idx="2"/>
          </p:cNvCxnSpPr>
          <p:nvPr/>
        </p:nvCxnSpPr>
        <p:spPr>
          <a:xfrm flipV="1">
            <a:off x="2464160" y="3556588"/>
            <a:ext cx="0" cy="770121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>
            <a:stCxn id="18" idx="3"/>
            <a:endCxn id="5" idx="0"/>
          </p:cNvCxnSpPr>
          <p:nvPr/>
        </p:nvCxnSpPr>
        <p:spPr>
          <a:xfrm>
            <a:off x="5305331" y="1691005"/>
            <a:ext cx="1178924" cy="692240"/>
          </a:xfrm>
          <a:prstGeom prst="bentConnector2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91000" y="1943100"/>
            <a:ext cx="4591050" cy="3905250"/>
          </a:xfrm>
          <a:prstGeom prst="rect">
            <a:avLst/>
          </a:prstGeom>
          <a:solidFill>
            <a:srgbClr val="4F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5935615" y="2383245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Page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05231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Menu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35615" y="4284617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Home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65999" y="4275908"/>
            <a:ext cx="1097280" cy="1097280"/>
          </a:xfrm>
          <a:prstGeom prst="ellipse">
            <a:avLst/>
          </a:prstGeom>
          <a:solidFill>
            <a:srgbClr val="5CB0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About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 flipH="1">
            <a:off x="5053871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>
            <a:off x="6484255" y="3480525"/>
            <a:ext cx="0" cy="804092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9" idx="0"/>
          </p:cNvCxnSpPr>
          <p:nvPr/>
        </p:nvCxnSpPr>
        <p:spPr>
          <a:xfrm>
            <a:off x="6484255" y="3480525"/>
            <a:ext cx="1430384" cy="795383"/>
          </a:xfrm>
          <a:prstGeom prst="straightConnector1">
            <a:avLst/>
          </a:prstGeom>
          <a:ln w="28575">
            <a:solidFill>
              <a:srgbClr val="FEE51B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4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 Barinova</dc:creator>
  <cp:lastModifiedBy>Lena Barinova</cp:lastModifiedBy>
  <cp:revision>5</cp:revision>
  <dcterms:created xsi:type="dcterms:W3CDTF">2016-03-04T01:46:50Z</dcterms:created>
  <dcterms:modified xsi:type="dcterms:W3CDTF">2016-03-05T00:41:43Z</dcterms:modified>
</cp:coreProperties>
</file>