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6"/>
  </p:notesMasterIdLst>
  <p:sldIdLst>
    <p:sldId id="258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/>
    <p:restoredTop sz="94648"/>
  </p:normalViewPr>
  <p:slideViewPr>
    <p:cSldViewPr snapToGrid="0" snapToObjects="1">
      <p:cViewPr>
        <p:scale>
          <a:sx n="66" d="100"/>
          <a:sy n="66" d="100"/>
        </p:scale>
        <p:origin x="285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9DFE-F0D8-E54B-8B7C-4A9FB6A93B52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E422A-951A-B64E-8AE3-F8EF7CE31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0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3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05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21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2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9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33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4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9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1FAC-7B47-D24C-B809-F6759689CA1C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2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9ACD3AF8-B16E-4174-8C1A-41F683C4A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FF5EAD09-B81D-415F-8BCF-73C81AE05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xmlns="" id="{CFB79010-8ED4-49EF-AFD2-F4D8C80B6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4649B869-006E-42B5-9DDC-21049B130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xmlns="" id="{443096BD-333F-48B6-8220-D1F9793E40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xmlns="" id="{1A45BB9A-7E84-4B9B-923A-270A97F852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xmlns="" id="{D7D7C768-2F76-4DE2-A807-1B9FFF816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1870B32E-EE42-470E-B543-CA55AEC8CA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xmlns="" id="{EEF09120-11AA-4DB5-98A8-EC4923002C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39CC463D-589C-461C-A234-0460EB06B8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xmlns="" id="{B6516153-269A-421E-A021-CB3F3C5E1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45E14300-6C4A-4F77-915F-F3B25B0237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xmlns="" id="{993E312A-E6A6-4B52-ADE6-618ADC89BA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2F0F3026-2480-472B-8C52-36812C81E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xmlns="" id="{34E1C992-559D-4827-9F30-31A3CA7A2B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D9F2FB98-F443-498F-AAD9-694582568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xmlns="" id="{75DBF6EC-ED50-43E4-8A8B-64CE86A88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xmlns="" id="{FD854F40-AC43-4F21-9C62-2CE35CFD2B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xmlns="" id="{62CCB560-494A-4F74-9DE4-068806A8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xmlns="" id="{6F9A05F2-B5D2-4D8A-9A78-14E45C13F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xmlns="" id="{A6373189-19BB-4BEC-84A3-432253E05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xmlns="" id="{71AB3122-947A-44DB-B190-A2601C6C95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xmlns="" id="{74B4109D-3AFC-4D44-87B1-0CDED3E63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xmlns="" id="{44AAD39F-F7C9-4D00-95E0-0465B4E85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xmlns="" id="{C1DCAB8D-6EF6-4A84-8D0C-AA9226DEC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xmlns="" id="{C407F97F-83CF-4703-B9E0-6335530E32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xmlns="" id="{0D8D2363-5D84-4CFF-89AA-3C93C859DB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xmlns="" id="{0435A35C-AC99-4E12-8CB0-9C640DAA94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xmlns="" id="{F20392CF-2256-4527-836B-2E6F88596E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xmlns="" id="{C52C3AD3-122C-4010-9C55-B0247F8CC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xmlns="" id="{EFCB53ED-09C0-4AD7-9BBC-366833D5FE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xmlns="" id="{6F309F52-BFCF-47D9-8089-BC049540DB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xmlns="" id="{5F9AE85F-C7AA-4761-B468-2E100829BC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xmlns="" id="{2C81C778-91E5-4AE9-AACB-8566E7A28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xmlns="" id="{6C56E0B4-58A0-4B2B-BD56-54121BB8DB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xmlns="" id="{88A29CFE-13A6-4509-946F-5C074F856E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xmlns="" id="{00235A0A-018B-4499-AC16-AF83457BF4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xmlns="" id="{861DF9B7-50DC-4EBE-8B23-97FE92DBB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xmlns="" id="{69673907-73D7-4729-A911-9BD078EC2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xmlns="" id="{4DC844D3-8053-4EE7-A286-50157B6FD8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xmlns="" id="{D67575A0-A45A-4773-874C-16370E3670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xmlns="" id="{4327252B-B62B-4DE0-A924-B7F6E40AD9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xmlns="" id="{778BC6A7-AC19-497B-A7C6-E447B2EBD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xmlns="" id="{4E79A87B-BF1F-437A-9FED-BE93025E50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xmlns="" id="{DFAAF3CC-B4E0-45C8-AC2D-EF0D6D823D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xmlns="" id="{A5A12C87-1E4A-4664-B2F4-A1C8B656F9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xmlns="" id="{B3AF8230-4630-4505-ADDB-16A9B6B37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xmlns="" id="{33F93F6D-724D-42F3-AF1D-3081EAB5D1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xmlns="" id="{F5DD7A8F-FB67-4E79-80DB-0FAF3A098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xmlns="" id="{7B140A84-E89E-4A80-9DF8-7BCA45F908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xmlns="" id="{279E1D6A-EFE2-44C6-A5BF-DFADF0DC9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xmlns="" id="{C9FA2204-561F-4ABB-988C-03053820F1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xmlns="" id="{8BD7D04E-AC0A-424F-BC40-28842DAFFA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xmlns="" id="{32B616A2-FE09-47DD-B58C-12EE58B7C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xmlns="" id="{08C5EAF5-6064-484E-BA05-80D09D84E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xmlns="" id="{F11D90DF-D275-4725-884C-77E5E01D8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BE10567-6165-46A7-867D-4690A16B4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2" name="Rectangle 65">
              <a:extLst>
                <a:ext uri="{FF2B5EF4-FFF2-40B4-BE49-F238E27FC236}">
                  <a16:creationId xmlns:a16="http://schemas.microsoft.com/office/drawing/2014/main" xmlns="" id="{0F4DB1F4-429C-4C85-85D7-C4D81996D3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xmlns="" id="{159C0DA6-71D9-4C96-A774-7FADF5E0A4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xmlns="" id="{4B24F6DB-F114-44A7-BB56-D401884E4E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4DB50ECD-225E-4F81-AF7B-706DD05F3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xmlns="" id="{CBC3B006-1357-4969-BC3D-CDD91E49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34" name="Freeform 33">
              <a:extLst>
                <a:ext uri="{FF2B5EF4-FFF2-40B4-BE49-F238E27FC236}">
                  <a16:creationId xmlns:a16="http://schemas.microsoft.com/office/drawing/2014/main" xmlns="" id="{0D6E4F1D-B331-41B5-90EF-2236C1EE15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xmlns="" id="{54A60014-21DF-44E5-9137-433571885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xmlns="" id="{40B768C0-B003-45F4-9A06-EA3509A90B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xmlns="" id="{5E479182-2054-4AD9-823D-81CFAD7F2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xmlns="" id="{A7D912CF-756A-41F1-8BF1-5BA7D1BD05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xmlns="" id="{734B6F35-2160-44B1-AB00-F628C84B14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xmlns="" id="{D8657E76-4F63-44FE-86C5-54CA174FC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xmlns="" id="{482CEB8C-90E5-4152-8B52-A2881B98A3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2" name="Rectangle 41">
              <a:extLst>
                <a:ext uri="{FF2B5EF4-FFF2-40B4-BE49-F238E27FC236}">
                  <a16:creationId xmlns:a16="http://schemas.microsoft.com/office/drawing/2014/main" xmlns="" id="{85010FC2-BC4C-4692-876D-7FE363BFC6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3" name="Freeform 32">
              <a:extLst>
                <a:ext uri="{FF2B5EF4-FFF2-40B4-BE49-F238E27FC236}">
                  <a16:creationId xmlns:a16="http://schemas.microsoft.com/office/drawing/2014/main" xmlns="" id="{714C1223-2B78-4715-9ACB-079A60D16D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4" name="Freeform 33">
              <a:extLst>
                <a:ext uri="{FF2B5EF4-FFF2-40B4-BE49-F238E27FC236}">
                  <a16:creationId xmlns:a16="http://schemas.microsoft.com/office/drawing/2014/main" xmlns="" id="{1D9109D3-C92A-410B-9B43-5F02B2D84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5" name="Freeform 34">
              <a:extLst>
                <a:ext uri="{FF2B5EF4-FFF2-40B4-BE49-F238E27FC236}">
                  <a16:creationId xmlns:a16="http://schemas.microsoft.com/office/drawing/2014/main" xmlns="" id="{EF5B327A-A1AE-42F3-815E-84F4AA2948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xmlns="" id="{77738BDE-751F-4D4C-B4C4-C9DF3EA29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xmlns="" id="{9C8C4AD6-72BF-490C-963C-97C7FD7E7E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xmlns="" id="{94990E31-5AA8-4502-A963-CE1B539DA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9" name="Freeform 38">
              <a:extLst>
                <a:ext uri="{FF2B5EF4-FFF2-40B4-BE49-F238E27FC236}">
                  <a16:creationId xmlns:a16="http://schemas.microsoft.com/office/drawing/2014/main" xmlns="" id="{9E703E9D-ED76-449C-A8C0-7A1E24B8B2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50" name="Freeform 39">
              <a:extLst>
                <a:ext uri="{FF2B5EF4-FFF2-40B4-BE49-F238E27FC236}">
                  <a16:creationId xmlns:a16="http://schemas.microsoft.com/office/drawing/2014/main" xmlns="" id="{C70A75E8-C815-4CCF-ABEE-83F19BFE05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51" name="Freeform 40">
              <a:extLst>
                <a:ext uri="{FF2B5EF4-FFF2-40B4-BE49-F238E27FC236}">
                  <a16:creationId xmlns:a16="http://schemas.microsoft.com/office/drawing/2014/main" xmlns="" id="{E15638E1-6A92-4D31-A034-853A65A754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52" name="Rectangle 41">
              <a:extLst>
                <a:ext uri="{FF2B5EF4-FFF2-40B4-BE49-F238E27FC236}">
                  <a16:creationId xmlns:a16="http://schemas.microsoft.com/office/drawing/2014/main" xmlns="" id="{EA3E8D58-D52B-4300-8A50-5696430D1A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586F5-D1B8-424B-871A-CF9CCCB2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2010304"/>
          </a:xfrm>
        </p:spPr>
        <p:txBody>
          <a:bodyPr vert="horz" lIns="91440" tIns="45720" rIns="91440" bIns="45720" rtlCol="0" anchor="b" anchorCtr="1">
            <a:normAutofit fontScale="90000"/>
          </a:bodyPr>
          <a:lstStyle/>
          <a:p>
            <a:pPr algn="ctr"/>
            <a:r>
              <a:rPr lang="en-US" sz="4400" spc="200" dirty="0">
                <a:solidFill>
                  <a:srgbClr val="FFFFFF"/>
                </a:solidFill>
              </a:rPr>
              <a:t>Online Grading System</a:t>
            </a:r>
            <a:r>
              <a:rPr lang="en-US" sz="1900" spc="200" dirty="0">
                <a:solidFill>
                  <a:srgbClr val="FFFFFF"/>
                </a:solidFill>
              </a:rPr>
              <a:t/>
            </a:r>
            <a:br>
              <a:rPr lang="en-US" sz="1900" spc="200" dirty="0">
                <a:solidFill>
                  <a:srgbClr val="FFFFFF"/>
                </a:solidFill>
              </a:rPr>
            </a:br>
            <a:r>
              <a:rPr lang="en-US" sz="1900" spc="200" dirty="0">
                <a:solidFill>
                  <a:srgbClr val="FFFFFF"/>
                </a:solidFill>
              </a:rPr>
              <a:t>- Group Project –</a:t>
            </a:r>
            <a:br>
              <a:rPr lang="en-US" sz="1900" spc="200" dirty="0">
                <a:solidFill>
                  <a:srgbClr val="FFFFFF"/>
                </a:solidFill>
              </a:rPr>
            </a:br>
            <a:r>
              <a:rPr lang="en-US" sz="1900" spc="200" dirty="0">
                <a:solidFill>
                  <a:srgbClr val="FFFFFF"/>
                </a:solidFill>
              </a:rPr>
              <a:t/>
            </a:r>
            <a:br>
              <a:rPr lang="en-US" sz="1900" spc="200" dirty="0">
                <a:solidFill>
                  <a:srgbClr val="FFFFFF"/>
                </a:solidFill>
              </a:rPr>
            </a:br>
            <a:r>
              <a:rPr lang="en-US" sz="1900" spc="200" dirty="0">
                <a:solidFill>
                  <a:srgbClr val="FFFFFF"/>
                </a:solidFill>
              </a:rPr>
              <a:t/>
            </a:r>
            <a:br>
              <a:rPr lang="en-US" sz="1900" spc="200" dirty="0">
                <a:solidFill>
                  <a:srgbClr val="FFFFFF"/>
                </a:solidFill>
              </a:rPr>
            </a:br>
            <a:r>
              <a:rPr lang="en-US" sz="1900" spc="200" dirty="0">
                <a:solidFill>
                  <a:srgbClr val="FFFFFF"/>
                </a:solidFill>
              </a:rPr>
              <a:t/>
            </a:r>
            <a:br>
              <a:rPr lang="en-US" sz="1900" spc="200" dirty="0">
                <a:solidFill>
                  <a:srgbClr val="FFFFFF"/>
                </a:solidFill>
              </a:rPr>
            </a:br>
            <a:r>
              <a:rPr lang="en-US" sz="1900" spc="200" dirty="0">
                <a:solidFill>
                  <a:srgbClr val="FFFFFF"/>
                </a:solidFill>
              </a:rPr>
              <a:t>Jelena Budakovic, Bianca </a:t>
            </a:r>
            <a:r>
              <a:rPr lang="en-US" sz="1900" spc="200" dirty="0" err="1">
                <a:solidFill>
                  <a:srgbClr val="FFFFFF"/>
                </a:solidFill>
              </a:rPr>
              <a:t>Stancu</a:t>
            </a:r>
            <a:r>
              <a:rPr lang="en-US" sz="1900" spc="200" dirty="0">
                <a:solidFill>
                  <a:srgbClr val="FFFFFF"/>
                </a:solidFill>
              </a:rPr>
              <a:t>, Davide </a:t>
            </a:r>
            <a:r>
              <a:rPr lang="en-US" sz="1900" spc="200" dirty="0" err="1">
                <a:solidFill>
                  <a:srgbClr val="FFFFFF"/>
                </a:solidFill>
              </a:rPr>
              <a:t>Matteri</a:t>
            </a:r>
            <a:endParaRPr lang="en-US" sz="1900" spc="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66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42B2A9-1F58-D34D-BFF8-10F5627C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D641C8-EABC-5448-9E6A-9ED010D6F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Online grading system for universities</a:t>
            </a:r>
          </a:p>
          <a:p>
            <a:r>
              <a:rPr lang="en-US" dirty="0"/>
              <a:t>Students anonymously submit a form with how they want to grade their team members (for group works)</a:t>
            </a:r>
          </a:p>
          <a:p>
            <a:r>
              <a:rPr lang="en-US" dirty="0"/>
              <a:t>The professor submits a grade for the group work</a:t>
            </a:r>
          </a:p>
          <a:p>
            <a:r>
              <a:rPr lang="en-US" dirty="0"/>
              <a:t>Individual grades are computed base on the average between professor’s feedback and group </a:t>
            </a:r>
            <a:r>
              <a:rPr lang="en-US" dirty="0" smtClean="0"/>
              <a:t>member’s feedback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963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42B2A9-1F58-D34D-BFF8-10F5627C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771" y="436954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USE CASE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02" y="1315124"/>
            <a:ext cx="9550400" cy="46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63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F42B2A9-1F58-D34D-BFF8-10F5627C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47713"/>
            <a:ext cx="9906000" cy="111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Proposed architecture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2" y="1865313"/>
            <a:ext cx="9762161" cy="39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75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57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Online Grading System - Group Project –    Jelena Budakovic, Bianca Stancu, Davide Matteri</vt:lpstr>
      <vt:lpstr>Description</vt:lpstr>
      <vt:lpstr>USE CASE</vt:lpstr>
      <vt:lpstr>Proposed architecture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Grading System - Group Project –    Jelena Budakovic, Bianca Stancu, Davide Matteri</dc:title>
  <dc:creator>Jelena Budakovic</dc:creator>
  <cp:lastModifiedBy>Stancu Bianca</cp:lastModifiedBy>
  <cp:revision>4</cp:revision>
  <dcterms:created xsi:type="dcterms:W3CDTF">2018-10-28T13:31:25Z</dcterms:created>
  <dcterms:modified xsi:type="dcterms:W3CDTF">2018-11-01T18:44:24Z</dcterms:modified>
</cp:coreProperties>
</file>