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4DB1FAC-7B47-D24C-B809-F6759689CA1C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0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1FAC-7B47-D24C-B809-F6759689CA1C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3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1FAC-7B47-D24C-B809-F6759689CA1C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05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1FAC-7B47-D24C-B809-F6759689CA1C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4218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1FAC-7B47-D24C-B809-F6759689CA1C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52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1FAC-7B47-D24C-B809-F6759689CA1C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93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1FAC-7B47-D24C-B809-F6759689CA1C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33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1FAC-7B47-D24C-B809-F6759689CA1C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4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1FAC-7B47-D24C-B809-F6759689CA1C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9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1FAC-7B47-D24C-B809-F6759689CA1C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1FAC-7B47-D24C-B809-F6759689CA1C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0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1FAC-7B47-D24C-B809-F6759689CA1C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0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1FAC-7B47-D24C-B809-F6759689CA1C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3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1FAC-7B47-D24C-B809-F6759689CA1C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2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1FAC-7B47-D24C-B809-F6759689CA1C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7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1FAC-7B47-D24C-B809-F6759689CA1C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8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1FAC-7B47-D24C-B809-F6759689CA1C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B1FAC-7B47-D24C-B809-F6759689CA1C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1CBC-CEF2-524D-BFA9-9B6952619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22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2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33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34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35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36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39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40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41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42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43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44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45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46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47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48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49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50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51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52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2586F5-D1B8-424B-871A-CF9CCCB2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2010304"/>
          </a:xfrm>
        </p:spPr>
        <p:txBody>
          <a:bodyPr vert="horz" lIns="91440" tIns="45720" rIns="91440" bIns="45720" rtlCol="0" anchor="b" anchorCtr="1">
            <a:normAutofit fontScale="90000"/>
          </a:bodyPr>
          <a:lstStyle/>
          <a:p>
            <a:pPr algn="ctr"/>
            <a:r>
              <a:rPr lang="en-US" sz="4400" spc="200" dirty="0">
                <a:solidFill>
                  <a:srgbClr val="FFFFFF"/>
                </a:solidFill>
              </a:rPr>
              <a:t>Online Grading System</a:t>
            </a:r>
            <a:br>
              <a:rPr lang="en-US" sz="1900" spc="200" dirty="0">
                <a:solidFill>
                  <a:srgbClr val="FFFFFF"/>
                </a:solidFill>
              </a:rPr>
            </a:br>
            <a:r>
              <a:rPr lang="en-US" sz="1900" spc="200" dirty="0">
                <a:solidFill>
                  <a:srgbClr val="FFFFFF"/>
                </a:solidFill>
              </a:rPr>
              <a:t>- Group Project –</a:t>
            </a:r>
            <a:br>
              <a:rPr lang="en-US" sz="1900" spc="200" dirty="0">
                <a:solidFill>
                  <a:srgbClr val="FFFFFF"/>
                </a:solidFill>
              </a:rPr>
            </a:br>
            <a:br>
              <a:rPr lang="en-US" sz="1900" spc="200" dirty="0">
                <a:solidFill>
                  <a:srgbClr val="FFFFFF"/>
                </a:solidFill>
              </a:rPr>
            </a:br>
            <a:br>
              <a:rPr lang="en-US" sz="1900" spc="200" dirty="0">
                <a:solidFill>
                  <a:srgbClr val="FFFFFF"/>
                </a:solidFill>
              </a:rPr>
            </a:br>
            <a:br>
              <a:rPr lang="en-US" sz="1900" spc="200" dirty="0">
                <a:solidFill>
                  <a:srgbClr val="FFFFFF"/>
                </a:solidFill>
              </a:rPr>
            </a:br>
            <a:r>
              <a:rPr lang="en-US" sz="1900" spc="200" dirty="0">
                <a:solidFill>
                  <a:srgbClr val="FFFFFF"/>
                </a:solidFill>
              </a:rPr>
              <a:t>Jelena Budakovic, Bianca </a:t>
            </a:r>
            <a:r>
              <a:rPr lang="en-US" sz="1900" spc="200" dirty="0" err="1">
                <a:solidFill>
                  <a:srgbClr val="FFFFFF"/>
                </a:solidFill>
              </a:rPr>
              <a:t>Stancu</a:t>
            </a:r>
            <a:r>
              <a:rPr lang="en-US" sz="1900" spc="200" dirty="0">
                <a:solidFill>
                  <a:srgbClr val="FFFFFF"/>
                </a:solidFill>
              </a:rPr>
              <a:t>, Davide </a:t>
            </a:r>
            <a:r>
              <a:rPr lang="en-US" sz="1900" spc="200" dirty="0" err="1">
                <a:solidFill>
                  <a:srgbClr val="FFFFFF"/>
                </a:solidFill>
              </a:rPr>
              <a:t>Matteri</a:t>
            </a:r>
            <a:endParaRPr lang="en-US" sz="1900" spc="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66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B2A9-1F58-D34D-BFF8-10F5627C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41C8-EABC-5448-9E6A-9ED010D6F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US" dirty="0"/>
              <a:t>Online grading system for universities</a:t>
            </a:r>
          </a:p>
          <a:p>
            <a:r>
              <a:rPr lang="en-US" dirty="0"/>
              <a:t>Students anonymously submit a form with how they want to grade their team members (for group works)</a:t>
            </a:r>
          </a:p>
          <a:p>
            <a:r>
              <a:rPr lang="en-US" dirty="0"/>
              <a:t>The professor submits a grade for the group work</a:t>
            </a:r>
          </a:p>
          <a:p>
            <a:r>
              <a:rPr lang="en-US" dirty="0"/>
              <a:t>Individual grades are computed base on the average between professor’s feedback and group mates feedback.</a:t>
            </a:r>
          </a:p>
        </p:txBody>
      </p:sp>
    </p:spTree>
    <p:extLst>
      <p:ext uri="{BB962C8B-B14F-4D97-AF65-F5344CB8AC3E}">
        <p14:creationId xmlns:p14="http://schemas.microsoft.com/office/powerpoint/2010/main" val="2758963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B2A9-1F58-D34D-BFF8-10F5627C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41C8-EABC-5448-9E6A-9ED010D6F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75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53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Online Grading System - Group Project –    Jelena Budakovic, Bianca Stancu, Davide Matteri</vt:lpstr>
      <vt:lpstr>Description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Grading System - Group Project –    Jelena Budakovic, Bianca Stancu, Davide Matteri</dc:title>
  <dc:creator>Jelena Budakovic</dc:creator>
  <cp:lastModifiedBy>Jelena Budakovic</cp:lastModifiedBy>
  <cp:revision>3</cp:revision>
  <dcterms:created xsi:type="dcterms:W3CDTF">2018-10-28T13:31:25Z</dcterms:created>
  <dcterms:modified xsi:type="dcterms:W3CDTF">2018-10-28T13:48:39Z</dcterms:modified>
</cp:coreProperties>
</file>