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6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5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607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5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389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5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0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9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6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4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2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1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81C5-0716-4B7B-9F37-4063909E4F3A}" type="datetimeFigureOut">
              <a:rPr lang="en-US" smtClean="0"/>
              <a:t>07-Jan-24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267EDB-4915-49C6-9A89-D2F34B36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2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49" y="275252"/>
            <a:ext cx="10982098" cy="2262781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Kvantni</a:t>
            </a:r>
            <a:r>
              <a:rPr lang="en-US" sz="4800" dirty="0" smtClean="0"/>
              <a:t> </a:t>
            </a:r>
            <a:r>
              <a:rPr lang="en-US" sz="4800" dirty="0" err="1" smtClean="0"/>
              <a:t>novac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799" y="4525452"/>
            <a:ext cx="8915399" cy="1126283"/>
          </a:xfrm>
        </p:spPr>
        <p:txBody>
          <a:bodyPr/>
          <a:lstStyle/>
          <a:p>
            <a:r>
              <a:rPr lang="sr-Latn-RS" dirty="0" smtClean="0"/>
              <a:t>Jelena Vujasin 51/20 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7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Apstrakt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14939"/>
            <a:ext cx="8915400" cy="3777622"/>
          </a:xfrm>
        </p:spPr>
        <p:txBody>
          <a:bodyPr/>
          <a:lstStyle/>
          <a:p>
            <a:r>
              <a:rPr lang="sr-Latn-RS" dirty="0" smtClean="0"/>
              <a:t>Inovativno rešenje u kvantnoj kriptografiji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Opisuje proces izdavanja, strukturu i verifikaciju kvantnih novčanica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Simulacija pokušaja falsifikovanja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Korisnički interfejs za praktičnu upotrebu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1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Uvođenje kvantnih novčanica u svakodnevne transakcije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Ciljevi istraživanja: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Efikasnost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Pouzdanost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Sprečavanje falsifikovanja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9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Metodologija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Generisanje kvantnih stanja kubita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Dodeljivanje serijskog broja putem kvantnog kola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Enkripcija podataka i čuvanje u tekstualnoj datoteci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Verifikacija dešifrovanjem i upoređivanje sa bazom podataka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Analiza i rezultati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Simulacija izdavanja i verifikacije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Prikaz kvantnih serijskih brojeva, stanja kubita i enkriptovanih podataka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Uspešnost sistema u identifikaciji lažnih novčanica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3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Značajni doprinosi sistema za izdavanje i verifikaciju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Veliki potencijal za bezbednije i efikasnije transakcije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Dalji razvoj je ključan za punu integraciju kvantnih tehnologija u finansije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7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Preporuke za buduće istraživanje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Istraživanje novih kvantnih algoritama</a:t>
            </a:r>
          </a:p>
          <a:p>
            <a:endParaRPr lang="sr-Latn-RS" dirty="0" smtClean="0"/>
          </a:p>
          <a:p>
            <a:r>
              <a:rPr lang="sr-Latn-RS" dirty="0" smtClean="0"/>
              <a:t>Poboljšanje tehnika enkripcije</a:t>
            </a:r>
          </a:p>
          <a:p>
            <a:endParaRPr lang="sr-Latn-RS" dirty="0" smtClean="0"/>
          </a:p>
          <a:p>
            <a:r>
              <a:rPr lang="sr-Latn-RS" dirty="0" smtClean="0"/>
              <a:t>Razmatranje implikacija kvantnih tehnologija na finansijske sisteme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1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932" y="262086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sr-Latn-RS" sz="6000" dirty="0" smtClean="0"/>
              <a:t>HVALA NA PAŽNJI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854630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</TotalTime>
  <Words>152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Kvantni novac</vt:lpstr>
      <vt:lpstr>Apstrakt</vt:lpstr>
      <vt:lpstr>Uvod</vt:lpstr>
      <vt:lpstr>Metodologija</vt:lpstr>
      <vt:lpstr>Analiza i rezultati</vt:lpstr>
      <vt:lpstr>Zaključak</vt:lpstr>
      <vt:lpstr>Preporuke za buduće istraživanje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za izdavanje I verifikaciju kvantnih novčanica</dc:title>
  <dc:creator>Sinisa Janjusevic</dc:creator>
  <cp:lastModifiedBy>Sinisa Janjusevic</cp:lastModifiedBy>
  <cp:revision>3</cp:revision>
  <dcterms:created xsi:type="dcterms:W3CDTF">2023-12-05T02:36:52Z</dcterms:created>
  <dcterms:modified xsi:type="dcterms:W3CDTF">2024-01-07T18:11:07Z</dcterms:modified>
</cp:coreProperties>
</file>