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February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8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February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February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3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February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5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February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2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February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February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February 13,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February 13,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0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February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February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2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February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4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3F4307-F4D9-8B22-4FCA-054E9D1F2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hu-HU" sz="4800" dirty="0"/>
              <a:t>Csapatmunka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8B5585-3A0E-8566-1A6A-D2A3351E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endParaRPr lang="hu-HU" sz="2200"/>
          </a:p>
        </p:txBody>
      </p:sp>
      <p:pic>
        <p:nvPicPr>
          <p:cNvPr id="4" name="Picture 3" descr="Absztrakt piros geometriai minta">
            <a:extLst>
              <a:ext uri="{FF2B5EF4-FFF2-40B4-BE49-F238E27FC236}">
                <a16:creationId xmlns:a16="http://schemas.microsoft.com/office/drawing/2014/main" id="{318A00A9-DB5D-3B17-20AB-C9D47FF8B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9" r="3841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84C2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45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3F4307-F4D9-8B22-4FCA-054E9D1F2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599" y="199911"/>
            <a:ext cx="5054196" cy="757237"/>
          </a:xfrm>
        </p:spPr>
        <p:txBody>
          <a:bodyPr anchor="b">
            <a:noAutofit/>
          </a:bodyPr>
          <a:lstStyle/>
          <a:p>
            <a:pPr algn="r"/>
            <a:r>
              <a:rPr lang="hu-HU" sz="3200" dirty="0"/>
              <a:t>Fejlődés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8B5585-3A0E-8566-1A6A-D2A3351E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959" y="1566850"/>
            <a:ext cx="5054196" cy="3527434"/>
          </a:xfrm>
        </p:spPr>
        <p:txBody>
          <a:bodyPr>
            <a:normAutofit/>
          </a:bodyPr>
          <a:lstStyle/>
          <a:p>
            <a:pPr algn="l"/>
            <a:r>
              <a:rPr lang="hu-HU" sz="2200" dirty="0"/>
              <a:t>-Tavalyi projektmunkához képest</a:t>
            </a:r>
          </a:p>
          <a:p>
            <a:pPr algn="l"/>
            <a:r>
              <a:rPr lang="hu-HU" sz="2200" dirty="0"/>
              <a:t>-Működő menü</a:t>
            </a:r>
          </a:p>
          <a:p>
            <a:pPr algn="l"/>
            <a:r>
              <a:rPr lang="hu-HU" sz="2200" dirty="0"/>
              <a:t>-Munkamegosztás fejlődése</a:t>
            </a:r>
          </a:p>
          <a:p>
            <a:pPr algn="l"/>
            <a:r>
              <a:rPr lang="hu-HU" sz="2200" dirty="0"/>
              <a:t>-</a:t>
            </a:r>
            <a:r>
              <a:rPr lang="hu-HU" sz="2200" dirty="0" err="1"/>
              <a:t>Github</a:t>
            </a:r>
            <a:r>
              <a:rPr lang="hu-HU" sz="2200" dirty="0"/>
              <a:t> kezelése</a:t>
            </a:r>
          </a:p>
          <a:p>
            <a:pPr algn="l"/>
            <a:endParaRPr lang="hu-HU" sz="2200" dirty="0"/>
          </a:p>
        </p:txBody>
      </p:sp>
      <p:pic>
        <p:nvPicPr>
          <p:cNvPr id="4" name="Picture 3" descr="Absztrakt piros geometriai minta">
            <a:extLst>
              <a:ext uri="{FF2B5EF4-FFF2-40B4-BE49-F238E27FC236}">
                <a16:creationId xmlns:a16="http://schemas.microsoft.com/office/drawing/2014/main" id="{318A00A9-DB5D-3B17-20AB-C9D47FF8B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9" r="3841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84C2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259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1D158D2-E27F-4A24-BCF8-69C7F99D4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61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6B239C-A51B-49CA-87DF-ECDD260AE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tint val="95000"/>
              <a:satMod val="17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17EDB76-48EF-44A2-ABD9-3BC04E3E2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3F4307-F4D9-8B22-4FCA-054E9D1F2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4130" y="553612"/>
            <a:ext cx="5503614" cy="2967606"/>
          </a:xfrm>
        </p:spPr>
        <p:txBody>
          <a:bodyPr anchor="b">
            <a:normAutofit/>
          </a:bodyPr>
          <a:lstStyle/>
          <a:p>
            <a:pPr algn="l"/>
            <a:r>
              <a:rPr lang="hu-HU" sz="4800" dirty="0" err="1"/>
              <a:t>Commitok</a:t>
            </a:r>
            <a:r>
              <a:rPr lang="hu-HU" sz="4800" dirty="0"/>
              <a:t> száma</a:t>
            </a:r>
          </a:p>
        </p:txBody>
      </p:sp>
      <p:sp>
        <p:nvSpPr>
          <p:cNvPr id="18" name="Alcím 17">
            <a:extLst>
              <a:ext uri="{FF2B5EF4-FFF2-40B4-BE49-F238E27FC236}">
                <a16:creationId xmlns:a16="http://schemas.microsoft.com/office/drawing/2014/main" id="{F20EEF33-7BD0-DD57-D340-D85002B17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4130" y="3764975"/>
            <a:ext cx="5503614" cy="2192683"/>
          </a:xfrm>
        </p:spPr>
        <p:txBody>
          <a:bodyPr>
            <a:normAutofit/>
          </a:bodyPr>
          <a:lstStyle/>
          <a:p>
            <a:pPr algn="l"/>
            <a:endParaRPr lang="hu-H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9DD187C-51A6-48A7-A453-03F94E09C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F4041D3-25C6-4137-BB78-0FA8F41C2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87B7CA93-5B15-0FA9-1072-AF3D2CEF7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78" r="26094" b="34583"/>
          <a:stretch/>
        </p:blipFill>
        <p:spPr>
          <a:xfrm>
            <a:off x="-1" y="1863918"/>
            <a:ext cx="12192001" cy="4814975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64B03D6-8FC8-9D2A-1949-61DDB5D987D5}"/>
              </a:ext>
            </a:extLst>
          </p:cNvPr>
          <p:cNvSpPr txBox="1"/>
          <p:nvPr/>
        </p:nvSpPr>
        <p:spPr>
          <a:xfrm>
            <a:off x="3917490" y="773990"/>
            <a:ext cx="492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 err="1"/>
              <a:t>Jira</a:t>
            </a:r>
            <a:r>
              <a:rPr lang="hu-HU" sz="5400" dirty="0"/>
              <a:t> sprintek</a:t>
            </a:r>
          </a:p>
        </p:txBody>
      </p:sp>
    </p:spTree>
    <p:extLst>
      <p:ext uri="{BB962C8B-B14F-4D97-AF65-F5344CB8AC3E}">
        <p14:creationId xmlns:p14="http://schemas.microsoft.com/office/powerpoint/2010/main" val="3213216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3F4307-F4D9-8B22-4FCA-054E9D1F2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599" y="199911"/>
            <a:ext cx="5054196" cy="757237"/>
          </a:xfrm>
        </p:spPr>
        <p:txBody>
          <a:bodyPr anchor="b">
            <a:normAutofit/>
          </a:bodyPr>
          <a:lstStyle/>
          <a:p>
            <a:pPr algn="r"/>
            <a:r>
              <a:rPr lang="hu-HU" sz="4800" dirty="0"/>
              <a:t>Feladatok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8B5585-3A0E-8566-1A6A-D2A3351E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76" y="1222119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hu-HU" sz="2200" dirty="0"/>
              <a:t>Áron feladatai:</a:t>
            </a:r>
          </a:p>
          <a:p>
            <a:pPr algn="l"/>
            <a:r>
              <a:rPr lang="hu-HU" sz="2200" dirty="0"/>
              <a:t>-Fa anyagokról adatgyűjtés</a:t>
            </a:r>
          </a:p>
          <a:p>
            <a:pPr algn="l"/>
            <a:r>
              <a:rPr lang="hu-HU" sz="2200" dirty="0"/>
              <a:t>-</a:t>
            </a:r>
            <a:r>
              <a:rPr lang="hu-HU" sz="2200" dirty="0" err="1"/>
              <a:t>Figma</a:t>
            </a:r>
            <a:r>
              <a:rPr lang="hu-HU" sz="2200" dirty="0"/>
              <a:t> telefonos verzió</a:t>
            </a:r>
          </a:p>
          <a:p>
            <a:pPr algn="l"/>
            <a:r>
              <a:rPr lang="hu-HU" sz="2200" dirty="0"/>
              <a:t>-Faanyagok oldal</a:t>
            </a:r>
          </a:p>
        </p:txBody>
      </p:sp>
      <p:pic>
        <p:nvPicPr>
          <p:cNvPr id="4" name="Picture 3" descr="Absztrakt piros geometriai minta">
            <a:extLst>
              <a:ext uri="{FF2B5EF4-FFF2-40B4-BE49-F238E27FC236}">
                <a16:creationId xmlns:a16="http://schemas.microsoft.com/office/drawing/2014/main" id="{318A00A9-DB5D-3B17-20AB-C9D47FF8B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9" r="3841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84C2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740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3F4307-F4D9-8B22-4FCA-054E9D1F2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599" y="199911"/>
            <a:ext cx="5054196" cy="757237"/>
          </a:xfrm>
        </p:spPr>
        <p:txBody>
          <a:bodyPr anchor="b">
            <a:normAutofit/>
          </a:bodyPr>
          <a:lstStyle/>
          <a:p>
            <a:pPr algn="r"/>
            <a:r>
              <a:rPr lang="hu-HU" sz="4800" dirty="0"/>
              <a:t>Feladatok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8B5585-3A0E-8566-1A6A-D2A3351E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76" y="1222119"/>
            <a:ext cx="5054196" cy="3873664"/>
          </a:xfrm>
        </p:spPr>
        <p:txBody>
          <a:bodyPr>
            <a:normAutofit/>
          </a:bodyPr>
          <a:lstStyle/>
          <a:p>
            <a:pPr algn="l"/>
            <a:r>
              <a:rPr lang="hu-HU" sz="2200" dirty="0"/>
              <a:t>Kevin feladatai:</a:t>
            </a:r>
          </a:p>
          <a:p>
            <a:pPr algn="l"/>
            <a:r>
              <a:rPr lang="hu-HU" sz="2200" dirty="0"/>
              <a:t>-Fa anyagokról adatgyűjtés</a:t>
            </a:r>
          </a:p>
          <a:p>
            <a:pPr algn="l"/>
            <a:r>
              <a:rPr lang="hu-HU" sz="2200" dirty="0"/>
              <a:t>-</a:t>
            </a:r>
            <a:r>
              <a:rPr lang="hu-HU" sz="2200" dirty="0" err="1"/>
              <a:t>Figma</a:t>
            </a:r>
            <a:r>
              <a:rPr lang="hu-HU" sz="2200" dirty="0"/>
              <a:t> számitógépes verzió</a:t>
            </a:r>
          </a:p>
          <a:p>
            <a:pPr algn="l"/>
            <a:r>
              <a:rPr lang="hu-HU" sz="2200" dirty="0"/>
              <a:t>-Rólunk és ÁSZF oldal</a:t>
            </a:r>
          </a:p>
          <a:p>
            <a:pPr algn="l"/>
            <a:r>
              <a:rPr lang="hu-HU" sz="2200" dirty="0"/>
              <a:t>-Egyéb grafikai munkák</a:t>
            </a:r>
          </a:p>
        </p:txBody>
      </p:sp>
      <p:pic>
        <p:nvPicPr>
          <p:cNvPr id="4" name="Picture 3" descr="Absztrakt piros geometriai minta">
            <a:extLst>
              <a:ext uri="{FF2B5EF4-FFF2-40B4-BE49-F238E27FC236}">
                <a16:creationId xmlns:a16="http://schemas.microsoft.com/office/drawing/2014/main" id="{318A00A9-DB5D-3B17-20AB-C9D47FF8B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9" r="3841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84C2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40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3F4307-F4D9-8B22-4FCA-054E9D1F2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599" y="199911"/>
            <a:ext cx="5054196" cy="757237"/>
          </a:xfrm>
        </p:spPr>
        <p:txBody>
          <a:bodyPr anchor="b">
            <a:normAutofit/>
          </a:bodyPr>
          <a:lstStyle/>
          <a:p>
            <a:pPr algn="r"/>
            <a:r>
              <a:rPr lang="hu-HU" sz="4800" dirty="0"/>
              <a:t>Feladatok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8B5585-3A0E-8566-1A6A-D2A3351E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76" y="1222119"/>
            <a:ext cx="5054196" cy="3527434"/>
          </a:xfrm>
        </p:spPr>
        <p:txBody>
          <a:bodyPr>
            <a:normAutofit/>
          </a:bodyPr>
          <a:lstStyle/>
          <a:p>
            <a:pPr algn="l"/>
            <a:r>
              <a:rPr lang="hu-HU" sz="2200" dirty="0"/>
              <a:t>Miklós feladatai:</a:t>
            </a:r>
          </a:p>
          <a:p>
            <a:pPr algn="l"/>
            <a:r>
              <a:rPr lang="hu-HU" sz="2200" dirty="0"/>
              <a:t>-</a:t>
            </a:r>
            <a:r>
              <a:rPr lang="hu-HU" sz="2200" dirty="0" err="1"/>
              <a:t>Figma</a:t>
            </a:r>
            <a:r>
              <a:rPr lang="hu-HU" sz="2200" dirty="0"/>
              <a:t> alapterv kitalálása</a:t>
            </a:r>
          </a:p>
          <a:p>
            <a:pPr algn="l"/>
            <a:r>
              <a:rPr lang="hu-HU" sz="2200" dirty="0"/>
              <a:t>-</a:t>
            </a:r>
            <a:r>
              <a:rPr lang="hu-HU" sz="2200" dirty="0" err="1"/>
              <a:t>Figma</a:t>
            </a:r>
            <a:r>
              <a:rPr lang="hu-HU" sz="2200" dirty="0"/>
              <a:t> tablet verzió</a:t>
            </a:r>
          </a:p>
          <a:p>
            <a:pPr algn="l"/>
            <a:r>
              <a:rPr lang="hu-HU" sz="2200" dirty="0"/>
              <a:t>-Fő- és festékek oldal</a:t>
            </a:r>
          </a:p>
          <a:p>
            <a:pPr algn="l"/>
            <a:r>
              <a:rPr lang="hu-HU" sz="2200" dirty="0"/>
              <a:t>-Bemutató elkészítése</a:t>
            </a:r>
          </a:p>
        </p:txBody>
      </p:sp>
      <p:pic>
        <p:nvPicPr>
          <p:cNvPr id="4" name="Picture 3" descr="Absztrakt piros geometriai minta">
            <a:extLst>
              <a:ext uri="{FF2B5EF4-FFF2-40B4-BE49-F238E27FC236}">
                <a16:creationId xmlns:a16="http://schemas.microsoft.com/office/drawing/2014/main" id="{318A00A9-DB5D-3B17-20AB-C9D47FF8B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9" r="3841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84C2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9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3F4307-F4D9-8B22-4FCA-054E9D1F2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599" y="199911"/>
            <a:ext cx="5054196" cy="757237"/>
          </a:xfrm>
        </p:spPr>
        <p:txBody>
          <a:bodyPr anchor="b">
            <a:noAutofit/>
          </a:bodyPr>
          <a:lstStyle/>
          <a:p>
            <a:pPr algn="r"/>
            <a:r>
              <a:rPr lang="hu-HU" sz="3200" dirty="0"/>
              <a:t>Csapatmunka hátrányai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8B5585-3A0E-8566-1A6A-D2A3351E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959" y="1566850"/>
            <a:ext cx="5054196" cy="3527434"/>
          </a:xfrm>
        </p:spPr>
        <p:txBody>
          <a:bodyPr>
            <a:normAutofit/>
          </a:bodyPr>
          <a:lstStyle/>
          <a:p>
            <a:pPr algn="l"/>
            <a:r>
              <a:rPr lang="hu-HU" sz="2200" dirty="0"/>
              <a:t>-Mindenki saját elképzelése </a:t>
            </a:r>
          </a:p>
          <a:p>
            <a:pPr algn="l"/>
            <a:r>
              <a:rPr lang="hu-HU" sz="2200" dirty="0"/>
              <a:t>-Megvalósítással kapcsolatos hibák</a:t>
            </a:r>
          </a:p>
          <a:p>
            <a:pPr algn="l"/>
            <a:r>
              <a:rPr lang="hu-HU" sz="2200" dirty="0"/>
              <a:t>-Könnyű elakadás</a:t>
            </a:r>
          </a:p>
          <a:p>
            <a:pPr algn="l"/>
            <a:r>
              <a:rPr lang="hu-HU" sz="2200" dirty="0"/>
              <a:t>-Minimális kommunikáció</a:t>
            </a:r>
          </a:p>
        </p:txBody>
      </p:sp>
      <p:pic>
        <p:nvPicPr>
          <p:cNvPr id="4" name="Picture 3" descr="Absztrakt piros geometriai minta">
            <a:extLst>
              <a:ext uri="{FF2B5EF4-FFF2-40B4-BE49-F238E27FC236}">
                <a16:creationId xmlns:a16="http://schemas.microsoft.com/office/drawing/2014/main" id="{318A00A9-DB5D-3B17-20AB-C9D47FF8B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9" r="3841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84C2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32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3F4307-F4D9-8B22-4FCA-054E9D1F2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599" y="199911"/>
            <a:ext cx="5054196" cy="757237"/>
          </a:xfrm>
        </p:spPr>
        <p:txBody>
          <a:bodyPr anchor="b">
            <a:noAutofit/>
          </a:bodyPr>
          <a:lstStyle/>
          <a:p>
            <a:pPr algn="r"/>
            <a:r>
              <a:rPr lang="hu-HU" sz="3200" dirty="0"/>
              <a:t>Csapatmunka előnyei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8B5585-3A0E-8566-1A6A-D2A3351E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959" y="1566850"/>
            <a:ext cx="5054196" cy="3527434"/>
          </a:xfrm>
        </p:spPr>
        <p:txBody>
          <a:bodyPr>
            <a:normAutofit/>
          </a:bodyPr>
          <a:lstStyle/>
          <a:p>
            <a:pPr algn="l"/>
            <a:r>
              <a:rPr lang="hu-HU" sz="2200" dirty="0"/>
              <a:t>-Kellő motiváció esetén haladás (extra gyorsan)</a:t>
            </a:r>
          </a:p>
          <a:p>
            <a:pPr algn="l"/>
            <a:r>
              <a:rPr lang="hu-HU" sz="2200" dirty="0"/>
              <a:t>-Könnyebben rájöttünk a hibákra</a:t>
            </a:r>
          </a:p>
          <a:p>
            <a:pPr algn="l"/>
            <a:r>
              <a:rPr lang="hu-HU" sz="2200" dirty="0"/>
              <a:t>-Sok ötlet közös kiválasztása</a:t>
            </a:r>
          </a:p>
          <a:p>
            <a:pPr algn="l"/>
            <a:endParaRPr lang="hu-HU" sz="2200" dirty="0"/>
          </a:p>
        </p:txBody>
      </p:sp>
      <p:pic>
        <p:nvPicPr>
          <p:cNvPr id="4" name="Picture 3" descr="Absztrakt piros geometriai minta">
            <a:extLst>
              <a:ext uri="{FF2B5EF4-FFF2-40B4-BE49-F238E27FC236}">
                <a16:creationId xmlns:a16="http://schemas.microsoft.com/office/drawing/2014/main" id="{318A00A9-DB5D-3B17-20AB-C9D47FF8B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9" r="3841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84C2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90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3F4307-F4D9-8B22-4FCA-054E9D1F2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599" y="199911"/>
            <a:ext cx="5054196" cy="757237"/>
          </a:xfrm>
        </p:spPr>
        <p:txBody>
          <a:bodyPr anchor="b">
            <a:noAutofit/>
          </a:bodyPr>
          <a:lstStyle/>
          <a:p>
            <a:pPr algn="r"/>
            <a:r>
              <a:rPr lang="hu-HU" sz="3200" dirty="0"/>
              <a:t>Hibák/Nehezebb feladatok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8B5585-3A0E-8566-1A6A-D2A3351E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959" y="1566850"/>
            <a:ext cx="5054196" cy="3527434"/>
          </a:xfrm>
        </p:spPr>
        <p:txBody>
          <a:bodyPr>
            <a:normAutofit/>
          </a:bodyPr>
          <a:lstStyle/>
          <a:p>
            <a:pPr algn="l"/>
            <a:r>
              <a:rPr lang="hu-HU" sz="2200" dirty="0"/>
              <a:t>-Terv készítése (különböző elképzelés)</a:t>
            </a:r>
          </a:p>
          <a:p>
            <a:pPr algn="l"/>
            <a:r>
              <a:rPr lang="hu-HU" sz="2200" dirty="0"/>
              <a:t>-Minimális </a:t>
            </a:r>
            <a:r>
              <a:rPr lang="hu-HU" sz="2200" dirty="0" err="1"/>
              <a:t>bootstrap</a:t>
            </a:r>
            <a:endParaRPr lang="hu-HU" sz="2200" dirty="0"/>
          </a:p>
        </p:txBody>
      </p:sp>
      <p:pic>
        <p:nvPicPr>
          <p:cNvPr id="4" name="Picture 3" descr="Absztrakt piros geometriai minta">
            <a:extLst>
              <a:ext uri="{FF2B5EF4-FFF2-40B4-BE49-F238E27FC236}">
                <a16:creationId xmlns:a16="http://schemas.microsoft.com/office/drawing/2014/main" id="{318A00A9-DB5D-3B17-20AB-C9D47FF8B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9" r="3841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84C2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01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1D158D2-E27F-4A24-BCF8-69C7F99D4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61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6B239C-A51B-49CA-87DF-ECDD260AE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tint val="95000"/>
              <a:satMod val="17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17EDB76-48EF-44A2-ABD9-3BC04E3E2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3F4307-F4D9-8B22-4FCA-054E9D1F2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4130" y="576263"/>
            <a:ext cx="5503614" cy="2967606"/>
          </a:xfrm>
        </p:spPr>
        <p:txBody>
          <a:bodyPr anchor="b">
            <a:normAutofit/>
          </a:bodyPr>
          <a:lstStyle/>
          <a:p>
            <a:pPr algn="l"/>
            <a:r>
              <a:rPr lang="hu-HU" sz="4800" dirty="0" err="1"/>
              <a:t>Commitok</a:t>
            </a:r>
            <a:r>
              <a:rPr lang="hu-HU" sz="4800" dirty="0"/>
              <a:t> száma</a:t>
            </a:r>
          </a:p>
        </p:txBody>
      </p:sp>
      <p:sp>
        <p:nvSpPr>
          <p:cNvPr id="18" name="Alcím 17">
            <a:extLst>
              <a:ext uri="{FF2B5EF4-FFF2-40B4-BE49-F238E27FC236}">
                <a16:creationId xmlns:a16="http://schemas.microsoft.com/office/drawing/2014/main" id="{F20EEF33-7BD0-DD57-D340-D85002B17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4130" y="3764975"/>
            <a:ext cx="5503614" cy="2192683"/>
          </a:xfrm>
        </p:spPr>
        <p:txBody>
          <a:bodyPr>
            <a:normAutofit/>
          </a:bodyPr>
          <a:lstStyle/>
          <a:p>
            <a:pPr algn="l"/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ABA58321-7BCF-C1F5-839F-C9D2AFBC8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69" t="13957" r="11263" b="58894"/>
          <a:stretch/>
        </p:blipFill>
        <p:spPr>
          <a:xfrm>
            <a:off x="1397583" y="149442"/>
            <a:ext cx="3438767" cy="185773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9A7B848-4502-16F4-CB03-3FF131142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25" t="45694" r="40859" b="23749"/>
          <a:stretch/>
        </p:blipFill>
        <p:spPr>
          <a:xfrm>
            <a:off x="1397583" y="2088123"/>
            <a:ext cx="3320666" cy="200156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C6EB2D5-0F8A-AF79-24C2-E637604D9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21" t="13127" r="40463" b="56108"/>
          <a:stretch/>
        </p:blipFill>
        <p:spPr>
          <a:xfrm>
            <a:off x="1397583" y="4170634"/>
            <a:ext cx="3298217" cy="2001566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9DD187C-51A6-48A7-A453-03F94E09C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F4041D3-25C6-4137-BB78-0FA8F41C2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15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3F4307-F4D9-8B22-4FCA-054E9D1F2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599" y="199911"/>
            <a:ext cx="5054196" cy="757237"/>
          </a:xfrm>
        </p:spPr>
        <p:txBody>
          <a:bodyPr anchor="b">
            <a:noAutofit/>
          </a:bodyPr>
          <a:lstStyle/>
          <a:p>
            <a:pPr algn="r"/>
            <a:r>
              <a:rPr lang="hu-HU" sz="3200" dirty="0"/>
              <a:t>Hiányosságok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8B5585-3A0E-8566-1A6A-D2A3351E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959" y="1566850"/>
            <a:ext cx="5054196" cy="3527434"/>
          </a:xfrm>
        </p:spPr>
        <p:txBody>
          <a:bodyPr>
            <a:normAutofit/>
          </a:bodyPr>
          <a:lstStyle/>
          <a:p>
            <a:pPr algn="l"/>
            <a:r>
              <a:rPr lang="hu-HU" sz="2200" dirty="0"/>
              <a:t>-Kosár elkészítése</a:t>
            </a:r>
          </a:p>
          <a:p>
            <a:pPr algn="l"/>
            <a:r>
              <a:rPr lang="hu-HU" sz="2200" dirty="0"/>
              <a:t>-Faanyagok termékeinek része</a:t>
            </a:r>
          </a:p>
          <a:p>
            <a:pPr algn="l"/>
            <a:r>
              <a:rPr lang="hu-HU" sz="2200" dirty="0"/>
              <a:t>-Festékanyagok termékeinek része</a:t>
            </a:r>
          </a:p>
        </p:txBody>
      </p:sp>
      <p:pic>
        <p:nvPicPr>
          <p:cNvPr id="4" name="Picture 3" descr="Absztrakt piros geometriai minta">
            <a:extLst>
              <a:ext uri="{FF2B5EF4-FFF2-40B4-BE49-F238E27FC236}">
                <a16:creationId xmlns:a16="http://schemas.microsoft.com/office/drawing/2014/main" id="{318A00A9-DB5D-3B17-20AB-C9D47FF8B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9" r="3841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84C2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84C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90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setVTI">
  <a:themeElements>
    <a:clrScheme name="AnalogousFromRegularSeed_2SEEDS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140</Words>
  <Application>Microsoft Office PowerPoint</Application>
  <PresentationFormat>Szélesvásznú</PresentationFormat>
  <Paragraphs>42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Dante (Headings)2</vt:lpstr>
      <vt:lpstr>Helvetica Neue Medium</vt:lpstr>
      <vt:lpstr>Univers</vt:lpstr>
      <vt:lpstr>Univers Light</vt:lpstr>
      <vt:lpstr>Wingdings 2</vt:lpstr>
      <vt:lpstr>OffsetVTI</vt:lpstr>
      <vt:lpstr>Csapatmunka</vt:lpstr>
      <vt:lpstr>Feladatok </vt:lpstr>
      <vt:lpstr>Feladatok </vt:lpstr>
      <vt:lpstr>Feladatok </vt:lpstr>
      <vt:lpstr>Csapatmunka hátrányai</vt:lpstr>
      <vt:lpstr>Csapatmunka előnyei</vt:lpstr>
      <vt:lpstr>Hibák/Nehezebb feladatok</vt:lpstr>
      <vt:lpstr>Commitok száma</vt:lpstr>
      <vt:lpstr>Hiányosságok</vt:lpstr>
      <vt:lpstr>Fejlődés</vt:lpstr>
      <vt:lpstr>Commitok száma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Csapatmunka</dc:title>
  <dc:creator>Jelencsity Miklós</dc:creator>
  <cp:lastModifiedBy>Jelencsity Miklós</cp:lastModifiedBy>
  <cp:revision>1</cp:revision>
  <dcterms:created xsi:type="dcterms:W3CDTF">2023-02-13T16:15:35Z</dcterms:created>
  <dcterms:modified xsi:type="dcterms:W3CDTF">2023-02-13T19:38:54Z</dcterms:modified>
</cp:coreProperties>
</file>