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2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ECF47B-3FF0-41FF-A46B-151A9DD8191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51D36E9-987A-41CA-8CB6-3C50877B3C05}">
      <dgm:prSet phldrT="[Szöveg]"/>
      <dgm:spPr/>
      <dgm:t>
        <a:bodyPr/>
        <a:lstStyle/>
        <a:p>
          <a:r>
            <a:rPr lang="hu-HU" dirty="0" smtClean="0"/>
            <a:t>Célok kitűzése</a:t>
          </a:r>
          <a:endParaRPr lang="hu-HU" dirty="0"/>
        </a:p>
      </dgm:t>
    </dgm:pt>
    <dgm:pt modelId="{3C74A1C8-3D2C-4489-9F10-165968D090A6}" type="parTrans" cxnId="{0932562D-B675-4026-925D-6FEB8C0348D4}">
      <dgm:prSet/>
      <dgm:spPr/>
      <dgm:t>
        <a:bodyPr/>
        <a:lstStyle/>
        <a:p>
          <a:endParaRPr lang="hu-HU"/>
        </a:p>
      </dgm:t>
    </dgm:pt>
    <dgm:pt modelId="{035317E7-1931-4CCF-8253-D297D614F65D}" type="sibTrans" cxnId="{0932562D-B675-4026-925D-6FEB8C0348D4}">
      <dgm:prSet/>
      <dgm:spPr/>
      <dgm:t>
        <a:bodyPr/>
        <a:lstStyle/>
        <a:p>
          <a:endParaRPr lang="hu-HU"/>
        </a:p>
      </dgm:t>
    </dgm:pt>
    <dgm:pt modelId="{1BAEEFC6-AAFD-4863-B30A-AC8C87771178}">
      <dgm:prSet phldrT="[Szöveg]"/>
      <dgm:spPr/>
      <dgm:t>
        <a:bodyPr/>
        <a:lstStyle/>
        <a:p>
          <a:r>
            <a:rPr lang="hu-HU" dirty="0" smtClean="0"/>
            <a:t>Tervezés (feladatok)</a:t>
          </a:r>
          <a:endParaRPr lang="hu-HU" dirty="0"/>
        </a:p>
      </dgm:t>
    </dgm:pt>
    <dgm:pt modelId="{2508F76C-4CB9-4515-BB43-8579DF274E8C}" type="parTrans" cxnId="{F36B6AB7-CE5B-4593-B6F7-73E6DF2E7A17}">
      <dgm:prSet/>
      <dgm:spPr/>
      <dgm:t>
        <a:bodyPr/>
        <a:lstStyle/>
        <a:p>
          <a:endParaRPr lang="hu-HU"/>
        </a:p>
      </dgm:t>
    </dgm:pt>
    <dgm:pt modelId="{AD26165B-05E2-4E11-9A64-983B6E5A8416}" type="sibTrans" cxnId="{F36B6AB7-CE5B-4593-B6F7-73E6DF2E7A17}">
      <dgm:prSet/>
      <dgm:spPr/>
      <dgm:t>
        <a:bodyPr/>
        <a:lstStyle/>
        <a:p>
          <a:endParaRPr lang="hu-HU"/>
        </a:p>
      </dgm:t>
    </dgm:pt>
    <dgm:pt modelId="{5CE76F70-AA14-4CF9-9380-28D031F50E1C}">
      <dgm:prSet phldrT="[Szöveg]"/>
      <dgm:spPr/>
      <dgm:t>
        <a:bodyPr/>
        <a:lstStyle/>
        <a:p>
          <a:r>
            <a:rPr lang="hu-HU" dirty="0" smtClean="0"/>
            <a:t>Tesztelés/ellenőrzés</a:t>
          </a:r>
          <a:endParaRPr lang="hu-HU" dirty="0"/>
        </a:p>
      </dgm:t>
    </dgm:pt>
    <dgm:pt modelId="{41FD3F1E-8799-4A23-B3DD-6EBC64087E63}" type="parTrans" cxnId="{7F0A7A66-4C0E-480C-A175-CC65932AF847}">
      <dgm:prSet/>
      <dgm:spPr/>
      <dgm:t>
        <a:bodyPr/>
        <a:lstStyle/>
        <a:p>
          <a:endParaRPr lang="hu-HU"/>
        </a:p>
      </dgm:t>
    </dgm:pt>
    <dgm:pt modelId="{A9C81B1D-29AD-4A58-A4A0-7EDA4C672CC0}" type="sibTrans" cxnId="{7F0A7A66-4C0E-480C-A175-CC65932AF847}">
      <dgm:prSet/>
      <dgm:spPr/>
      <dgm:t>
        <a:bodyPr/>
        <a:lstStyle/>
        <a:p>
          <a:endParaRPr lang="hu-HU"/>
        </a:p>
      </dgm:t>
    </dgm:pt>
    <dgm:pt modelId="{14D8F961-F41D-4489-A441-D767575EC57C}">
      <dgm:prSet phldrT="[Szöveg]"/>
      <dgm:spPr/>
      <dgm:t>
        <a:bodyPr/>
        <a:lstStyle/>
        <a:p>
          <a:r>
            <a:rPr lang="hu-HU" dirty="0" smtClean="0"/>
            <a:t>Megvalósítás</a:t>
          </a:r>
          <a:endParaRPr lang="hu-HU" dirty="0"/>
        </a:p>
      </dgm:t>
    </dgm:pt>
    <dgm:pt modelId="{D322A33F-223A-44C1-A4AD-ECA23167EFD7}" type="parTrans" cxnId="{0706BF1A-9EEE-4DC1-ACD4-30AE3B4BEDDE}">
      <dgm:prSet/>
      <dgm:spPr/>
      <dgm:t>
        <a:bodyPr/>
        <a:lstStyle/>
        <a:p>
          <a:endParaRPr lang="hu-HU"/>
        </a:p>
      </dgm:t>
    </dgm:pt>
    <dgm:pt modelId="{A58EB089-6095-418F-85C7-FF27AFDAD8F7}" type="sibTrans" cxnId="{0706BF1A-9EEE-4DC1-ACD4-30AE3B4BEDDE}">
      <dgm:prSet/>
      <dgm:spPr/>
      <dgm:t>
        <a:bodyPr/>
        <a:lstStyle/>
        <a:p>
          <a:endParaRPr lang="hu-HU" dirty="0"/>
        </a:p>
      </dgm:t>
    </dgm:pt>
    <dgm:pt modelId="{C9A32C1B-8A1F-44F6-A5BB-2DF8872D7669}">
      <dgm:prSet phldrT="[Szöveg]"/>
      <dgm:spPr/>
      <dgm:t>
        <a:bodyPr/>
        <a:lstStyle/>
        <a:p>
          <a:r>
            <a:rPr lang="hu-HU" dirty="0" smtClean="0"/>
            <a:t>Dokumentáció/zárás</a:t>
          </a:r>
          <a:endParaRPr lang="hu-HU" dirty="0"/>
        </a:p>
      </dgm:t>
    </dgm:pt>
    <dgm:pt modelId="{32879C2B-1657-4403-A6AD-5EE7BF427167}" type="parTrans" cxnId="{7F196CD0-07A6-4D02-AC17-843BA30BF1E1}">
      <dgm:prSet/>
      <dgm:spPr/>
      <dgm:t>
        <a:bodyPr/>
        <a:lstStyle/>
        <a:p>
          <a:endParaRPr lang="hu-HU"/>
        </a:p>
      </dgm:t>
    </dgm:pt>
    <dgm:pt modelId="{90C0B1DA-439F-4771-80D6-CF5CFBFDBC5D}" type="sibTrans" cxnId="{7F196CD0-07A6-4D02-AC17-843BA30BF1E1}">
      <dgm:prSet/>
      <dgm:spPr/>
      <dgm:t>
        <a:bodyPr/>
        <a:lstStyle/>
        <a:p>
          <a:endParaRPr lang="hu-HU"/>
        </a:p>
      </dgm:t>
    </dgm:pt>
    <dgm:pt modelId="{9BDBF8E7-7170-4456-9480-216DFF65B3E5}" type="pres">
      <dgm:prSet presAssocID="{C0ECF47B-3FF0-41FF-A46B-151A9DD81918}" presName="Name0" presStyleCnt="0">
        <dgm:presLayoutVars>
          <dgm:dir/>
          <dgm:resizeHandles val="exact"/>
        </dgm:presLayoutVars>
      </dgm:prSet>
      <dgm:spPr/>
    </dgm:pt>
    <dgm:pt modelId="{B87C5FC3-9DB1-4A88-8F94-78C495906F7A}" type="pres">
      <dgm:prSet presAssocID="{051D36E9-987A-41CA-8CB6-3C50877B3C05}" presName="node" presStyleLbl="node1" presStyleIdx="0" presStyleCnt="5" custScaleX="90805" custScaleY="86047" custLinFactY="-100000" custLinFactNeighborX="13134" custLinFactNeighborY="-10015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92367929-9241-4DC0-8BE1-E4EFE43C7E92}" type="pres">
      <dgm:prSet presAssocID="{035317E7-1931-4CCF-8253-D297D614F65D}" presName="sibTrans" presStyleLbl="sibTrans2D1" presStyleIdx="0" presStyleCnt="4"/>
      <dgm:spPr/>
    </dgm:pt>
    <dgm:pt modelId="{3D054FA9-51EF-4594-93C9-7F64BE480B11}" type="pres">
      <dgm:prSet presAssocID="{035317E7-1931-4CCF-8253-D297D614F65D}" presName="connectorText" presStyleLbl="sibTrans2D1" presStyleIdx="0" presStyleCnt="4"/>
      <dgm:spPr/>
    </dgm:pt>
    <dgm:pt modelId="{97B97CAD-3C50-4A26-8CA7-2B4638821A5B}" type="pres">
      <dgm:prSet presAssocID="{1BAEEFC6-AAFD-4863-B30A-AC8C87771178}" presName="node" presStyleLbl="node1" presStyleIdx="1" presStyleCnt="5" custLinFactY="-7513" custLinFactNeighborX="-8048" custLinFactNeighborY="-100000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E759324C-057D-4AC7-BC8A-941AB985C9AA}" type="pres">
      <dgm:prSet presAssocID="{AD26165B-05E2-4E11-9A64-983B6E5A8416}" presName="sibTrans" presStyleLbl="sibTrans2D1" presStyleIdx="1" presStyleCnt="4"/>
      <dgm:spPr/>
    </dgm:pt>
    <dgm:pt modelId="{5588D5F8-1C28-4D04-91B5-AA89D32B5814}" type="pres">
      <dgm:prSet presAssocID="{AD26165B-05E2-4E11-9A64-983B6E5A8416}" presName="connectorText" presStyleLbl="sibTrans2D1" presStyleIdx="1" presStyleCnt="4"/>
      <dgm:spPr/>
    </dgm:pt>
    <dgm:pt modelId="{7CB3DF0F-CDDD-4083-AD36-8DCA15821622}" type="pres">
      <dgm:prSet presAssocID="{14D8F961-F41D-4489-A441-D767575EC57C}" presName="node" presStyleLbl="node1" presStyleIdx="2" presStyleCnt="5" custLinFactNeighborX="-52827" custLinFactNeighborY="-4274">
        <dgm:presLayoutVars>
          <dgm:bulletEnabled val="1"/>
        </dgm:presLayoutVars>
      </dgm:prSet>
      <dgm:spPr/>
    </dgm:pt>
    <dgm:pt modelId="{BA076D04-DB9D-4DDA-B82F-AB5D2C6DB14B}" type="pres">
      <dgm:prSet presAssocID="{A58EB089-6095-418F-85C7-FF27AFDAD8F7}" presName="sibTrans" presStyleLbl="sibTrans2D1" presStyleIdx="2" presStyleCnt="4"/>
      <dgm:spPr/>
    </dgm:pt>
    <dgm:pt modelId="{83A8AA67-F8DD-49D2-8CF8-74F78E36EB8D}" type="pres">
      <dgm:prSet presAssocID="{A58EB089-6095-418F-85C7-FF27AFDAD8F7}" presName="connectorText" presStyleLbl="sibTrans2D1" presStyleIdx="2" presStyleCnt="4"/>
      <dgm:spPr/>
    </dgm:pt>
    <dgm:pt modelId="{010F3DCD-B85D-422E-89E8-6EB63947AD4A}" type="pres">
      <dgm:prSet presAssocID="{5CE76F70-AA14-4CF9-9380-28D031F50E1C}" presName="node" presStyleLbl="node1" presStyleIdx="3" presStyleCnt="5" custLinFactNeighborX="-74819" custLinFactNeighborY="8637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F60DA35A-D842-4BEF-B428-2768A2F211ED}" type="pres">
      <dgm:prSet presAssocID="{A9C81B1D-29AD-4A58-A4A0-7EDA4C672CC0}" presName="sibTrans" presStyleLbl="sibTrans2D1" presStyleIdx="3" presStyleCnt="4"/>
      <dgm:spPr/>
    </dgm:pt>
    <dgm:pt modelId="{AC6C2F1A-4F4C-4957-B02B-EA5214A91F7D}" type="pres">
      <dgm:prSet presAssocID="{A9C81B1D-29AD-4A58-A4A0-7EDA4C672CC0}" presName="connectorText" presStyleLbl="sibTrans2D1" presStyleIdx="3" presStyleCnt="4"/>
      <dgm:spPr/>
    </dgm:pt>
    <dgm:pt modelId="{E6B72C96-3ACE-4E7D-989C-ECFD7E3A2A87}" type="pres">
      <dgm:prSet presAssocID="{C9A32C1B-8A1F-44F6-A5BB-2DF8872D7669}" presName="node" presStyleLbl="node1" presStyleIdx="4" presStyleCnt="5" custLinFactX="-212" custLinFactY="91986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5E04817D-2095-4CA7-A01A-E8529FCFE294}" type="presOf" srcId="{035317E7-1931-4CCF-8253-D297D614F65D}" destId="{92367929-9241-4DC0-8BE1-E4EFE43C7E92}" srcOrd="0" destOrd="0" presId="urn:microsoft.com/office/officeart/2005/8/layout/process1"/>
    <dgm:cxn modelId="{FB837C03-B8B0-406D-8C16-0C1B2CC50397}" type="presOf" srcId="{AD26165B-05E2-4E11-9A64-983B6E5A8416}" destId="{5588D5F8-1C28-4D04-91B5-AA89D32B5814}" srcOrd="1" destOrd="0" presId="urn:microsoft.com/office/officeart/2005/8/layout/process1"/>
    <dgm:cxn modelId="{0706BF1A-9EEE-4DC1-ACD4-30AE3B4BEDDE}" srcId="{C0ECF47B-3FF0-41FF-A46B-151A9DD81918}" destId="{14D8F961-F41D-4489-A441-D767575EC57C}" srcOrd="2" destOrd="0" parTransId="{D322A33F-223A-44C1-A4AD-ECA23167EFD7}" sibTransId="{A58EB089-6095-418F-85C7-FF27AFDAD8F7}"/>
    <dgm:cxn modelId="{049EADE1-E081-4F96-B5D2-C9A1D904F16B}" type="presOf" srcId="{AD26165B-05E2-4E11-9A64-983B6E5A8416}" destId="{E759324C-057D-4AC7-BC8A-941AB985C9AA}" srcOrd="0" destOrd="0" presId="urn:microsoft.com/office/officeart/2005/8/layout/process1"/>
    <dgm:cxn modelId="{76DD8575-51AC-44F5-B9F7-638E9C8D4734}" type="presOf" srcId="{A58EB089-6095-418F-85C7-FF27AFDAD8F7}" destId="{83A8AA67-F8DD-49D2-8CF8-74F78E36EB8D}" srcOrd="1" destOrd="0" presId="urn:microsoft.com/office/officeart/2005/8/layout/process1"/>
    <dgm:cxn modelId="{52518DE5-7310-47B7-98C3-8A04A055C400}" type="presOf" srcId="{A9C81B1D-29AD-4A58-A4A0-7EDA4C672CC0}" destId="{F60DA35A-D842-4BEF-B428-2768A2F211ED}" srcOrd="0" destOrd="0" presId="urn:microsoft.com/office/officeart/2005/8/layout/process1"/>
    <dgm:cxn modelId="{1CAD587E-0D36-4B5F-A233-5DA61586C4B5}" type="presOf" srcId="{C9A32C1B-8A1F-44F6-A5BB-2DF8872D7669}" destId="{E6B72C96-3ACE-4E7D-989C-ECFD7E3A2A87}" srcOrd="0" destOrd="0" presId="urn:microsoft.com/office/officeart/2005/8/layout/process1"/>
    <dgm:cxn modelId="{BAFD4338-2DCA-4F7B-B5DF-4E601975731B}" type="presOf" srcId="{1BAEEFC6-AAFD-4863-B30A-AC8C87771178}" destId="{97B97CAD-3C50-4A26-8CA7-2B4638821A5B}" srcOrd="0" destOrd="0" presId="urn:microsoft.com/office/officeart/2005/8/layout/process1"/>
    <dgm:cxn modelId="{0932562D-B675-4026-925D-6FEB8C0348D4}" srcId="{C0ECF47B-3FF0-41FF-A46B-151A9DD81918}" destId="{051D36E9-987A-41CA-8CB6-3C50877B3C05}" srcOrd="0" destOrd="0" parTransId="{3C74A1C8-3D2C-4489-9F10-165968D090A6}" sibTransId="{035317E7-1931-4CCF-8253-D297D614F65D}"/>
    <dgm:cxn modelId="{F36B6AB7-CE5B-4593-B6F7-73E6DF2E7A17}" srcId="{C0ECF47B-3FF0-41FF-A46B-151A9DD81918}" destId="{1BAEEFC6-AAFD-4863-B30A-AC8C87771178}" srcOrd="1" destOrd="0" parTransId="{2508F76C-4CB9-4515-BB43-8579DF274E8C}" sibTransId="{AD26165B-05E2-4E11-9A64-983B6E5A8416}"/>
    <dgm:cxn modelId="{CA1E47BD-19AA-41AE-8E24-E168BE72220F}" type="presOf" srcId="{051D36E9-987A-41CA-8CB6-3C50877B3C05}" destId="{B87C5FC3-9DB1-4A88-8F94-78C495906F7A}" srcOrd="0" destOrd="0" presId="urn:microsoft.com/office/officeart/2005/8/layout/process1"/>
    <dgm:cxn modelId="{7F196CD0-07A6-4D02-AC17-843BA30BF1E1}" srcId="{C0ECF47B-3FF0-41FF-A46B-151A9DD81918}" destId="{C9A32C1B-8A1F-44F6-A5BB-2DF8872D7669}" srcOrd="4" destOrd="0" parTransId="{32879C2B-1657-4403-A6AD-5EE7BF427167}" sibTransId="{90C0B1DA-439F-4771-80D6-CF5CFBFDBC5D}"/>
    <dgm:cxn modelId="{3A7F4403-8837-45A8-AFAA-BE7AAC2FABB3}" type="presOf" srcId="{A9C81B1D-29AD-4A58-A4A0-7EDA4C672CC0}" destId="{AC6C2F1A-4F4C-4957-B02B-EA5214A91F7D}" srcOrd="1" destOrd="0" presId="urn:microsoft.com/office/officeart/2005/8/layout/process1"/>
    <dgm:cxn modelId="{6857E5E6-7350-4F29-BA46-296E54734A29}" type="presOf" srcId="{035317E7-1931-4CCF-8253-D297D614F65D}" destId="{3D054FA9-51EF-4594-93C9-7F64BE480B11}" srcOrd="1" destOrd="0" presId="urn:microsoft.com/office/officeart/2005/8/layout/process1"/>
    <dgm:cxn modelId="{6C731811-A1C0-4D16-9F7C-28A5973893D8}" type="presOf" srcId="{C0ECF47B-3FF0-41FF-A46B-151A9DD81918}" destId="{9BDBF8E7-7170-4456-9480-216DFF65B3E5}" srcOrd="0" destOrd="0" presId="urn:microsoft.com/office/officeart/2005/8/layout/process1"/>
    <dgm:cxn modelId="{EC571DBA-6DCF-4549-83B3-4689CF76E36D}" type="presOf" srcId="{5CE76F70-AA14-4CF9-9380-28D031F50E1C}" destId="{010F3DCD-B85D-422E-89E8-6EB63947AD4A}" srcOrd="0" destOrd="0" presId="urn:microsoft.com/office/officeart/2005/8/layout/process1"/>
    <dgm:cxn modelId="{3DEB7731-419E-4A09-BD38-FE70F8886ADA}" type="presOf" srcId="{14D8F961-F41D-4489-A441-D767575EC57C}" destId="{7CB3DF0F-CDDD-4083-AD36-8DCA15821622}" srcOrd="0" destOrd="0" presId="urn:microsoft.com/office/officeart/2005/8/layout/process1"/>
    <dgm:cxn modelId="{7F0A7A66-4C0E-480C-A175-CC65932AF847}" srcId="{C0ECF47B-3FF0-41FF-A46B-151A9DD81918}" destId="{5CE76F70-AA14-4CF9-9380-28D031F50E1C}" srcOrd="3" destOrd="0" parTransId="{41FD3F1E-8799-4A23-B3DD-6EBC64087E63}" sibTransId="{A9C81B1D-29AD-4A58-A4A0-7EDA4C672CC0}"/>
    <dgm:cxn modelId="{71FBE622-8758-42A4-BE96-A38F067F1507}" type="presOf" srcId="{A58EB089-6095-418F-85C7-FF27AFDAD8F7}" destId="{BA076D04-DB9D-4DDA-B82F-AB5D2C6DB14B}" srcOrd="0" destOrd="0" presId="urn:microsoft.com/office/officeart/2005/8/layout/process1"/>
    <dgm:cxn modelId="{C09B27B7-4B18-4CC6-A7F5-01C183BD9184}" type="presParOf" srcId="{9BDBF8E7-7170-4456-9480-216DFF65B3E5}" destId="{B87C5FC3-9DB1-4A88-8F94-78C495906F7A}" srcOrd="0" destOrd="0" presId="urn:microsoft.com/office/officeart/2005/8/layout/process1"/>
    <dgm:cxn modelId="{E34FE064-8D96-461A-A5F4-9CCFB26A6A43}" type="presParOf" srcId="{9BDBF8E7-7170-4456-9480-216DFF65B3E5}" destId="{92367929-9241-4DC0-8BE1-E4EFE43C7E92}" srcOrd="1" destOrd="0" presId="urn:microsoft.com/office/officeart/2005/8/layout/process1"/>
    <dgm:cxn modelId="{EE9FEA92-4CAB-45FF-B13C-DF5593CE289F}" type="presParOf" srcId="{92367929-9241-4DC0-8BE1-E4EFE43C7E92}" destId="{3D054FA9-51EF-4594-93C9-7F64BE480B11}" srcOrd="0" destOrd="0" presId="urn:microsoft.com/office/officeart/2005/8/layout/process1"/>
    <dgm:cxn modelId="{D3B9085A-42F2-4B9B-A544-B807645F6374}" type="presParOf" srcId="{9BDBF8E7-7170-4456-9480-216DFF65B3E5}" destId="{97B97CAD-3C50-4A26-8CA7-2B4638821A5B}" srcOrd="2" destOrd="0" presId="urn:microsoft.com/office/officeart/2005/8/layout/process1"/>
    <dgm:cxn modelId="{5ACBE767-744D-4A1C-8583-9EE7A7063EF4}" type="presParOf" srcId="{9BDBF8E7-7170-4456-9480-216DFF65B3E5}" destId="{E759324C-057D-4AC7-BC8A-941AB985C9AA}" srcOrd="3" destOrd="0" presId="urn:microsoft.com/office/officeart/2005/8/layout/process1"/>
    <dgm:cxn modelId="{53C065C7-0027-4056-A608-D3CC1C698A0E}" type="presParOf" srcId="{E759324C-057D-4AC7-BC8A-941AB985C9AA}" destId="{5588D5F8-1C28-4D04-91B5-AA89D32B5814}" srcOrd="0" destOrd="0" presId="urn:microsoft.com/office/officeart/2005/8/layout/process1"/>
    <dgm:cxn modelId="{4BAF288E-C222-4086-BA4B-9D0DA9A01F78}" type="presParOf" srcId="{9BDBF8E7-7170-4456-9480-216DFF65B3E5}" destId="{7CB3DF0F-CDDD-4083-AD36-8DCA15821622}" srcOrd="4" destOrd="0" presId="urn:microsoft.com/office/officeart/2005/8/layout/process1"/>
    <dgm:cxn modelId="{566DB118-74DC-4EA7-ACDC-744A4CA44A68}" type="presParOf" srcId="{9BDBF8E7-7170-4456-9480-216DFF65B3E5}" destId="{BA076D04-DB9D-4DDA-B82F-AB5D2C6DB14B}" srcOrd="5" destOrd="0" presId="urn:microsoft.com/office/officeart/2005/8/layout/process1"/>
    <dgm:cxn modelId="{7BCD31B1-AFAC-4BAF-9D06-0A61AE507CFD}" type="presParOf" srcId="{BA076D04-DB9D-4DDA-B82F-AB5D2C6DB14B}" destId="{83A8AA67-F8DD-49D2-8CF8-74F78E36EB8D}" srcOrd="0" destOrd="0" presId="urn:microsoft.com/office/officeart/2005/8/layout/process1"/>
    <dgm:cxn modelId="{9A310390-00E8-4CF0-91CC-3BEC97FFA54A}" type="presParOf" srcId="{9BDBF8E7-7170-4456-9480-216DFF65B3E5}" destId="{010F3DCD-B85D-422E-89E8-6EB63947AD4A}" srcOrd="6" destOrd="0" presId="urn:microsoft.com/office/officeart/2005/8/layout/process1"/>
    <dgm:cxn modelId="{54126792-14C0-4D7D-946A-98AFE29F149B}" type="presParOf" srcId="{9BDBF8E7-7170-4456-9480-216DFF65B3E5}" destId="{F60DA35A-D842-4BEF-B428-2768A2F211ED}" srcOrd="7" destOrd="0" presId="urn:microsoft.com/office/officeart/2005/8/layout/process1"/>
    <dgm:cxn modelId="{4E35C05B-9453-43C2-BE24-D679F35E6DA0}" type="presParOf" srcId="{F60DA35A-D842-4BEF-B428-2768A2F211ED}" destId="{AC6C2F1A-4F4C-4957-B02B-EA5214A91F7D}" srcOrd="0" destOrd="0" presId="urn:microsoft.com/office/officeart/2005/8/layout/process1"/>
    <dgm:cxn modelId="{F21B15B3-2AE6-49ED-8DE2-5E91F0282354}" type="presParOf" srcId="{9BDBF8E7-7170-4456-9480-216DFF65B3E5}" destId="{E6B72C96-3ACE-4E7D-989C-ECFD7E3A2A8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C5FC3-9DB1-4A88-8F94-78C495906F7A}">
      <dsp:nvSpPr>
        <dsp:cNvPr id="0" name=""/>
        <dsp:cNvSpPr/>
      </dsp:nvSpPr>
      <dsp:spPr>
        <a:xfrm>
          <a:off x="95195" y="434401"/>
          <a:ext cx="1586892" cy="9022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Célok kitűzése</a:t>
          </a:r>
          <a:endParaRPr lang="hu-HU" sz="1200" kern="1200" dirty="0"/>
        </a:p>
      </dsp:txBody>
      <dsp:txXfrm>
        <a:off x="121621" y="460827"/>
        <a:ext cx="1534040" cy="849393"/>
      </dsp:txXfrm>
    </dsp:sp>
    <dsp:sp modelId="{92367929-9241-4DC0-8BE1-E4EFE43C7E92}">
      <dsp:nvSpPr>
        <dsp:cNvPr id="0" name=""/>
        <dsp:cNvSpPr/>
      </dsp:nvSpPr>
      <dsp:spPr>
        <a:xfrm rot="1419005">
          <a:off x="1806442" y="1140559"/>
          <a:ext cx="318784" cy="4334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1000" kern="1200"/>
        </a:p>
      </dsp:txBody>
      <dsp:txXfrm>
        <a:off x="1810458" y="1208057"/>
        <a:ext cx="223149" cy="260040"/>
      </dsp:txXfrm>
    </dsp:sp>
    <dsp:sp modelId="{97B97CAD-3C50-4A26-8CA7-2B4638821A5B}">
      <dsp:nvSpPr>
        <dsp:cNvPr id="0" name=""/>
        <dsp:cNvSpPr/>
      </dsp:nvSpPr>
      <dsp:spPr>
        <a:xfrm>
          <a:off x="2233051" y="1332667"/>
          <a:ext cx="1747582" cy="10485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Tervezés (feladatok)</a:t>
          </a:r>
          <a:endParaRPr lang="hu-HU" sz="1200" kern="1200" dirty="0"/>
        </a:p>
      </dsp:txBody>
      <dsp:txXfrm>
        <a:off x="2263762" y="1363378"/>
        <a:ext cx="1686160" cy="987127"/>
      </dsp:txXfrm>
    </dsp:sp>
    <dsp:sp modelId="{E759324C-057D-4AC7-BC8A-941AB985C9AA}">
      <dsp:nvSpPr>
        <dsp:cNvPr id="0" name=""/>
        <dsp:cNvSpPr/>
      </dsp:nvSpPr>
      <dsp:spPr>
        <a:xfrm rot="1614099">
          <a:off x="4064724" y="2184435"/>
          <a:ext cx="229412" cy="4334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1000" kern="1200"/>
        </a:p>
      </dsp:txBody>
      <dsp:txXfrm>
        <a:off x="4068448" y="2255545"/>
        <a:ext cx="160588" cy="260040"/>
      </dsp:txXfrm>
    </dsp:sp>
    <dsp:sp modelId="{7CB3DF0F-CDDD-4083-AD36-8DCA15821622}">
      <dsp:nvSpPr>
        <dsp:cNvPr id="0" name=""/>
        <dsp:cNvSpPr/>
      </dsp:nvSpPr>
      <dsp:spPr>
        <a:xfrm>
          <a:off x="4366647" y="2415179"/>
          <a:ext cx="1747582" cy="10485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Megvalósítás</a:t>
          </a:r>
          <a:endParaRPr lang="hu-HU" sz="1200" kern="1200" dirty="0"/>
        </a:p>
      </dsp:txBody>
      <dsp:txXfrm>
        <a:off x="4397358" y="2445890"/>
        <a:ext cx="1686160" cy="987127"/>
      </dsp:txXfrm>
    </dsp:sp>
    <dsp:sp modelId="{BA076D04-DB9D-4DDA-B82F-AB5D2C6DB14B}">
      <dsp:nvSpPr>
        <dsp:cNvPr id="0" name=""/>
        <dsp:cNvSpPr/>
      </dsp:nvSpPr>
      <dsp:spPr>
        <a:xfrm rot="1351021">
          <a:off x="6238630" y="3201415"/>
          <a:ext cx="312860" cy="4334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1000" kern="1200" dirty="0"/>
        </a:p>
      </dsp:txBody>
      <dsp:txXfrm>
        <a:off x="6242208" y="3270123"/>
        <a:ext cx="219002" cy="260040"/>
      </dsp:txXfrm>
    </dsp:sp>
    <dsp:sp modelId="{010F3DCD-B85D-422E-89E8-6EB63947AD4A}">
      <dsp:nvSpPr>
        <dsp:cNvPr id="0" name=""/>
        <dsp:cNvSpPr/>
      </dsp:nvSpPr>
      <dsp:spPr>
        <a:xfrm>
          <a:off x="6659531" y="3365720"/>
          <a:ext cx="1747582" cy="10485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Tesztelés/ellenőrzés</a:t>
          </a:r>
          <a:endParaRPr lang="hu-HU" sz="1200" kern="1200" dirty="0"/>
        </a:p>
      </dsp:txBody>
      <dsp:txXfrm>
        <a:off x="6690242" y="3396431"/>
        <a:ext cx="1686160" cy="987127"/>
      </dsp:txXfrm>
    </dsp:sp>
    <dsp:sp modelId="{F60DA35A-D842-4BEF-B428-2768A2F211ED}">
      <dsp:nvSpPr>
        <dsp:cNvPr id="0" name=""/>
        <dsp:cNvSpPr/>
      </dsp:nvSpPr>
      <dsp:spPr>
        <a:xfrm rot="1562091">
          <a:off x="8521399" y="4230771"/>
          <a:ext cx="306313" cy="4334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1000" kern="1200"/>
        </a:p>
      </dsp:txBody>
      <dsp:txXfrm>
        <a:off x="8526061" y="4297284"/>
        <a:ext cx="214419" cy="260040"/>
      </dsp:txXfrm>
    </dsp:sp>
    <dsp:sp modelId="{E6B72C96-3ACE-4E7D-989C-ECFD7E3A2A87}">
      <dsp:nvSpPr>
        <dsp:cNvPr id="0" name=""/>
        <dsp:cNvSpPr/>
      </dsp:nvSpPr>
      <dsp:spPr>
        <a:xfrm>
          <a:off x="8926418" y="4473062"/>
          <a:ext cx="1747582" cy="10485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Dokumentáció/zárás</a:t>
          </a:r>
          <a:endParaRPr lang="hu-HU" sz="1200" kern="1200" dirty="0"/>
        </a:p>
      </dsp:txBody>
      <dsp:txXfrm>
        <a:off x="8957129" y="4503773"/>
        <a:ext cx="1686160" cy="9871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600" dirty="0" err="1" smtClean="0"/>
              <a:t>VízesÉS</a:t>
            </a:r>
            <a:r>
              <a:rPr lang="hu-HU" sz="6600" dirty="0" smtClean="0"/>
              <a:t> modell</a:t>
            </a:r>
            <a:endParaRPr lang="hu-HU" sz="66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8514801" y="6395875"/>
            <a:ext cx="3677199" cy="462126"/>
          </a:xfrm>
        </p:spPr>
        <p:txBody>
          <a:bodyPr/>
          <a:lstStyle/>
          <a:p>
            <a:r>
              <a:rPr lang="hu-HU" dirty="0" smtClean="0"/>
              <a:t>Készítette: Jelencsity Miklós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5835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3454" y="4065828"/>
            <a:ext cx="8534400" cy="1507067"/>
          </a:xfrm>
        </p:spPr>
        <p:txBody>
          <a:bodyPr/>
          <a:lstStyle/>
          <a:p>
            <a:pPr algn="ctr"/>
            <a:r>
              <a:rPr lang="it-IT" sz="4000" b="1" dirty="0"/>
              <a:t>MI AZ A VÍZESÉS MODELL?</a:t>
            </a:r>
            <a:r>
              <a:rPr lang="it-IT" b="1" dirty="0"/>
              <a:t/>
            </a:r>
            <a:br>
              <a:rPr lang="it-IT" b="1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3454" y="1704109"/>
            <a:ext cx="9252065" cy="4039986"/>
          </a:xfrm>
        </p:spPr>
        <p:txBody>
          <a:bodyPr>
            <a:normAutofit/>
          </a:bodyPr>
          <a:lstStyle/>
          <a:p>
            <a:r>
              <a:rPr lang="hu-HU" sz="2400" dirty="0"/>
              <a:t>Projektmenedzsment </a:t>
            </a:r>
            <a:r>
              <a:rPr lang="hu-HU" sz="2400" dirty="0" smtClean="0"/>
              <a:t>módszertan</a:t>
            </a:r>
            <a:endParaRPr lang="hu-HU" sz="2400" dirty="0"/>
          </a:p>
          <a:p>
            <a:r>
              <a:rPr lang="hu-HU" sz="2400" dirty="0" smtClean="0"/>
              <a:t>Legelső körben </a:t>
            </a:r>
            <a:r>
              <a:rPr lang="hu-HU" sz="2400" dirty="0" smtClean="0"/>
              <a:t>alkalmazott</a:t>
            </a:r>
          </a:p>
          <a:p>
            <a:r>
              <a:rPr lang="hu-HU" sz="2400" dirty="0" smtClean="0"/>
              <a:t>Projekt erre épül</a:t>
            </a:r>
            <a:endParaRPr lang="hu-HU" sz="2400" dirty="0" smtClean="0"/>
          </a:p>
          <a:p>
            <a:endParaRPr lang="hu-HU" dirty="0" smtClean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9505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445982"/>
              </p:ext>
            </p:extLst>
          </p:nvPr>
        </p:nvGraphicFramePr>
        <p:xfrm>
          <a:off x="631767" y="332509"/>
          <a:ext cx="11380124" cy="5968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898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 smtClean="0"/>
              <a:t>Előnyök</a:t>
            </a:r>
            <a:endParaRPr lang="hu-HU" sz="4000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Könnyen érthető</a:t>
            </a:r>
          </a:p>
          <a:p>
            <a:r>
              <a:rPr lang="hu-HU" dirty="0" smtClean="0"/>
              <a:t>Változások nélkül könnyen tervezhető</a:t>
            </a:r>
          </a:p>
          <a:p>
            <a:r>
              <a:rPr lang="hu-HU" dirty="0" smtClean="0"/>
              <a:t>Könnyű dokumentálás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1208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Hátrányok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Tervezetlen változások</a:t>
            </a:r>
          </a:p>
          <a:p>
            <a:r>
              <a:rPr lang="hu-HU" dirty="0" smtClean="0"/>
              <a:t>Megrendelő számára láhatóság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7928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Mikor érdemes alkalmazni?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Meghatározott követelmény</a:t>
            </a:r>
          </a:p>
          <a:p>
            <a:r>
              <a:rPr lang="hu-HU" dirty="0" smtClean="0"/>
              <a:t>Egyértelmű elvárások</a:t>
            </a:r>
          </a:p>
          <a:p>
            <a:r>
              <a:rPr lang="hu-HU" dirty="0" smtClean="0"/>
              <a:t>Változás nélküli projekt</a:t>
            </a:r>
          </a:p>
          <a:p>
            <a:r>
              <a:rPr lang="hu-HU" dirty="0" smtClean="0"/>
              <a:t>Folyamatos visszacsatolás elhanyagolható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0054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20417152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</TotalTime>
  <Words>59</Words>
  <Application>Microsoft Office PowerPoint</Application>
  <PresentationFormat>Szélesvásznú</PresentationFormat>
  <Paragraphs>25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Szelet</vt:lpstr>
      <vt:lpstr>VízesÉS modell</vt:lpstr>
      <vt:lpstr>MI AZ A VÍZESÉS MODELL? </vt:lpstr>
      <vt:lpstr>PowerPoint-bemutató</vt:lpstr>
      <vt:lpstr>Előnyök</vt:lpstr>
      <vt:lpstr>Hátrányok</vt:lpstr>
      <vt:lpstr>Mikor érdemes alkalmazni?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VízesÉS modell</dc:title>
  <dc:creator>Jelencsity Miklós</dc:creator>
  <cp:lastModifiedBy>Jelencsity Miklós</cp:lastModifiedBy>
  <cp:revision>5</cp:revision>
  <dcterms:created xsi:type="dcterms:W3CDTF">2022-09-14T07:30:52Z</dcterms:created>
  <dcterms:modified xsi:type="dcterms:W3CDTF">2022-09-15T10:27:08Z</dcterms:modified>
</cp:coreProperties>
</file>