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75" r:id="rId5"/>
    <p:sldId id="274" r:id="rId6"/>
    <p:sldId id="273" r:id="rId7"/>
    <p:sldId id="272" r:id="rId8"/>
    <p:sldId id="270" r:id="rId9"/>
    <p:sldId id="271" r:id="rId10"/>
    <p:sldId id="269" r:id="rId11"/>
    <p:sldId id="268" r:id="rId12"/>
    <p:sldId id="267" r:id="rId13"/>
    <p:sldId id="266" r:id="rId14"/>
    <p:sldId id="265" r:id="rId15"/>
    <p:sldId id="264" r:id="rId16"/>
    <p:sldId id="259" r:id="rId17"/>
    <p:sldId id="260" r:id="rId18"/>
    <p:sldId id="263" r:id="rId19"/>
    <p:sldId id="261" r:id="rId20"/>
    <p:sldId id="26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ínek Ondřej" initials="JO" lastIdx="1" clrIdx="0">
    <p:extLst>
      <p:ext uri="{19B8F6BF-5375-455C-9EA6-DF929625EA0E}">
        <p15:presenceInfo xmlns:p15="http://schemas.microsoft.com/office/powerpoint/2012/main" userId="S::JelinekOn@eskola.eu::d4ba8473-0481-49d3-a442-2ad11ee9f53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7365F-09E5-4D0B-B342-AF567CF4E92C}" type="datetimeFigureOut">
              <a:rPr lang="cs-CZ" smtClean="0"/>
              <a:t>18.01.2023</a:t>
            </a:fld>
            <a:endParaRPr lang="cs-CZ" dirty="0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dirty="0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DF4D0-8309-4E64-A990-0D427E2DF5D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1767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cs-CZ" dirty="0"/>
              <a:t>Což je pro majitele malých podniků, pro studenty nebo pro lidi co si chtějí nebo potřebují najít práci.</a:t>
            </a:r>
          </a:p>
          <a:p>
            <a:pPr marL="228600" indent="-228600">
              <a:buFont typeface="+mj-lt"/>
              <a:buAutoNum type="arabicPeriod"/>
            </a:pPr>
            <a:r>
              <a:rPr lang="cs-CZ" dirty="0"/>
              <a:t>Pro ty co se chtějí zdokonalit ve své kariéře, propojit a posílit profesionální vztahy a naučit se nějaký nový zkušenosti.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DF4D0-8309-4E64-A990-0D427E2DF5D3}" type="slidenum">
              <a:rPr lang="cs-CZ" smtClean="0"/>
              <a:t>2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88081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DF4D0-8309-4E64-A990-0D427E2DF5D3}" type="slidenum">
              <a:rPr lang="cs-CZ" smtClean="0"/>
              <a:t>11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210486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DF4D0-8309-4E64-A990-0D427E2DF5D3}" type="slidenum">
              <a:rPr lang="cs-CZ" smtClean="0"/>
              <a:t>12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34391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DF4D0-8309-4E64-A990-0D427E2DF5D3}" type="slidenum">
              <a:rPr lang="cs-CZ" smtClean="0"/>
              <a:t>13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99003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DF4D0-8309-4E64-A990-0D427E2DF5D3}" type="slidenum">
              <a:rPr lang="cs-CZ" smtClean="0"/>
              <a:t>14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38965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DF4D0-8309-4E64-A990-0D427E2DF5D3}" type="slidenum">
              <a:rPr lang="cs-CZ" smtClean="0"/>
              <a:t>15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708852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DF4D0-8309-4E64-A990-0D427E2DF5D3}" type="slidenum">
              <a:rPr lang="cs-CZ" smtClean="0"/>
              <a:t>16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604226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DF4D0-8309-4E64-A990-0D427E2DF5D3}" type="slidenum">
              <a:rPr lang="cs-CZ" smtClean="0"/>
              <a:t>17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587740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DF4D0-8309-4E64-A990-0D427E2DF5D3}" type="slidenum">
              <a:rPr lang="cs-CZ" smtClean="0"/>
              <a:t>18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042832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DF4D0-8309-4E64-A990-0D427E2DF5D3}" type="slidenum">
              <a:rPr lang="cs-CZ" smtClean="0"/>
              <a:t>19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963468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DF4D0-8309-4E64-A990-0D427E2DF5D3}" type="slidenum">
              <a:rPr lang="cs-CZ" smtClean="0"/>
              <a:t>20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75911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DF4D0-8309-4E64-A990-0D427E2DF5D3}" type="slidenum">
              <a:rPr lang="cs-CZ" smtClean="0"/>
              <a:t>3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181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DF4D0-8309-4E64-A990-0D427E2DF5D3}" type="slidenum">
              <a:rPr lang="cs-CZ" smtClean="0"/>
              <a:t>4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92813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DF4D0-8309-4E64-A990-0D427E2DF5D3}" type="slidenum">
              <a:rPr lang="cs-CZ" smtClean="0"/>
              <a:t>5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3878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DF4D0-8309-4E64-A990-0D427E2DF5D3}" type="slidenum">
              <a:rPr lang="cs-CZ" smtClean="0"/>
              <a:t>6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54053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DF4D0-8309-4E64-A990-0D427E2DF5D3}" type="slidenum">
              <a:rPr lang="cs-CZ" smtClean="0"/>
              <a:t>7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08549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DF4D0-8309-4E64-A990-0D427E2DF5D3}" type="slidenum">
              <a:rPr lang="cs-CZ" smtClean="0"/>
              <a:t>8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52412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DF4D0-8309-4E64-A990-0D427E2DF5D3}" type="slidenum">
              <a:rPr lang="cs-CZ" smtClean="0"/>
              <a:t>9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88970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DF4D0-8309-4E64-A990-0D427E2DF5D3}" type="slidenum">
              <a:rPr lang="cs-CZ" smtClean="0"/>
              <a:t>10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38928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DE6A-8037-448A-A111-0D1B671B68E3}" type="datetimeFigureOut">
              <a:rPr lang="cs-CZ" smtClean="0"/>
              <a:t>18.01.2023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92E2-C583-4CA3-9B00-4D483F4C9F63}" type="slidenum">
              <a:rPr lang="cs-CZ" smtClean="0"/>
              <a:t>‹#›</a:t>
            </a:fld>
            <a:endParaRPr lang="cs-CZ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180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dirty="0"/>
              <a:t>Kliknutím na ikonu přidáte obrázek.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DE6A-8037-448A-A111-0D1B671B68E3}" type="datetimeFigureOut">
              <a:rPr lang="cs-CZ" smtClean="0"/>
              <a:t>18.01.2023</a:t>
            </a:fld>
            <a:endParaRPr lang="cs-C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92E2-C583-4CA3-9B00-4D483F4C9F6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52831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DE6A-8037-448A-A111-0D1B671B68E3}" type="datetimeFigureOut">
              <a:rPr lang="cs-CZ" smtClean="0"/>
              <a:t>18.01.2023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92E2-C583-4CA3-9B00-4D483F4C9F6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78358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DE6A-8037-448A-A111-0D1B671B68E3}" type="datetimeFigureOut">
              <a:rPr lang="cs-CZ" smtClean="0"/>
              <a:t>18.01.2023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92E2-C583-4CA3-9B00-4D483F4C9F63}" type="slidenum">
              <a:rPr lang="cs-CZ" smtClean="0"/>
              <a:t>‹#›</a:t>
            </a:fld>
            <a:endParaRPr lang="cs-CZ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3818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DE6A-8037-448A-A111-0D1B671B68E3}" type="datetimeFigureOut">
              <a:rPr lang="cs-CZ" smtClean="0"/>
              <a:t>18.01.2023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92E2-C583-4CA3-9B00-4D483F4C9F6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15779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DE6A-8037-448A-A111-0D1B671B68E3}" type="datetimeFigureOut">
              <a:rPr lang="cs-CZ" smtClean="0"/>
              <a:t>18.01.2023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92E2-C583-4CA3-9B00-4D483F4C9F63}" type="slidenum">
              <a:rPr lang="cs-CZ" smtClean="0"/>
              <a:t>‹#›</a:t>
            </a:fld>
            <a:endParaRPr lang="cs-CZ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634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DE6A-8037-448A-A111-0D1B671B68E3}" type="datetimeFigureOut">
              <a:rPr lang="cs-CZ" smtClean="0"/>
              <a:t>18.01.2023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92E2-C583-4CA3-9B00-4D483F4C9F6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288450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DE6A-8037-448A-A111-0D1B671B68E3}" type="datetimeFigureOut">
              <a:rPr lang="cs-CZ" smtClean="0"/>
              <a:t>18.01.2023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92E2-C583-4CA3-9B00-4D483F4C9F6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095370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DE6A-8037-448A-A111-0D1B671B68E3}" type="datetimeFigureOut">
              <a:rPr lang="cs-CZ" smtClean="0"/>
              <a:t>18.01.2023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92E2-C583-4CA3-9B00-4D483F4C9F6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4971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DE6A-8037-448A-A111-0D1B671B68E3}" type="datetimeFigureOut">
              <a:rPr lang="cs-CZ" smtClean="0"/>
              <a:t>18.01.2023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92E2-C583-4CA3-9B00-4D483F4C9F6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3176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DE6A-8037-448A-A111-0D1B671B68E3}" type="datetimeFigureOut">
              <a:rPr lang="cs-CZ" smtClean="0"/>
              <a:t>18.01.2023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92E2-C583-4CA3-9B00-4D483F4C9F6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47203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DE6A-8037-448A-A111-0D1B671B68E3}" type="datetimeFigureOut">
              <a:rPr lang="cs-CZ" smtClean="0"/>
              <a:t>18.01.2023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92E2-C583-4CA3-9B00-4D483F4C9F6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70021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DE6A-8037-448A-A111-0D1B671B68E3}" type="datetimeFigureOut">
              <a:rPr lang="cs-CZ" smtClean="0"/>
              <a:t>18.01.2023</a:t>
            </a:fld>
            <a:endParaRPr lang="cs-CZ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92E2-C583-4CA3-9B00-4D483F4C9F6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47790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DE6A-8037-448A-A111-0D1B671B68E3}" type="datetimeFigureOut">
              <a:rPr lang="cs-CZ" smtClean="0"/>
              <a:t>18.01.2023</a:t>
            </a:fld>
            <a:endParaRPr lang="cs-C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92E2-C583-4CA3-9B00-4D483F4C9F6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17504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DE6A-8037-448A-A111-0D1B671B68E3}" type="datetimeFigureOut">
              <a:rPr lang="cs-CZ" smtClean="0"/>
              <a:t>18.01.2023</a:t>
            </a:fld>
            <a:endParaRPr lang="cs-C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92E2-C583-4CA3-9B00-4D483F4C9F6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76703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DE6A-8037-448A-A111-0D1B671B68E3}" type="datetimeFigureOut">
              <a:rPr lang="cs-CZ" smtClean="0"/>
              <a:t>18.01.2023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92E2-C583-4CA3-9B00-4D483F4C9F6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34568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dirty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DE6A-8037-448A-A111-0D1B671B68E3}" type="datetimeFigureOut">
              <a:rPr lang="cs-CZ" smtClean="0"/>
              <a:t>18.01.2023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92E2-C583-4CA3-9B00-4D483F4C9F6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63591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9EEDE6A-8037-448A-A111-0D1B671B68E3}" type="datetimeFigureOut">
              <a:rPr lang="cs-CZ" smtClean="0"/>
              <a:t>18.01.2023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AFC92E2-C583-4CA3-9B00-4D483F4C9F63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462392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app-image-linkedin-logo-2060507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BDD1EA-D8C1-45AF-9F0A-14A2A137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82D7444-CD1F-47D1-8BFF-409E6175B6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2710" y="628617"/>
            <a:ext cx="3971902" cy="3028983"/>
          </a:xfrm>
        </p:spPr>
        <p:txBody>
          <a:bodyPr>
            <a:normAutofit/>
          </a:bodyPr>
          <a:lstStyle/>
          <a:p>
            <a:r>
              <a:rPr lang="cs-CZ" dirty="0"/>
              <a:t>Sociální síť LinkedIn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9A2922F-ACF3-4117-9B26-9DD71D534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54040" y="3870356"/>
            <a:ext cx="2827315" cy="1564744"/>
          </a:xfrm>
        </p:spPr>
        <p:txBody>
          <a:bodyPr>
            <a:normAutofit/>
          </a:bodyPr>
          <a:lstStyle/>
          <a:p>
            <a:r>
              <a:rPr lang="cs-CZ" dirty="0"/>
              <a:t>Ondřej Jelínek</a:t>
            </a:r>
          </a:p>
        </p:txBody>
      </p:sp>
      <p:sp>
        <p:nvSpPr>
          <p:cNvPr id="12" name="Snip Diagonal Corner Rectangle 6">
            <a:extLst>
              <a:ext uri="{FF2B5EF4-FFF2-40B4-BE49-F238E27FC236}">
                <a16:creationId xmlns:a16="http://schemas.microsoft.com/office/drawing/2014/main" id="{14354E08-0068-48D7-A8AD-84C7B1CF5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Obrázek 4" descr="Obsah obrázku text&#10;&#10;Popis byl vytvořen automaticky">
            <a:extLst>
              <a:ext uri="{FF2B5EF4-FFF2-40B4-BE49-F238E27FC236}">
                <a16:creationId xmlns:a16="http://schemas.microsoft.com/office/drawing/2014/main" id="{5C785BB1-CA98-4465-84BA-4C871AAF75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8535" r="7667" b="1"/>
          <a:stretch/>
        </p:blipFill>
        <p:spPr>
          <a:xfrm>
            <a:off x="799072" y="786117"/>
            <a:ext cx="6245352" cy="4956048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779F34F-2960-4B81-BA08-445B6F6A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0A57ACC-416F-4A5D-B7F7-DDA9886A3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6522B4F-50C4-4FCE-8AE2-3789D63E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3978FC-B5D1-42BE-B086-BC2A733D5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CED99F1-340D-4970-8E66-3B28E927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0A54E39-63C0-4847-A766-C6B74FEB4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9530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9448D9-8F1D-4CFE-93BA-E0272F0D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0FD30D7-C057-49CC-A0AC-A9316AA1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7543800" cy="1507067"/>
          </a:xfrm>
        </p:spPr>
        <p:txBody>
          <a:bodyPr>
            <a:normAutofit/>
          </a:bodyPr>
          <a:lstStyle/>
          <a:p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710C13-7612-47CA-9A13-0DCB02F14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7493137" cy="3615267"/>
          </a:xfrm>
        </p:spPr>
        <p:txBody>
          <a:bodyPr>
            <a:normAutofit/>
          </a:bodyPr>
          <a:lstStyle/>
          <a:p>
            <a:endParaRPr lang="cs-CZ" dirty="0"/>
          </a:p>
        </p:txBody>
      </p:sp>
      <p:pic>
        <p:nvPicPr>
          <p:cNvPr id="5" name="Picture 4" descr="Koule tvořená sítí a uzly">
            <a:extLst>
              <a:ext uri="{FF2B5EF4-FFF2-40B4-BE49-F238E27FC236}">
                <a16:creationId xmlns:a16="http://schemas.microsoft.com/office/drawing/2014/main" id="{88E772C4-8D2F-56A5-976F-E08F8C1F29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059" r="16071"/>
          <a:stretch/>
        </p:blipFill>
        <p:spPr>
          <a:xfrm>
            <a:off x="8820603" y="10"/>
            <a:ext cx="3371397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4749DEA-AC6C-4834-A330-03A1796B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0CBC5D1-BAF0-454E-9D7C-68370AA9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ABB9F45-32F7-4915-A94F-F1E34B3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4EA6F09-00FD-4C50-A2DF-D0B1CC4C9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8B975B-2618-4734-A401-FAB74519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F4B123-0577-4F10-986B-6BD86396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4294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9448D9-8F1D-4CFE-93BA-E0272F0D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0FD30D7-C057-49CC-A0AC-A9316AA1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7543800" cy="1507067"/>
          </a:xfrm>
        </p:spPr>
        <p:txBody>
          <a:bodyPr>
            <a:normAutofit/>
          </a:bodyPr>
          <a:lstStyle/>
          <a:p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710C13-7612-47CA-9A13-0DCB02F14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7493137" cy="3615267"/>
          </a:xfrm>
        </p:spPr>
        <p:txBody>
          <a:bodyPr>
            <a:normAutofit/>
          </a:bodyPr>
          <a:lstStyle/>
          <a:p>
            <a:endParaRPr lang="cs-CZ" dirty="0"/>
          </a:p>
        </p:txBody>
      </p:sp>
      <p:pic>
        <p:nvPicPr>
          <p:cNvPr id="5" name="Picture 4" descr="Koule tvořená sítí a uzly">
            <a:extLst>
              <a:ext uri="{FF2B5EF4-FFF2-40B4-BE49-F238E27FC236}">
                <a16:creationId xmlns:a16="http://schemas.microsoft.com/office/drawing/2014/main" id="{88E772C4-8D2F-56A5-976F-E08F8C1F29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059" r="16071"/>
          <a:stretch/>
        </p:blipFill>
        <p:spPr>
          <a:xfrm>
            <a:off x="8820603" y="10"/>
            <a:ext cx="3371397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4749DEA-AC6C-4834-A330-03A1796B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0CBC5D1-BAF0-454E-9D7C-68370AA9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ABB9F45-32F7-4915-A94F-F1E34B3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4EA6F09-00FD-4C50-A2DF-D0B1CC4C9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8B975B-2618-4734-A401-FAB74519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F4B123-0577-4F10-986B-6BD86396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354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9448D9-8F1D-4CFE-93BA-E0272F0D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0FD30D7-C057-49CC-A0AC-A9316AA1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7543800" cy="1507067"/>
          </a:xfrm>
        </p:spPr>
        <p:txBody>
          <a:bodyPr>
            <a:normAutofit/>
          </a:bodyPr>
          <a:lstStyle/>
          <a:p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710C13-7612-47CA-9A13-0DCB02F14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7493137" cy="3615267"/>
          </a:xfrm>
        </p:spPr>
        <p:txBody>
          <a:bodyPr>
            <a:normAutofit/>
          </a:bodyPr>
          <a:lstStyle/>
          <a:p>
            <a:endParaRPr lang="cs-CZ" dirty="0"/>
          </a:p>
        </p:txBody>
      </p:sp>
      <p:pic>
        <p:nvPicPr>
          <p:cNvPr id="5" name="Picture 4" descr="Koule tvořená sítí a uzly">
            <a:extLst>
              <a:ext uri="{FF2B5EF4-FFF2-40B4-BE49-F238E27FC236}">
                <a16:creationId xmlns:a16="http://schemas.microsoft.com/office/drawing/2014/main" id="{88E772C4-8D2F-56A5-976F-E08F8C1F29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059" r="16071"/>
          <a:stretch/>
        </p:blipFill>
        <p:spPr>
          <a:xfrm>
            <a:off x="8820603" y="10"/>
            <a:ext cx="3371397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4749DEA-AC6C-4834-A330-03A1796B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0CBC5D1-BAF0-454E-9D7C-68370AA9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ABB9F45-32F7-4915-A94F-F1E34B3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4EA6F09-00FD-4C50-A2DF-D0B1CC4C9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8B975B-2618-4734-A401-FAB74519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F4B123-0577-4F10-986B-6BD86396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2674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9448D9-8F1D-4CFE-93BA-E0272F0D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0FD30D7-C057-49CC-A0AC-A9316AA1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7543800" cy="1507067"/>
          </a:xfrm>
        </p:spPr>
        <p:txBody>
          <a:bodyPr>
            <a:normAutofit/>
          </a:bodyPr>
          <a:lstStyle/>
          <a:p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710C13-7612-47CA-9A13-0DCB02F14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7493137" cy="3615267"/>
          </a:xfrm>
        </p:spPr>
        <p:txBody>
          <a:bodyPr>
            <a:normAutofit/>
          </a:bodyPr>
          <a:lstStyle/>
          <a:p>
            <a:endParaRPr lang="cs-CZ" dirty="0"/>
          </a:p>
        </p:txBody>
      </p:sp>
      <p:pic>
        <p:nvPicPr>
          <p:cNvPr id="5" name="Picture 4" descr="Koule tvořená sítí a uzly">
            <a:extLst>
              <a:ext uri="{FF2B5EF4-FFF2-40B4-BE49-F238E27FC236}">
                <a16:creationId xmlns:a16="http://schemas.microsoft.com/office/drawing/2014/main" id="{88E772C4-8D2F-56A5-976F-E08F8C1F29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059" r="16071"/>
          <a:stretch/>
        </p:blipFill>
        <p:spPr>
          <a:xfrm>
            <a:off x="8820603" y="10"/>
            <a:ext cx="3371397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4749DEA-AC6C-4834-A330-03A1796B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0CBC5D1-BAF0-454E-9D7C-68370AA9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ABB9F45-32F7-4915-A94F-F1E34B3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4EA6F09-00FD-4C50-A2DF-D0B1CC4C9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8B975B-2618-4734-A401-FAB74519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F4B123-0577-4F10-986B-6BD86396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2994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9448D9-8F1D-4CFE-93BA-E0272F0D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0FD30D7-C057-49CC-A0AC-A9316AA1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7543800" cy="1507067"/>
          </a:xfrm>
        </p:spPr>
        <p:txBody>
          <a:bodyPr>
            <a:normAutofit/>
          </a:bodyPr>
          <a:lstStyle/>
          <a:p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710C13-7612-47CA-9A13-0DCB02F14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7493137" cy="3615267"/>
          </a:xfrm>
        </p:spPr>
        <p:txBody>
          <a:bodyPr>
            <a:normAutofit/>
          </a:bodyPr>
          <a:lstStyle/>
          <a:p>
            <a:endParaRPr lang="cs-CZ" dirty="0"/>
          </a:p>
        </p:txBody>
      </p:sp>
      <p:pic>
        <p:nvPicPr>
          <p:cNvPr id="5" name="Picture 4" descr="Koule tvořená sítí a uzly">
            <a:extLst>
              <a:ext uri="{FF2B5EF4-FFF2-40B4-BE49-F238E27FC236}">
                <a16:creationId xmlns:a16="http://schemas.microsoft.com/office/drawing/2014/main" id="{88E772C4-8D2F-56A5-976F-E08F8C1F29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059" r="16071"/>
          <a:stretch/>
        </p:blipFill>
        <p:spPr>
          <a:xfrm>
            <a:off x="8820603" y="10"/>
            <a:ext cx="3371397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4749DEA-AC6C-4834-A330-03A1796B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0CBC5D1-BAF0-454E-9D7C-68370AA9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ABB9F45-32F7-4915-A94F-F1E34B3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4EA6F09-00FD-4C50-A2DF-D0B1CC4C9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8B975B-2618-4734-A401-FAB74519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F4B123-0577-4F10-986B-6BD86396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3903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9448D9-8F1D-4CFE-93BA-E0272F0D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0FD30D7-C057-49CC-A0AC-A9316AA1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7543800" cy="1507067"/>
          </a:xfrm>
        </p:spPr>
        <p:txBody>
          <a:bodyPr>
            <a:normAutofit/>
          </a:bodyPr>
          <a:lstStyle/>
          <a:p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710C13-7612-47CA-9A13-0DCB02F14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7493137" cy="3615267"/>
          </a:xfrm>
        </p:spPr>
        <p:txBody>
          <a:bodyPr>
            <a:normAutofit/>
          </a:bodyPr>
          <a:lstStyle/>
          <a:p>
            <a:endParaRPr lang="cs-CZ" dirty="0"/>
          </a:p>
        </p:txBody>
      </p:sp>
      <p:pic>
        <p:nvPicPr>
          <p:cNvPr id="5" name="Picture 4" descr="Koule tvořená sítí a uzly">
            <a:extLst>
              <a:ext uri="{FF2B5EF4-FFF2-40B4-BE49-F238E27FC236}">
                <a16:creationId xmlns:a16="http://schemas.microsoft.com/office/drawing/2014/main" id="{88E772C4-8D2F-56A5-976F-E08F8C1F29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059" r="16071"/>
          <a:stretch/>
        </p:blipFill>
        <p:spPr>
          <a:xfrm>
            <a:off x="8820603" y="10"/>
            <a:ext cx="3371397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4749DEA-AC6C-4834-A330-03A1796B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0CBC5D1-BAF0-454E-9D7C-68370AA9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ABB9F45-32F7-4915-A94F-F1E34B3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4EA6F09-00FD-4C50-A2DF-D0B1CC4C9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8B975B-2618-4734-A401-FAB74519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F4B123-0577-4F10-986B-6BD86396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9722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9448D9-8F1D-4CFE-93BA-E0272F0D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0FD30D7-C057-49CC-A0AC-A9316AA1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7543800" cy="1507067"/>
          </a:xfrm>
        </p:spPr>
        <p:txBody>
          <a:bodyPr>
            <a:normAutofit/>
          </a:bodyPr>
          <a:lstStyle/>
          <a:p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710C13-7612-47CA-9A13-0DCB02F14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7493137" cy="3615267"/>
          </a:xfrm>
        </p:spPr>
        <p:txBody>
          <a:bodyPr>
            <a:normAutofit/>
          </a:bodyPr>
          <a:lstStyle/>
          <a:p>
            <a:endParaRPr lang="cs-CZ" dirty="0"/>
          </a:p>
        </p:txBody>
      </p:sp>
      <p:pic>
        <p:nvPicPr>
          <p:cNvPr id="5" name="Picture 4" descr="Koule tvořená sítí a uzly">
            <a:extLst>
              <a:ext uri="{FF2B5EF4-FFF2-40B4-BE49-F238E27FC236}">
                <a16:creationId xmlns:a16="http://schemas.microsoft.com/office/drawing/2014/main" id="{88E772C4-8D2F-56A5-976F-E08F8C1F29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059" r="16071"/>
          <a:stretch/>
        </p:blipFill>
        <p:spPr>
          <a:xfrm>
            <a:off x="8820603" y="10"/>
            <a:ext cx="3371397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4749DEA-AC6C-4834-A330-03A1796B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0CBC5D1-BAF0-454E-9D7C-68370AA9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ABB9F45-32F7-4915-A94F-F1E34B3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4EA6F09-00FD-4C50-A2DF-D0B1CC4C9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8B975B-2618-4734-A401-FAB74519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F4B123-0577-4F10-986B-6BD86396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90387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9448D9-8F1D-4CFE-93BA-E0272F0D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0FD30D7-C057-49CC-A0AC-A9316AA1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7543800" cy="1507067"/>
          </a:xfrm>
        </p:spPr>
        <p:txBody>
          <a:bodyPr>
            <a:normAutofit/>
          </a:bodyPr>
          <a:lstStyle/>
          <a:p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710C13-7612-47CA-9A13-0DCB02F14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7493137" cy="3615267"/>
          </a:xfrm>
        </p:spPr>
        <p:txBody>
          <a:bodyPr>
            <a:normAutofit/>
          </a:bodyPr>
          <a:lstStyle/>
          <a:p>
            <a:endParaRPr lang="cs-CZ" dirty="0"/>
          </a:p>
        </p:txBody>
      </p:sp>
      <p:pic>
        <p:nvPicPr>
          <p:cNvPr id="5" name="Picture 4" descr="Koule tvořená sítí a uzly">
            <a:extLst>
              <a:ext uri="{FF2B5EF4-FFF2-40B4-BE49-F238E27FC236}">
                <a16:creationId xmlns:a16="http://schemas.microsoft.com/office/drawing/2014/main" id="{88E772C4-8D2F-56A5-976F-E08F8C1F29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059" r="16071"/>
          <a:stretch/>
        </p:blipFill>
        <p:spPr>
          <a:xfrm>
            <a:off x="8820603" y="10"/>
            <a:ext cx="3371397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4749DEA-AC6C-4834-A330-03A1796B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0CBC5D1-BAF0-454E-9D7C-68370AA9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ABB9F45-32F7-4915-A94F-F1E34B3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4EA6F09-00FD-4C50-A2DF-D0B1CC4C9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8B975B-2618-4734-A401-FAB74519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F4B123-0577-4F10-986B-6BD86396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0957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9448D9-8F1D-4CFE-93BA-E0272F0D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0FD30D7-C057-49CC-A0AC-A9316AA1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7543800" cy="1507067"/>
          </a:xfrm>
        </p:spPr>
        <p:txBody>
          <a:bodyPr>
            <a:normAutofit/>
          </a:bodyPr>
          <a:lstStyle/>
          <a:p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710C13-7612-47CA-9A13-0DCB02F14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7493137" cy="3615267"/>
          </a:xfrm>
        </p:spPr>
        <p:txBody>
          <a:bodyPr>
            <a:normAutofit/>
          </a:bodyPr>
          <a:lstStyle/>
          <a:p>
            <a:endParaRPr lang="cs-CZ" dirty="0"/>
          </a:p>
        </p:txBody>
      </p:sp>
      <p:pic>
        <p:nvPicPr>
          <p:cNvPr id="5" name="Picture 4" descr="Koule tvořená sítí a uzly">
            <a:extLst>
              <a:ext uri="{FF2B5EF4-FFF2-40B4-BE49-F238E27FC236}">
                <a16:creationId xmlns:a16="http://schemas.microsoft.com/office/drawing/2014/main" id="{88E772C4-8D2F-56A5-976F-E08F8C1F29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059" r="16071"/>
          <a:stretch/>
        </p:blipFill>
        <p:spPr>
          <a:xfrm>
            <a:off x="8820603" y="10"/>
            <a:ext cx="3371397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4749DEA-AC6C-4834-A330-03A1796B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0CBC5D1-BAF0-454E-9D7C-68370AA9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ABB9F45-32F7-4915-A94F-F1E34B3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4EA6F09-00FD-4C50-A2DF-D0B1CC4C9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8B975B-2618-4734-A401-FAB74519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F4B123-0577-4F10-986B-6BD86396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9995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9448D9-8F1D-4CFE-93BA-E0272F0D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0FD30D7-C057-49CC-A0AC-A9316AA1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7543800" cy="1507067"/>
          </a:xfrm>
        </p:spPr>
        <p:txBody>
          <a:bodyPr>
            <a:normAutofit/>
          </a:bodyPr>
          <a:lstStyle/>
          <a:p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710C13-7612-47CA-9A13-0DCB02F14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7493137" cy="3615267"/>
          </a:xfrm>
        </p:spPr>
        <p:txBody>
          <a:bodyPr>
            <a:normAutofit/>
          </a:bodyPr>
          <a:lstStyle/>
          <a:p>
            <a:endParaRPr lang="cs-CZ" dirty="0"/>
          </a:p>
        </p:txBody>
      </p:sp>
      <p:pic>
        <p:nvPicPr>
          <p:cNvPr id="5" name="Picture 4" descr="Koule tvořená sítí a uzly">
            <a:extLst>
              <a:ext uri="{FF2B5EF4-FFF2-40B4-BE49-F238E27FC236}">
                <a16:creationId xmlns:a16="http://schemas.microsoft.com/office/drawing/2014/main" id="{88E772C4-8D2F-56A5-976F-E08F8C1F29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059" r="16071"/>
          <a:stretch/>
        </p:blipFill>
        <p:spPr>
          <a:xfrm>
            <a:off x="8820603" y="10"/>
            <a:ext cx="3371397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4749DEA-AC6C-4834-A330-03A1796B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0CBC5D1-BAF0-454E-9D7C-68370AA9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ABB9F45-32F7-4915-A94F-F1E34B3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4EA6F09-00FD-4C50-A2DF-D0B1CC4C9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8B975B-2618-4734-A401-FAB74519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F4B123-0577-4F10-986B-6BD86396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5239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9448D9-8F1D-4CFE-93BA-E0272F0D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0FD30D7-C057-49CC-A0AC-A9316AA1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7543800" cy="1507067"/>
          </a:xfrm>
        </p:spPr>
        <p:txBody>
          <a:bodyPr>
            <a:normAutofit/>
          </a:bodyPr>
          <a:lstStyle/>
          <a:p>
            <a:r>
              <a:rPr lang="cs-CZ"/>
              <a:t>Co je Linkedin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710C13-7612-47CA-9A13-0DCB02F14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7493137" cy="3615267"/>
          </a:xfrm>
        </p:spPr>
        <p:txBody>
          <a:bodyPr>
            <a:normAutofit/>
          </a:bodyPr>
          <a:lstStyle/>
          <a:p>
            <a:r>
              <a:rPr lang="cs-CZ" dirty="0"/>
              <a:t>Celosvětově největší profesní síť</a:t>
            </a:r>
          </a:p>
          <a:p>
            <a:endParaRPr lang="cs-CZ" dirty="0"/>
          </a:p>
          <a:p>
            <a:r>
              <a:rPr lang="cs-CZ" dirty="0"/>
              <a:t>Platforma pro každého </a:t>
            </a:r>
          </a:p>
          <a:p>
            <a:endParaRPr lang="cs-CZ" dirty="0"/>
          </a:p>
        </p:txBody>
      </p:sp>
      <p:pic>
        <p:nvPicPr>
          <p:cNvPr id="5" name="Picture 4" descr="Koule tvořená sítí a uzly">
            <a:extLst>
              <a:ext uri="{FF2B5EF4-FFF2-40B4-BE49-F238E27FC236}">
                <a16:creationId xmlns:a16="http://schemas.microsoft.com/office/drawing/2014/main" id="{88E772C4-8D2F-56A5-976F-E08F8C1F29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059" r="16071"/>
          <a:stretch/>
        </p:blipFill>
        <p:spPr>
          <a:xfrm>
            <a:off x="8820603" y="10"/>
            <a:ext cx="3371397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4749DEA-AC6C-4834-A330-03A1796B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0CBC5D1-BAF0-454E-9D7C-68370AA9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ABB9F45-32F7-4915-A94F-F1E34B3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4EA6F09-00FD-4C50-A2DF-D0B1CC4C9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8B975B-2618-4734-A401-FAB74519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F4B123-0577-4F10-986B-6BD86396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2729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9448D9-8F1D-4CFE-93BA-E0272F0D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0FD30D7-C057-49CC-A0AC-A9316AA1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7543800" cy="1507067"/>
          </a:xfrm>
        </p:spPr>
        <p:txBody>
          <a:bodyPr>
            <a:normAutofit/>
          </a:bodyPr>
          <a:lstStyle/>
          <a:p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710C13-7612-47CA-9A13-0DCB02F14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7493137" cy="3615267"/>
          </a:xfrm>
        </p:spPr>
        <p:txBody>
          <a:bodyPr>
            <a:normAutofit/>
          </a:bodyPr>
          <a:lstStyle/>
          <a:p>
            <a:endParaRPr lang="cs-CZ" dirty="0"/>
          </a:p>
        </p:txBody>
      </p:sp>
      <p:pic>
        <p:nvPicPr>
          <p:cNvPr id="5" name="Picture 4" descr="Koule tvořená sítí a uzly">
            <a:extLst>
              <a:ext uri="{FF2B5EF4-FFF2-40B4-BE49-F238E27FC236}">
                <a16:creationId xmlns:a16="http://schemas.microsoft.com/office/drawing/2014/main" id="{88E772C4-8D2F-56A5-976F-E08F8C1F29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059" r="16071"/>
          <a:stretch/>
        </p:blipFill>
        <p:spPr>
          <a:xfrm>
            <a:off x="8820603" y="10"/>
            <a:ext cx="3371397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4749DEA-AC6C-4834-A330-03A1796B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0CBC5D1-BAF0-454E-9D7C-68370AA9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ABB9F45-32F7-4915-A94F-F1E34B3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4EA6F09-00FD-4C50-A2DF-D0B1CC4C9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8B975B-2618-4734-A401-FAB74519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F4B123-0577-4F10-986B-6BD86396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7823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9448D9-8F1D-4CFE-93BA-E0272F0D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0FD30D7-C057-49CC-A0AC-A9316AA1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79" y="151002"/>
            <a:ext cx="7543800" cy="1507067"/>
          </a:xfrm>
        </p:spPr>
        <p:txBody>
          <a:bodyPr>
            <a:normAutofit/>
          </a:bodyPr>
          <a:lstStyle/>
          <a:p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710C13-7612-47CA-9A13-0DCB02F14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880" y="2954430"/>
            <a:ext cx="7543800" cy="3615267"/>
          </a:xfrm>
        </p:spPr>
        <p:txBody>
          <a:bodyPr>
            <a:normAutofit/>
          </a:bodyPr>
          <a:lstStyle/>
          <a:p>
            <a:endParaRPr lang="cs-CZ" dirty="0"/>
          </a:p>
        </p:txBody>
      </p:sp>
      <p:pic>
        <p:nvPicPr>
          <p:cNvPr id="5" name="Picture 4" descr="Koule tvořená sítí a uzly">
            <a:extLst>
              <a:ext uri="{FF2B5EF4-FFF2-40B4-BE49-F238E27FC236}">
                <a16:creationId xmlns:a16="http://schemas.microsoft.com/office/drawing/2014/main" id="{88E772C4-8D2F-56A5-976F-E08F8C1F29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059" r="16071"/>
          <a:stretch/>
        </p:blipFill>
        <p:spPr>
          <a:xfrm>
            <a:off x="8820603" y="10"/>
            <a:ext cx="3371397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4749DEA-AC6C-4834-A330-03A1796B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0CBC5D1-BAF0-454E-9D7C-68370AA9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ABB9F45-32F7-4915-A94F-F1E34B3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4EA6F09-00FD-4C50-A2DF-D0B1CC4C9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8B975B-2618-4734-A401-FAB74519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F4B123-0577-4F10-986B-6BD86396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5921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9448D9-8F1D-4CFE-93BA-E0272F0D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0FD30D7-C057-49CC-A0AC-A9316AA1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7543800" cy="1507067"/>
          </a:xfrm>
        </p:spPr>
        <p:txBody>
          <a:bodyPr>
            <a:normAutofit/>
          </a:bodyPr>
          <a:lstStyle/>
          <a:p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710C13-7612-47CA-9A13-0DCB02F14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7493137" cy="3615267"/>
          </a:xfrm>
        </p:spPr>
        <p:txBody>
          <a:bodyPr>
            <a:normAutofit/>
          </a:bodyPr>
          <a:lstStyle/>
          <a:p>
            <a:endParaRPr lang="cs-CZ" dirty="0"/>
          </a:p>
        </p:txBody>
      </p:sp>
      <p:pic>
        <p:nvPicPr>
          <p:cNvPr id="5" name="Picture 4" descr="Koule tvořená sítí a uzly">
            <a:extLst>
              <a:ext uri="{FF2B5EF4-FFF2-40B4-BE49-F238E27FC236}">
                <a16:creationId xmlns:a16="http://schemas.microsoft.com/office/drawing/2014/main" id="{88E772C4-8D2F-56A5-976F-E08F8C1F29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059" r="16071"/>
          <a:stretch/>
        </p:blipFill>
        <p:spPr>
          <a:xfrm>
            <a:off x="8820603" y="10"/>
            <a:ext cx="3371397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4749DEA-AC6C-4834-A330-03A1796B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0CBC5D1-BAF0-454E-9D7C-68370AA9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ABB9F45-32F7-4915-A94F-F1E34B3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4EA6F09-00FD-4C50-A2DF-D0B1CC4C9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8B975B-2618-4734-A401-FAB74519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F4B123-0577-4F10-986B-6BD86396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8710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9448D9-8F1D-4CFE-93BA-E0272F0D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0FD30D7-C057-49CC-A0AC-A9316AA1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7543800" cy="1507067"/>
          </a:xfrm>
        </p:spPr>
        <p:txBody>
          <a:bodyPr>
            <a:normAutofit/>
          </a:bodyPr>
          <a:lstStyle/>
          <a:p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710C13-7612-47CA-9A13-0DCB02F14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7493137" cy="3615267"/>
          </a:xfrm>
        </p:spPr>
        <p:txBody>
          <a:bodyPr>
            <a:normAutofit/>
          </a:bodyPr>
          <a:lstStyle/>
          <a:p>
            <a:endParaRPr lang="cs-CZ" dirty="0"/>
          </a:p>
        </p:txBody>
      </p:sp>
      <p:pic>
        <p:nvPicPr>
          <p:cNvPr id="5" name="Picture 4" descr="Koule tvořená sítí a uzly">
            <a:extLst>
              <a:ext uri="{FF2B5EF4-FFF2-40B4-BE49-F238E27FC236}">
                <a16:creationId xmlns:a16="http://schemas.microsoft.com/office/drawing/2014/main" id="{88E772C4-8D2F-56A5-976F-E08F8C1F29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059" r="16071"/>
          <a:stretch/>
        </p:blipFill>
        <p:spPr>
          <a:xfrm>
            <a:off x="8820603" y="10"/>
            <a:ext cx="3371397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4749DEA-AC6C-4834-A330-03A1796B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0CBC5D1-BAF0-454E-9D7C-68370AA9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ABB9F45-32F7-4915-A94F-F1E34B3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4EA6F09-00FD-4C50-A2DF-D0B1CC4C9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8B975B-2618-4734-A401-FAB74519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F4B123-0577-4F10-986B-6BD86396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8096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9448D9-8F1D-4CFE-93BA-E0272F0D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0FD30D7-C057-49CC-A0AC-A9316AA1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7543800" cy="1507067"/>
          </a:xfrm>
        </p:spPr>
        <p:txBody>
          <a:bodyPr>
            <a:normAutofit/>
          </a:bodyPr>
          <a:lstStyle/>
          <a:p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710C13-7612-47CA-9A13-0DCB02F14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7493137" cy="3615267"/>
          </a:xfrm>
        </p:spPr>
        <p:txBody>
          <a:bodyPr>
            <a:normAutofit/>
          </a:bodyPr>
          <a:lstStyle/>
          <a:p>
            <a:endParaRPr lang="cs-CZ" dirty="0"/>
          </a:p>
        </p:txBody>
      </p:sp>
      <p:pic>
        <p:nvPicPr>
          <p:cNvPr id="5" name="Picture 4" descr="Koule tvořená sítí a uzly">
            <a:extLst>
              <a:ext uri="{FF2B5EF4-FFF2-40B4-BE49-F238E27FC236}">
                <a16:creationId xmlns:a16="http://schemas.microsoft.com/office/drawing/2014/main" id="{88E772C4-8D2F-56A5-976F-E08F8C1F29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059" r="16071"/>
          <a:stretch/>
        </p:blipFill>
        <p:spPr>
          <a:xfrm>
            <a:off x="8820603" y="10"/>
            <a:ext cx="3371397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4749DEA-AC6C-4834-A330-03A1796B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0CBC5D1-BAF0-454E-9D7C-68370AA9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ABB9F45-32F7-4915-A94F-F1E34B3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4EA6F09-00FD-4C50-A2DF-D0B1CC4C9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8B975B-2618-4734-A401-FAB74519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F4B123-0577-4F10-986B-6BD86396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4412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9448D9-8F1D-4CFE-93BA-E0272F0D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0FD30D7-C057-49CC-A0AC-A9316AA1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7543800" cy="1507067"/>
          </a:xfrm>
        </p:spPr>
        <p:txBody>
          <a:bodyPr>
            <a:normAutofit/>
          </a:bodyPr>
          <a:lstStyle/>
          <a:p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710C13-7612-47CA-9A13-0DCB02F14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7493137" cy="3615267"/>
          </a:xfrm>
        </p:spPr>
        <p:txBody>
          <a:bodyPr>
            <a:normAutofit/>
          </a:bodyPr>
          <a:lstStyle/>
          <a:p>
            <a:endParaRPr lang="cs-CZ" dirty="0"/>
          </a:p>
        </p:txBody>
      </p:sp>
      <p:pic>
        <p:nvPicPr>
          <p:cNvPr id="5" name="Picture 4" descr="Koule tvořená sítí a uzly">
            <a:extLst>
              <a:ext uri="{FF2B5EF4-FFF2-40B4-BE49-F238E27FC236}">
                <a16:creationId xmlns:a16="http://schemas.microsoft.com/office/drawing/2014/main" id="{88E772C4-8D2F-56A5-976F-E08F8C1F29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059" r="16071"/>
          <a:stretch/>
        </p:blipFill>
        <p:spPr>
          <a:xfrm>
            <a:off x="8820603" y="10"/>
            <a:ext cx="3371397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4749DEA-AC6C-4834-A330-03A1796B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0CBC5D1-BAF0-454E-9D7C-68370AA9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ABB9F45-32F7-4915-A94F-F1E34B3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4EA6F09-00FD-4C50-A2DF-D0B1CC4C9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8B975B-2618-4734-A401-FAB74519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F4B123-0577-4F10-986B-6BD86396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2318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9448D9-8F1D-4CFE-93BA-E0272F0D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0FD30D7-C057-49CC-A0AC-A9316AA1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7543800" cy="1507067"/>
          </a:xfrm>
        </p:spPr>
        <p:txBody>
          <a:bodyPr>
            <a:normAutofit/>
          </a:bodyPr>
          <a:lstStyle/>
          <a:p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710C13-7612-47CA-9A13-0DCB02F14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7493137" cy="3615267"/>
          </a:xfrm>
        </p:spPr>
        <p:txBody>
          <a:bodyPr>
            <a:normAutofit/>
          </a:bodyPr>
          <a:lstStyle/>
          <a:p>
            <a:endParaRPr lang="cs-CZ" dirty="0"/>
          </a:p>
        </p:txBody>
      </p:sp>
      <p:pic>
        <p:nvPicPr>
          <p:cNvPr id="5" name="Picture 4" descr="Koule tvořená sítí a uzly">
            <a:extLst>
              <a:ext uri="{FF2B5EF4-FFF2-40B4-BE49-F238E27FC236}">
                <a16:creationId xmlns:a16="http://schemas.microsoft.com/office/drawing/2014/main" id="{88E772C4-8D2F-56A5-976F-E08F8C1F29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059" r="16071"/>
          <a:stretch/>
        </p:blipFill>
        <p:spPr>
          <a:xfrm>
            <a:off x="8820603" y="10"/>
            <a:ext cx="3371397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4749DEA-AC6C-4834-A330-03A1796B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0CBC5D1-BAF0-454E-9D7C-68370AA9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ABB9F45-32F7-4915-A94F-F1E34B3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4EA6F09-00FD-4C50-A2DF-D0B1CC4C9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8B975B-2618-4734-A401-FAB74519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F4B123-0577-4F10-986B-6BD86396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1991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9448D9-8F1D-4CFE-93BA-E0272F0D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0FD30D7-C057-49CC-A0AC-A9316AA1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7543800" cy="1507067"/>
          </a:xfrm>
        </p:spPr>
        <p:txBody>
          <a:bodyPr>
            <a:normAutofit/>
          </a:bodyPr>
          <a:lstStyle/>
          <a:p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710C13-7612-47CA-9A13-0DCB02F14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7493137" cy="3615267"/>
          </a:xfrm>
        </p:spPr>
        <p:txBody>
          <a:bodyPr>
            <a:normAutofit/>
          </a:bodyPr>
          <a:lstStyle/>
          <a:p>
            <a:endParaRPr lang="cs-CZ" dirty="0"/>
          </a:p>
        </p:txBody>
      </p:sp>
      <p:pic>
        <p:nvPicPr>
          <p:cNvPr id="5" name="Picture 4" descr="Koule tvořená sítí a uzly">
            <a:extLst>
              <a:ext uri="{FF2B5EF4-FFF2-40B4-BE49-F238E27FC236}">
                <a16:creationId xmlns:a16="http://schemas.microsoft.com/office/drawing/2014/main" id="{88E772C4-8D2F-56A5-976F-E08F8C1F29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059" r="16071"/>
          <a:stretch/>
        </p:blipFill>
        <p:spPr>
          <a:xfrm>
            <a:off x="8820603" y="10"/>
            <a:ext cx="3371397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4749DEA-AC6C-4834-A330-03A1796B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0CBC5D1-BAF0-454E-9D7C-68370AA9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ABB9F45-32F7-4915-A94F-F1E34B3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4EA6F09-00FD-4C50-A2DF-D0B1CC4C9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8B975B-2618-4734-A401-FAB74519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F4B123-0577-4F10-986B-6BD86396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2996044"/>
      </p:ext>
    </p:extLst>
  </p:cSld>
  <p:clrMapOvr>
    <a:masterClrMapping/>
  </p:clrMapOvr>
</p:sld>
</file>

<file path=ppt/theme/theme1.xml><?xml version="1.0" encoding="utf-8"?>
<a:theme xmlns:a="http://schemas.openxmlformats.org/drawingml/2006/main" name="Řez">
  <a:themeElements>
    <a:clrScheme name="Řez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Řez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Řez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76</Words>
  <Application>Microsoft Office PowerPoint</Application>
  <PresentationFormat>Širokoúhlá obrazovka</PresentationFormat>
  <Paragraphs>27</Paragraphs>
  <Slides>20</Slides>
  <Notes>19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20</vt:i4>
      </vt:variant>
    </vt:vector>
  </HeadingPairs>
  <TitlesOfParts>
    <vt:vector size="24" baseType="lpstr">
      <vt:lpstr>Calibri</vt:lpstr>
      <vt:lpstr>Century Gothic</vt:lpstr>
      <vt:lpstr>Wingdings 3</vt:lpstr>
      <vt:lpstr>Řez</vt:lpstr>
      <vt:lpstr>Sociální síť LinkedIn</vt:lpstr>
      <vt:lpstr>Co je Linkedin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Sociální síť LinkedIn</dc:title>
  <dc:creator>Jelínek Ondřej</dc:creator>
  <cp:lastModifiedBy>Jelínek Ondřej</cp:lastModifiedBy>
  <cp:revision>1</cp:revision>
  <dcterms:created xsi:type="dcterms:W3CDTF">2023-01-18T17:09:01Z</dcterms:created>
  <dcterms:modified xsi:type="dcterms:W3CDTF">2023-01-18T18:19:38Z</dcterms:modified>
</cp:coreProperties>
</file>