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70" r:id="rId9"/>
    <p:sldId id="271" r:id="rId10"/>
    <p:sldId id="269" r:id="rId11"/>
    <p:sldId id="268" r:id="rId12"/>
    <p:sldId id="267" r:id="rId13"/>
    <p:sldId id="266" r:id="rId14"/>
    <p:sldId id="265" r:id="rId15"/>
    <p:sldId id="264" r:id="rId16"/>
    <p:sldId id="259" r:id="rId17"/>
    <p:sldId id="260" r:id="rId18"/>
    <p:sldId id="263" r:id="rId19"/>
    <p:sldId id="26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ínek Ondřej" initials="JO" lastIdx="1" clrIdx="0">
    <p:extLst>
      <p:ext uri="{19B8F6BF-5375-455C-9EA6-DF929625EA0E}">
        <p15:presenceInfo xmlns:p15="http://schemas.microsoft.com/office/powerpoint/2012/main" userId="S::JelinekOn@eskola.eu::d4ba8473-0481-49d3-a442-2ad11ee9f5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83290-0DFB-48F3-8EA6-612140E53258}" v="4" dt="2023-01-19T19:42:3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ínek Ondřej" userId="d4ba8473-0481-49d3-a442-2ad11ee9f53e" providerId="ADAL" clId="{B6683290-0DFB-48F3-8EA6-612140E53258}"/>
    <pc:docChg chg="undo redo custSel modSld sldOrd">
      <pc:chgData name="Jelínek Ondřej" userId="d4ba8473-0481-49d3-a442-2ad11ee9f53e" providerId="ADAL" clId="{B6683290-0DFB-48F3-8EA6-612140E53258}" dt="2023-01-19T19:43:09.746" v="898" actId="14100"/>
      <pc:docMkLst>
        <pc:docMk/>
      </pc:docMkLst>
      <pc:sldChg chg="modSp mod">
        <pc:chgData name="Jelínek Ondřej" userId="d4ba8473-0481-49d3-a442-2ad11ee9f53e" providerId="ADAL" clId="{B6683290-0DFB-48F3-8EA6-612140E53258}" dt="2023-01-19T19:22:17.008" v="706" actId="962"/>
        <pc:sldMkLst>
          <pc:docMk/>
          <pc:sldMk cId="2369530798" sldId="256"/>
        </pc:sldMkLst>
        <pc:spChg chg="mod">
          <ac:chgData name="Jelínek Ondřej" userId="d4ba8473-0481-49d3-a442-2ad11ee9f53e" providerId="ADAL" clId="{B6683290-0DFB-48F3-8EA6-612140E53258}" dt="2023-01-19T18:26:20.783" v="4" actId="403"/>
          <ac:spMkLst>
            <pc:docMk/>
            <pc:sldMk cId="2369530798" sldId="256"/>
            <ac:spMk id="3" creationId="{09A2922F-ACF3-4117-9B26-9DD71D53483A}"/>
          </ac:spMkLst>
        </pc:spChg>
        <pc:picChg chg="mod">
          <ac:chgData name="Jelínek Ondřej" userId="d4ba8473-0481-49d3-a442-2ad11ee9f53e" providerId="ADAL" clId="{B6683290-0DFB-48F3-8EA6-612140E53258}" dt="2023-01-19T19:22:17.008" v="706" actId="962"/>
          <ac:picMkLst>
            <pc:docMk/>
            <pc:sldMk cId="2369530798" sldId="256"/>
            <ac:picMk id="5" creationId="{5C785BB1-CA98-4465-84BA-4C871AAF7530}"/>
          </ac:picMkLst>
        </pc:picChg>
      </pc:sldChg>
      <pc:sldChg chg="delSp modSp mod ord delDesignElem chgLayout modNotesTx">
        <pc:chgData name="Jelínek Ondřej" userId="d4ba8473-0481-49d3-a442-2ad11ee9f53e" providerId="ADAL" clId="{B6683290-0DFB-48F3-8EA6-612140E53258}" dt="2023-01-19T19:21:04.180" v="702" actId="1076"/>
        <pc:sldMkLst>
          <pc:docMk/>
          <pc:sldMk cId="2072729638" sldId="257"/>
        </pc:sldMkLst>
        <pc:spChg chg="mod ord">
          <ac:chgData name="Jelínek Ondřej" userId="d4ba8473-0481-49d3-a442-2ad11ee9f53e" providerId="ADAL" clId="{B6683290-0DFB-48F3-8EA6-612140E53258}" dt="2023-01-19T19:20:52.546" v="701" actId="1076"/>
          <ac:spMkLst>
            <pc:docMk/>
            <pc:sldMk cId="2072729638" sldId="257"/>
            <ac:spMk id="2" creationId="{B0FD30D7-C057-49CC-A0AC-A9316AA1853C}"/>
          </ac:spMkLst>
        </pc:spChg>
        <pc:spChg chg="mod ord">
          <ac:chgData name="Jelínek Ondřej" userId="d4ba8473-0481-49d3-a442-2ad11ee9f53e" providerId="ADAL" clId="{B6683290-0DFB-48F3-8EA6-612140E53258}" dt="2023-01-19T19:21:04.180" v="702" actId="1076"/>
          <ac:spMkLst>
            <pc:docMk/>
            <pc:sldMk cId="2072729638" sldId="257"/>
            <ac:spMk id="3" creationId="{55710C13-7612-47CA-9A13-0DCB02F142A4}"/>
          </ac:spMkLst>
        </pc:spChg>
        <pc:spChg chg="del">
          <ac:chgData name="Jelínek Ondřej" userId="d4ba8473-0481-49d3-a442-2ad11ee9f53e" providerId="ADAL" clId="{B6683290-0DFB-48F3-8EA6-612140E53258}" dt="2023-01-19T18:39:26.787" v="113" actId="700"/>
          <ac:spMkLst>
            <pc:docMk/>
            <pc:sldMk cId="2072729638" sldId="257"/>
            <ac:spMk id="9" creationId="{929448D9-8F1D-4CFE-93BA-E0272F0DBD6E}"/>
          </ac:spMkLst>
        </pc:spChg>
        <pc:grpChg chg="del">
          <ac:chgData name="Jelínek Ondřej" userId="d4ba8473-0481-49d3-a442-2ad11ee9f53e" providerId="ADAL" clId="{B6683290-0DFB-48F3-8EA6-612140E53258}" dt="2023-01-19T18:39:26.787" v="113" actId="700"/>
          <ac:grpSpMkLst>
            <pc:docMk/>
            <pc:sldMk cId="2072729638" sldId="257"/>
            <ac:grpSpMk id="11" creationId="{94749DEA-AC6C-4834-A330-03A1796B8929}"/>
          </ac:grpSpMkLst>
        </pc:grpChg>
      </pc:sldChg>
      <pc:sldChg chg="modSp mod ord modNotesTx">
        <pc:chgData name="Jelínek Ondřej" userId="d4ba8473-0481-49d3-a442-2ad11ee9f53e" providerId="ADAL" clId="{B6683290-0DFB-48F3-8EA6-612140E53258}" dt="2023-01-19T19:05:51.039" v="623"/>
        <pc:sldMkLst>
          <pc:docMk/>
          <pc:sldMk cId="1235921929" sldId="258"/>
        </pc:sldMkLst>
        <pc:spChg chg="mod">
          <ac:chgData name="Jelínek Ondřej" userId="d4ba8473-0481-49d3-a442-2ad11ee9f53e" providerId="ADAL" clId="{B6683290-0DFB-48F3-8EA6-612140E53258}" dt="2023-01-19T18:48:12.296" v="506" actId="20577"/>
          <ac:spMkLst>
            <pc:docMk/>
            <pc:sldMk cId="1235921929" sldId="258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05:20.200" v="608" actId="20577"/>
          <ac:spMkLst>
            <pc:docMk/>
            <pc:sldMk cId="1235921929" sldId="258"/>
            <ac:spMk id="3" creationId="{55710C13-7612-47CA-9A13-0DCB02F142A4}"/>
          </ac:spMkLst>
        </pc:spChg>
      </pc:sldChg>
      <pc:sldChg chg="modSp mod ord">
        <pc:chgData name="Jelínek Ondřej" userId="d4ba8473-0481-49d3-a442-2ad11ee9f53e" providerId="ADAL" clId="{B6683290-0DFB-48F3-8EA6-612140E53258}" dt="2023-01-19T19:43:09.746" v="898" actId="14100"/>
        <pc:sldMkLst>
          <pc:docMk/>
          <pc:sldMk cId="3115239885" sldId="261"/>
        </pc:sldMkLst>
        <pc:spChg chg="mod">
          <ac:chgData name="Jelínek Ondřej" userId="d4ba8473-0481-49d3-a442-2ad11ee9f53e" providerId="ADAL" clId="{B6683290-0DFB-48F3-8EA6-612140E53258}" dt="2023-01-19T19:41:38.121" v="889" actId="1076"/>
          <ac:spMkLst>
            <pc:docMk/>
            <pc:sldMk cId="3115239885" sldId="261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3:09.746" v="898" actId="14100"/>
          <ac:spMkLst>
            <pc:docMk/>
            <pc:sldMk cId="3115239885" sldId="261"/>
            <ac:spMk id="3" creationId="{55710C13-7612-47CA-9A13-0DCB02F142A4}"/>
          </ac:spMkLst>
        </pc:spChg>
      </pc:sldChg>
      <pc:sldChg chg="modSp mod">
        <pc:chgData name="Jelínek Ondřej" userId="d4ba8473-0481-49d3-a442-2ad11ee9f53e" providerId="ADAL" clId="{B6683290-0DFB-48F3-8EA6-612140E53258}" dt="2023-01-19T19:39:41.798" v="863" actId="5793"/>
        <pc:sldMkLst>
          <pc:docMk/>
          <pc:sldMk cId="597823284" sldId="262"/>
        </pc:sldMkLst>
        <pc:spChg chg="mod">
          <ac:chgData name="Jelínek Ondřej" userId="d4ba8473-0481-49d3-a442-2ad11ee9f53e" providerId="ADAL" clId="{B6683290-0DFB-48F3-8EA6-612140E53258}" dt="2023-01-19T19:33:56.975" v="821" actId="1076"/>
          <ac:spMkLst>
            <pc:docMk/>
            <pc:sldMk cId="597823284" sldId="262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39:41.798" v="863" actId="5793"/>
          <ac:spMkLst>
            <pc:docMk/>
            <pc:sldMk cId="597823284" sldId="262"/>
            <ac:spMk id="3" creationId="{55710C13-7612-47CA-9A13-0DCB02F142A4}"/>
          </ac:spMkLst>
        </pc:spChg>
      </pc:sldChg>
      <pc:sldChg chg="modSp mod">
        <pc:chgData name="Jelínek Ondřej" userId="d4ba8473-0481-49d3-a442-2ad11ee9f53e" providerId="ADAL" clId="{B6683290-0DFB-48F3-8EA6-612140E53258}" dt="2023-01-19T19:27:01.834" v="814" actId="20577"/>
        <pc:sldMkLst>
          <pc:docMk/>
          <pc:sldMk cId="3278096333" sldId="274"/>
        </pc:sldMkLst>
        <pc:spChg chg="mod">
          <ac:chgData name="Jelínek Ondřej" userId="d4ba8473-0481-49d3-a442-2ad11ee9f53e" providerId="ADAL" clId="{B6683290-0DFB-48F3-8EA6-612140E53258}" dt="2023-01-19T19:27:01.834" v="814" actId="20577"/>
          <ac:spMkLst>
            <pc:docMk/>
            <pc:sldMk cId="3278096333" sldId="274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21:32.845" v="704" actId="1076"/>
          <ac:spMkLst>
            <pc:docMk/>
            <pc:sldMk cId="3278096333" sldId="274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26:10.288" v="798" actId="20577"/>
        <pc:sldMkLst>
          <pc:docMk/>
          <pc:sldMk cId="628710019" sldId="275"/>
        </pc:sldMkLst>
        <pc:spChg chg="mod">
          <ac:chgData name="Jelínek Ondřej" userId="d4ba8473-0481-49d3-a442-2ad11ee9f53e" providerId="ADAL" clId="{B6683290-0DFB-48F3-8EA6-612140E53258}" dt="2023-01-19T19:24:28.922" v="717" actId="20577"/>
          <ac:spMkLst>
            <pc:docMk/>
            <pc:sldMk cId="628710019" sldId="275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25:42.115" v="769" actId="20577"/>
          <ac:spMkLst>
            <pc:docMk/>
            <pc:sldMk cId="628710019" sldId="275"/>
            <ac:spMk id="3" creationId="{55710C13-7612-47CA-9A13-0DCB02F142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65F-09E5-4D0B-B342-AF567CF4E92C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F4D0-8309-4E64-A990-0D427E2DF5D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767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Setkávají se zde profesionálové z celého světa a diskutují o svých pracovních zájmech.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dirty="0"/>
              <a:t>Což je pro majitele malých podniků, pro studenty nebo pro lidi co si chtějí nebo potřebují najít práci.</a:t>
            </a:r>
          </a:p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08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4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43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00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9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885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22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77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428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1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3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Reid Hoffman je zakladatelem společně s Konstantinem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Byl členem představenstva když se zakládal PayPal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Konstantin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Ten zase byl podnikatelem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dirty="0"/>
              <a:t>LinkedIn bylo založeno 28. 12. 2002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Ve 200 zemích v roce 2020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8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05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54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41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897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9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2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35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7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88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53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72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0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5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67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5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5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EDE6A-8037-448A-A111-0D1B671B68E3}" type="datetimeFigureOut">
              <a:rPr lang="cs-CZ" smtClean="0"/>
              <a:t>19.01.2023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-image-linkedin-logo-20605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enos69/I11-prezentace-Jel-nek.g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2D7444-CD1F-47D1-8BFF-409E6175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cs-CZ" dirty="0"/>
              <a:t>Sociální síť LinkedIn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2922F-ACF3-4117-9B26-9DD71D53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040" y="3870356"/>
            <a:ext cx="2827315" cy="1564744"/>
          </a:xfrm>
        </p:spPr>
        <p:txBody>
          <a:bodyPr>
            <a:normAutofit/>
          </a:bodyPr>
          <a:lstStyle/>
          <a:p>
            <a:r>
              <a:rPr lang="cs-CZ" sz="2400" dirty="0"/>
              <a:t>Ondřej Jelínek</a:t>
            </a:r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C785BB1-CA98-4465-84BA-4C871AAF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5" r="766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5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6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9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2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8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5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9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16990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1828800"/>
            <a:ext cx="7493137" cy="4976811"/>
          </a:xfrm>
        </p:spPr>
        <p:txBody>
          <a:bodyPr>
            <a:normAutofit fontScale="92500" lnSpcReduction="10000"/>
          </a:bodyPr>
          <a:lstStyle/>
          <a:p>
            <a:r>
              <a:rPr lang="cs-CZ" sz="2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 – Wikipedie. [online]. Dostupné z: </a:t>
            </a:r>
            <a:r>
              <a:rPr lang="cs-CZ" sz="2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https://cs.wikipedia.org/wiki/LinkedIn</a:t>
            </a:r>
          </a:p>
          <a:p>
            <a:pPr marL="0" indent="0">
              <a:buNone/>
            </a:pPr>
            <a:endParaRPr lang="cs-CZ" sz="2800" b="0" i="0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  <a:p>
            <a:pPr algn="l"/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 je LinkedIn a jak ho mohu používat? | LinkedIn </a:t>
            </a:r>
            <a:r>
              <a:rPr lang="cs-CZ" sz="26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Help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 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LinkedIn: Log In </a:t>
            </a:r>
            <a:r>
              <a:rPr lang="cs-CZ" sz="2600" b="0" i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or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Sign Up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[online]. Copyright © 2023 [cit. 19.01.2023]. Dostupné z: </a:t>
            </a:r>
            <a:r>
              <a:rPr lang="cs-CZ" sz="26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https://www.linkedin.com/help/linkedin/answer/a548442/co-je-linkedin-a-jak-ho-mohu-pouzivat-?lang=cs</a:t>
            </a:r>
            <a:endParaRPr lang="cs-CZ" sz="26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82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62821"/>
            <a:ext cx="7632312" cy="1507067"/>
          </a:xfrm>
        </p:spPr>
        <p:txBody>
          <a:bodyPr>
            <a:normAutofit/>
          </a:bodyPr>
          <a:lstStyle/>
          <a:p>
            <a:r>
              <a:rPr lang="cs-CZ" dirty="0"/>
              <a:t>Co je Linkedin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3" y="2668925"/>
            <a:ext cx="7632312" cy="3539755"/>
          </a:xfrm>
        </p:spPr>
        <p:txBody>
          <a:bodyPr>
            <a:normAutofit/>
          </a:bodyPr>
          <a:lstStyle/>
          <a:p>
            <a:r>
              <a:rPr lang="cs-CZ" sz="2800" dirty="0"/>
              <a:t>Celosvětově největší profesní síť</a:t>
            </a:r>
          </a:p>
          <a:p>
            <a:endParaRPr lang="cs-CZ" dirty="0"/>
          </a:p>
          <a:p>
            <a:r>
              <a:rPr lang="cs-CZ" sz="2800" dirty="0"/>
              <a:t>Platforma pro každého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272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69855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 err="1"/>
              <a:t>Github</a:t>
            </a:r>
            <a:r>
              <a:rPr lang="cs-CZ" dirty="0"/>
              <a:t>- </a:t>
            </a:r>
            <a:r>
              <a:rPr lang="cs-CZ" dirty="0" err="1"/>
              <a:t>repozitář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963333"/>
            <a:ext cx="7493137" cy="230625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https://github.com/Jelenos69/I11-prezentace-Jelinek.git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3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51002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Zakladatelé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425699"/>
            <a:ext cx="7543800" cy="3615267"/>
          </a:xfrm>
        </p:spPr>
        <p:txBody>
          <a:bodyPr>
            <a:normAutofit/>
          </a:bodyPr>
          <a:lstStyle/>
          <a:p>
            <a:r>
              <a:rPr lang="cs-CZ" sz="2800" dirty="0"/>
              <a:t>Reid Hoffman</a:t>
            </a:r>
          </a:p>
          <a:p>
            <a:endParaRPr lang="cs-CZ" sz="2800" dirty="0"/>
          </a:p>
          <a:p>
            <a:r>
              <a:rPr lang="cs-CZ" sz="2800" dirty="0"/>
              <a:t>Konstantin Guericke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11258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 err="1"/>
              <a:t>LinkedIN</a:t>
            </a:r>
            <a:r>
              <a:rPr lang="cs-CZ" dirty="0"/>
              <a:t> ve světě a v česku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800" dirty="0"/>
              <a:t>Kolem 1,5 milionu uživatelů</a:t>
            </a:r>
          </a:p>
          <a:p>
            <a:endParaRPr lang="cs-CZ" sz="2800" dirty="0"/>
          </a:p>
          <a:p>
            <a:r>
              <a:rPr lang="cs-CZ" sz="2800" dirty="0"/>
              <a:t>Více než 680 milionů členů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6416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Tvorba profilu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069166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41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9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996044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218</Words>
  <Application>Microsoft Office PowerPoint</Application>
  <PresentationFormat>Širokoúhlá obrazovka</PresentationFormat>
  <Paragraphs>51</Paragraphs>
  <Slides>20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Roboto Slab</vt:lpstr>
      <vt:lpstr>Wingdings 3</vt:lpstr>
      <vt:lpstr>Řez</vt:lpstr>
      <vt:lpstr>Sociální síť LinkedIn</vt:lpstr>
      <vt:lpstr>Co je Linkedin</vt:lpstr>
      <vt:lpstr>Zakladatelé</vt:lpstr>
      <vt:lpstr>LinkedIN ve světě a v česku</vt:lpstr>
      <vt:lpstr>Tvorba profilu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Citace</vt:lpstr>
      <vt:lpstr>Github- repozitář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síť LinkedIn</dc:title>
  <dc:creator>Jelínek Ondřej</dc:creator>
  <cp:lastModifiedBy>Jelínek Ondřej</cp:lastModifiedBy>
  <cp:revision>1</cp:revision>
  <dcterms:created xsi:type="dcterms:W3CDTF">2023-01-18T17:09:01Z</dcterms:created>
  <dcterms:modified xsi:type="dcterms:W3CDTF">2023-01-19T19:43:13Z</dcterms:modified>
</cp:coreProperties>
</file>